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756" r:id="rId9"/>
    <p:sldId id="757" r:id="rId10"/>
    <p:sldId id="759" r:id="rId11"/>
    <p:sldId id="760" r:id="rId12"/>
    <p:sldId id="761" r:id="rId13"/>
    <p:sldId id="786" r:id="rId14"/>
    <p:sldId id="762" r:id="rId15"/>
    <p:sldId id="763" r:id="rId16"/>
    <p:sldId id="787" r:id="rId17"/>
    <p:sldId id="766" r:id="rId18"/>
    <p:sldId id="772" r:id="rId19"/>
    <p:sldId id="773" r:id="rId20"/>
    <p:sldId id="774" r:id="rId21"/>
    <p:sldId id="789" r:id="rId22"/>
    <p:sldId id="775" r:id="rId23"/>
    <p:sldId id="788" r:id="rId24"/>
    <p:sldId id="771" r:id="rId25"/>
    <p:sldId id="768" r:id="rId26"/>
    <p:sldId id="767" r:id="rId27"/>
    <p:sldId id="790" r:id="rId28"/>
    <p:sldId id="791" r:id="rId29"/>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314" autoAdjust="0"/>
  </p:normalViewPr>
  <p:slideViewPr>
    <p:cSldViewPr snapToGrid="0">
      <p:cViewPr varScale="1">
        <p:scale>
          <a:sx n="108" d="100"/>
          <a:sy n="108" d="100"/>
        </p:scale>
        <p:origin x="654" y="114"/>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tags/tag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1C4CC3-D0F5-493E-877F-0852A0568C07}" type="datetimeFigureOut">
              <a:rPr lang="zh-CN" altLang="en-US" smtClean="0"/>
              <a:t>2020/8/11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5BAD3A-84B9-4DDB-AB3F-23143F8DDBA5}" type="slidenum">
              <a:rPr lang="zh-CN" altLang="en-US" smtClean="0"/>
              <a:t>‹#›</a:t>
            </a:fld>
            <a:endParaRPr lang="zh-CN" altLang="en-US"/>
          </a:p>
        </p:txBody>
      </p:sp>
    </p:spTree>
    <p:extLst>
      <p:ext uri="{BB962C8B-B14F-4D97-AF65-F5344CB8AC3E}">
        <p14:creationId val="124004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8961652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424126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298744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723466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202516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6526121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386987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52076078"/>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476966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4385609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307425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8547403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169399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580447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71028733"/>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3909184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5435031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802794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
        <p:nvSpPr>
          <p:cNvPr id="7" name="矩形 6">
            <a:extLst>
              <a:ext uri="{FF2B5EF4-FFF2-40B4-BE49-F238E27FC236}">
                <a16:creationId xmlns:a16="http://schemas.microsoft.com/office/drawing/2014/main" id="{06BCB6C4-6913-46C5-929C-C0BA4B11513C}"/>
              </a:ext>
            </a:extLst>
          </p:cNvPr>
          <p:cNvSpPr/>
          <p:nvPr userDrawn="1"/>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8CFC2024-4185-4168-AC92-382D0F3414A3}"/>
              </a:ext>
            </a:extLst>
          </p:cNvPr>
          <p:cNvSpPr/>
          <p:nvPr/>
        </p:nvSpPr>
        <p:spPr>
          <a:xfrm>
            <a:off x="0" y="2890684"/>
            <a:ext cx="12192000" cy="1047135"/>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9DB7DB9C-F120-47B8-8D65-7D2E39E73105}"/>
              </a:ext>
            </a:extLst>
          </p:cNvPr>
          <p:cNvSpPr/>
          <p:nvPr userDrawn="1"/>
        </p:nvSpPr>
        <p:spPr>
          <a:xfrm>
            <a:off x="236989" y="231753"/>
            <a:ext cx="11718022" cy="6394493"/>
          </a:xfrm>
          <a:prstGeom prst="rect">
            <a:avLst/>
          </a:prstGeom>
          <a:solidFill>
            <a:srgbClr val="2D8099"/>
          </a:solid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815427215"/>
      </p:ext>
    </p:extLst>
  </p:cSld>
  <p:clrMapOvr>
    <a:masterClrMapping/>
  </p:clrMapOvr>
  <mc:AlternateContent>
    <mc:Choice Requires="p14">
      <p:transition p14:dur="10"/>
    </mc:Choice>
    <mc:Fallback>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a:extLst>
              <a:ext uri="{FF2B5EF4-FFF2-40B4-BE49-F238E27FC236}">
                <a16:creationId xmlns:a16="http://schemas.microsoft.com/office/drawing/2014/main" id="{5AF07236-8BFA-4818-9C24-DF3AD02E5A8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41F32A87-1F82-48FA-A017-6B0A904174CD}"/>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F982F27-A1A2-42B3-8A90-0D677AA3C4D5}"/>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5" name="页脚占位符 4">
            <a:extLst>
              <a:ext uri="{FF2B5EF4-FFF2-40B4-BE49-F238E27FC236}">
                <a16:creationId xmlns:a16="http://schemas.microsoft.com/office/drawing/2014/main" id="{41F0D02D-BAA7-4176-AD36-9CC329069FE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9755D2-3909-4502-9CBA-B0D2C8CB10C5}"/>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1284256317"/>
      </p:ext>
    </p:extLst>
  </p:cSld>
  <p:clrMapOvr>
    <a:masterClrMapping/>
  </p:clrMapOvr>
  <mc:AlternateContent>
    <mc:Choice Requires="p14">
      <p:transition p14:dur="10"/>
    </mc:Choice>
    <mc:Fallback>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a:extLst>
              <a:ext uri="{FF2B5EF4-FFF2-40B4-BE49-F238E27FC236}">
                <a16:creationId xmlns:a16="http://schemas.microsoft.com/office/drawing/2014/main" id="{4D3847B1-0868-4F08-AE81-FE83DDA67E4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71DE7A9-9BFD-47C9-82C7-0E3F6107B297}"/>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AFAAE48-18F6-4327-9EE5-87120AE58455}"/>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5" name="页脚占位符 4">
            <a:extLst>
              <a:ext uri="{FF2B5EF4-FFF2-40B4-BE49-F238E27FC236}">
                <a16:creationId xmlns:a16="http://schemas.microsoft.com/office/drawing/2014/main" id="{EA7AA03C-7B13-4807-A656-7556E120A08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72AF3ED-2510-4BD2-B78E-7BC3CDBF6224}"/>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2780035085"/>
      </p:ext>
    </p:extLst>
  </p:cSld>
  <p:clrMapOvr>
    <a:masterClrMapping/>
  </p:clrMapOvr>
  <mc:AlternateContent>
    <mc:Choice Requires="p14">
      <p:transition p14:dur="10"/>
    </mc:Choice>
    <mc:Fallback>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406371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4283539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192428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3743485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81791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235456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001869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0199923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a:extLst>
              <a:ext uri="{FF2B5EF4-FFF2-40B4-BE49-F238E27FC236}">
                <a16:creationId xmlns:a16="http://schemas.microsoft.com/office/drawing/2014/main" id="{F51BF30F-DA8B-4C99-A710-4C0C3E5B9AE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1FA12F2-2FE0-4C34-9918-5C4F722DF81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6423123-7CA4-4282-8BB6-609851C971D2}"/>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5" name="页脚占位符 4">
            <a:extLst>
              <a:ext uri="{FF2B5EF4-FFF2-40B4-BE49-F238E27FC236}">
                <a16:creationId xmlns:a16="http://schemas.microsoft.com/office/drawing/2014/main" id="{187074A6-F4CE-4E66-85E6-91EE65A3A5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E53A62A-5E48-4A8B-8831-7557A9F7654C}"/>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
        <p:nvSpPr>
          <p:cNvPr id="7" name="标题 1">
            <a:extLst>
              <a:ext uri="{FF2B5EF4-FFF2-40B4-BE49-F238E27FC236}">
                <a16:creationId xmlns:a16="http://schemas.microsoft.com/office/drawing/2014/main" id="{D83B4604-DC4D-4D8E-A681-2CE4DBCD966D}"/>
              </a:ext>
            </a:extLst>
          </p:cNvPr>
          <p:cNvSpPr txBox="1"/>
          <p:nvPr userDrawn="1"/>
        </p:nvSpPr>
        <p:spPr>
          <a:xfrm>
            <a:off x="8610600" y="4493171"/>
            <a:ext cx="2010295" cy="2739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extLst>
      <p:ext uri="{BB962C8B-B14F-4D97-AF65-F5344CB8AC3E}">
        <p14:creationId val="4049369332"/>
      </p:ext>
    </p:extLst>
  </p:cSld>
  <p:clrMapOvr>
    <a:masterClrMapping/>
  </p:clrMapOvr>
  <mc:AlternateContent>
    <mc:Choice Requires="p14">
      <p:transition p14:dur="10"/>
    </mc:Choice>
    <mc:Fallback>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32767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42996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136688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a:extLst>
              <a:ext uri="{FF2B5EF4-FFF2-40B4-BE49-F238E27FC236}">
                <a16:creationId xmlns:a16="http://schemas.microsoft.com/office/drawing/2014/main" id="{16ABB9FF-72B9-47C0-AEB7-3D2C24948DFC}"/>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3EEA8A1-2E68-4D56-9B02-7E38485F28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FC2EA2F-0F73-4951-B082-7E64C6176E5A}"/>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5" name="页脚占位符 4">
            <a:extLst>
              <a:ext uri="{FF2B5EF4-FFF2-40B4-BE49-F238E27FC236}">
                <a16:creationId xmlns:a16="http://schemas.microsoft.com/office/drawing/2014/main" id="{34EBCA15-0348-4C45-BF92-B7A29B43CE4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55E5007-8638-46EE-B743-5FB50599899E}"/>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
        <p:nvSpPr>
          <p:cNvPr id="7" name="标题 1">
            <a:extLst>
              <a:ext uri="{FF2B5EF4-FFF2-40B4-BE49-F238E27FC236}">
                <a16:creationId xmlns:a16="http://schemas.microsoft.com/office/drawing/2014/main" id="{D7B7ADDF-BA78-47A4-B46B-A30BEE233CC5}"/>
              </a:ext>
            </a:extLst>
          </p:cNvPr>
          <p:cNvSpPr txBox="1"/>
          <p:nvPr userDrawn="1"/>
        </p:nvSpPr>
        <p:spPr>
          <a:xfrm>
            <a:off x="8610600" y="5533696"/>
            <a:ext cx="2010295" cy="2739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extLst>
      <p:ext uri="{BB962C8B-B14F-4D97-AF65-F5344CB8AC3E}">
        <p14:creationId val="1477172647"/>
      </p:ext>
    </p:extLst>
  </p:cSld>
  <p:clrMapOvr>
    <a:masterClrMapping/>
  </p:clrMapOvr>
  <mc:AlternateContent>
    <mc:Choice Requires="p14">
      <p:transition p14:dur="10"/>
    </mc:Choice>
    <mc:Fallback>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a:extLst>
              <a:ext uri="{FF2B5EF4-FFF2-40B4-BE49-F238E27FC236}">
                <a16:creationId xmlns:a16="http://schemas.microsoft.com/office/drawing/2014/main" id="{310920AA-AD68-4204-A027-85681A2FA09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589FE6D-28EF-4ED3-9FC7-B38FE22A947A}"/>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854A86D-BAD6-47B5-A74A-4E5103772D9B}"/>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6C6AC1F7-901D-40D4-BDA5-4E31C7793107}"/>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6" name="页脚占位符 5">
            <a:extLst>
              <a:ext uri="{FF2B5EF4-FFF2-40B4-BE49-F238E27FC236}">
                <a16:creationId xmlns:a16="http://schemas.microsoft.com/office/drawing/2014/main" id="{DECD8D66-D81C-421C-BE52-0B8FEDF2E41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C8AB7F-0D22-4535-84B7-323C997C6450}"/>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3528848372"/>
      </p:ext>
    </p:extLst>
  </p:cSld>
  <p:clrMapOvr>
    <a:masterClrMapping/>
  </p:clrMapOvr>
  <mc:AlternateContent>
    <mc:Choice Requires="p14">
      <p:transition p14:dur="10"/>
    </mc:Choice>
    <mc:Fallback>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a:extLst>
              <a:ext uri="{FF2B5EF4-FFF2-40B4-BE49-F238E27FC236}">
                <a16:creationId xmlns:a16="http://schemas.microsoft.com/office/drawing/2014/main" id="{CFAFD2E4-2A15-48C2-8DC5-920F7FDC7A1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F92FC5F-E919-4C2A-8CE4-DA7315F618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9B8532A-B5D9-412F-88E6-4A8F21B698F9}"/>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FFAACD2-4A90-4721-A807-A42C221218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47630EC-B258-4822-A527-536239CF3DD0}"/>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83AF973D-547C-469E-8EEC-95B54DCC9439}"/>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8" name="页脚占位符 7">
            <a:extLst>
              <a:ext uri="{FF2B5EF4-FFF2-40B4-BE49-F238E27FC236}">
                <a16:creationId xmlns:a16="http://schemas.microsoft.com/office/drawing/2014/main" id="{BA1FF81D-45D3-46BD-BEDC-9BDED62E34C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F290F6E-E309-4233-A8C9-B319831004CF}"/>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2486783245"/>
      </p:ext>
    </p:extLst>
  </p:cSld>
  <p:clrMapOvr>
    <a:masterClrMapping/>
  </p:clrMapOvr>
  <mc:AlternateContent>
    <mc:Choice Requires="p14">
      <p:transition p14:dur="10"/>
    </mc:Choice>
    <mc:Fallback>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a:extLst>
              <a:ext uri="{FF2B5EF4-FFF2-40B4-BE49-F238E27FC236}">
                <a16:creationId xmlns:a16="http://schemas.microsoft.com/office/drawing/2014/main" id="{A563788D-C5A2-47EF-8796-918F656B37A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A475945-16A9-4698-B6D9-CE2826EC0F0C}"/>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4" name="页脚占位符 3">
            <a:extLst>
              <a:ext uri="{FF2B5EF4-FFF2-40B4-BE49-F238E27FC236}">
                <a16:creationId xmlns:a16="http://schemas.microsoft.com/office/drawing/2014/main" id="{92393174-9C44-4655-A496-38623022171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B852D33-0C0A-4EBB-927A-4C68414AD55D}"/>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2445612276"/>
      </p:ext>
    </p:extLst>
  </p:cSld>
  <p:clrMapOvr>
    <a:masterClrMapping/>
  </p:clrMapOvr>
  <mc:AlternateContent>
    <mc:Choice Requires="p14">
      <p:transition p14:dur="10"/>
    </mc:Choice>
    <mc:Fallback>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a:extLst>
              <a:ext uri="{FF2B5EF4-FFF2-40B4-BE49-F238E27FC236}">
                <a16:creationId xmlns:a16="http://schemas.microsoft.com/office/drawing/2014/main" id="{D1A30DFE-D79C-4897-9D60-2F4587778640}"/>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3" name="页脚占位符 2">
            <a:extLst>
              <a:ext uri="{FF2B5EF4-FFF2-40B4-BE49-F238E27FC236}">
                <a16:creationId xmlns:a16="http://schemas.microsoft.com/office/drawing/2014/main" id="{AB2724AE-5909-4C16-B6AA-3368570C0C75}"/>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E236A1CE-6F8E-468F-B6C6-E5AD42D244D2}"/>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702670126"/>
      </p:ext>
    </p:extLst>
  </p:cSld>
  <p:clrMapOvr>
    <a:masterClrMapping/>
  </p:clrMapOvr>
  <mc:AlternateContent>
    <mc:Choice Requires="p14">
      <p:transition p14:dur="10"/>
    </mc:Choice>
    <mc:Fallback>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7830398F-E0CE-4A04-ADBB-00CC1171384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3D37295-5864-4E13-B13D-129DDC5379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5654B14-0497-4128-94F0-5F7F1D671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33A2D0F-BDDA-4F3C-8B89-C06D45649712}"/>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6" name="页脚占位符 5">
            <a:extLst>
              <a:ext uri="{FF2B5EF4-FFF2-40B4-BE49-F238E27FC236}">
                <a16:creationId xmlns:a16="http://schemas.microsoft.com/office/drawing/2014/main" id="{16ABCC4A-F5DB-40B1-971A-B0231FCCAA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6FB6AB6-2724-4D46-AABD-07D47CF9AC63}"/>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10682572"/>
      </p:ext>
    </p:extLst>
  </p:cSld>
  <p:clrMapOvr>
    <a:masterClrMapping/>
  </p:clrMapOvr>
  <mc:AlternateContent>
    <mc:Choice Requires="p14">
      <p:transition p14:dur="10"/>
    </mc:Choice>
    <mc:Fallback>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a:extLst>
              <a:ext uri="{FF2B5EF4-FFF2-40B4-BE49-F238E27FC236}">
                <a16:creationId xmlns:a16="http://schemas.microsoft.com/office/drawing/2014/main" id="{0DEE2423-AF29-4B1C-BC8A-E6E1769C8B6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C36BC48-0874-4BD8-A421-B437F15B2D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A3FE0388-6181-4CB9-A43F-6104A7613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36A5A23-1A38-42F6-8190-046E1758C410}"/>
              </a:ext>
            </a:extLst>
          </p:cNvPr>
          <p:cNvSpPr>
            <a:spLocks noGrp="1"/>
          </p:cNvSpPr>
          <p:nvPr>
            <p:ph type="dt" sz="half" idx="10"/>
          </p:nvPr>
        </p:nvSpPr>
        <p:spPr/>
        <p:txBody>
          <a:bodyPr/>
          <a:lstStyle/>
          <a:p>
            <a:fld id="{AA8AC17D-426B-4243-8357-1F8AC08E402A}" type="datetimeFigureOut">
              <a:rPr lang="zh-CN" altLang="en-US" smtClean="0"/>
              <a:t>2020/8/11</a:t>
            </a:fld>
            <a:endParaRPr lang="zh-CN" altLang="en-US"/>
          </a:p>
        </p:txBody>
      </p:sp>
      <p:sp>
        <p:nvSpPr>
          <p:cNvPr id="6" name="页脚占位符 5">
            <a:extLst>
              <a:ext uri="{FF2B5EF4-FFF2-40B4-BE49-F238E27FC236}">
                <a16:creationId xmlns:a16="http://schemas.microsoft.com/office/drawing/2014/main" id="{00632D52-6E09-430B-964C-353923817DA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9B07428-F7A6-420B-96FB-7209E0F47243}"/>
              </a:ext>
            </a:extLst>
          </p:cNvPr>
          <p:cNvSpPr>
            <a:spLocks noGrp="1"/>
          </p:cNvSpPr>
          <p:nvPr>
            <p:ph type="sldNum" sz="quarter" idx="12"/>
          </p:nvPr>
        </p:nvSpPr>
        <p:spPr/>
        <p:txBody>
          <a:bodyPr/>
          <a:lstStyle/>
          <a:p>
            <a:fld id="{F04306FC-8CD2-4010-BD00-FEFABD205941}" type="slidenum">
              <a:rPr lang="zh-CN" altLang="en-US" smtClean="0"/>
              <a:t>‹#›</a:t>
            </a:fld>
            <a:endParaRPr lang="zh-CN" altLang="en-US"/>
          </a:p>
        </p:txBody>
      </p:sp>
    </p:spTree>
    <p:extLst>
      <p:ext uri="{BB962C8B-B14F-4D97-AF65-F5344CB8AC3E}">
        <p14:creationId val="3611116530"/>
      </p:ext>
    </p:extLst>
  </p:cSld>
  <p:clrMapOvr>
    <a:masterClrMapping/>
  </p:clrMapOvr>
  <mc:AlternateContent>
    <mc:Choice Requires="p14">
      <p:transition p14:dur="10"/>
    </mc:Choice>
    <mc:Fallback>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a:extLst>
              <a:ext uri="{FF2B5EF4-FFF2-40B4-BE49-F238E27FC236}">
                <a16:creationId xmlns:a16="http://schemas.microsoft.com/office/drawing/2014/main" id="{DF44AB0D-501C-4122-8244-A5833900DA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639EBF8-C236-4FC9-970F-9647CFEDA2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2A3070C-F666-4438-94FD-6D3035EAF3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AC17D-426B-4243-8357-1F8AC08E402A}" type="datetimeFigureOut">
              <a:rPr lang="zh-CN" altLang="en-US" smtClean="0"/>
              <a:t>2020/8/11</a:t>
            </a:fld>
            <a:endParaRPr lang="zh-CN" altLang="en-US"/>
          </a:p>
        </p:txBody>
      </p:sp>
      <p:sp>
        <p:nvSpPr>
          <p:cNvPr id="5" name="页脚占位符 4">
            <a:extLst>
              <a:ext uri="{FF2B5EF4-FFF2-40B4-BE49-F238E27FC236}">
                <a16:creationId xmlns:a16="http://schemas.microsoft.com/office/drawing/2014/main" id="{7AA81935-326B-4E67-8714-4E6916D0F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D9799F5-1FE5-48AA-80FB-43CBB212D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06FC-8CD2-4010-BD00-FEFABD205941}" type="slidenum">
              <a:rPr lang="zh-CN" altLang="en-US" smtClean="0"/>
              <a:t>‹#›</a:t>
            </a:fld>
            <a:endParaRPr lang="zh-CN" altLang="en-US"/>
          </a:p>
        </p:txBody>
      </p:sp>
    </p:spTree>
    <p:extLst>
      <p:ext uri="{BB962C8B-B14F-4D97-AF65-F5344CB8AC3E}">
        <p14:creationId val="194203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p14:dur="10"/>
    </mc:Choice>
    <mc:Fallback>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2020/8/11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8375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7.jpeg" Type="http://schemas.openxmlformats.org/officeDocument/2006/relationships/image"/><Relationship Id="rId4" Target="../media/image8.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9.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10.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11.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12.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http://www.tukuppt.com/ppt/" TargetMode="External" Type="http://schemas.openxmlformats.org/officeDocument/2006/relationships/hyperlink"/></Relationships>
</file>

<file path=ppt/slides/_rels/slide2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4.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5.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6.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26031" y="1189002"/>
            <a:ext cx="3033945" cy="1615440"/>
          </a:xfrm>
          <a:prstGeom prst="rect">
            <a:avLst/>
          </a:prstGeom>
          <a:noFill/>
        </p:spPr>
        <p:txBody>
          <a:bodyPr rtlCol="0" wrap="square">
            <a:spAutoFit/>
          </a:bodyPr>
          <a:lstStyle/>
          <a:p>
            <a:r>
              <a:rPr altLang="en-US" lang="zh-CN"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细节</a:t>
            </a:r>
          </a:p>
        </p:txBody>
      </p:sp>
      <p:sp>
        <p:nvSpPr>
          <p:cNvPr id="14" name="文本框 13">
            <a:extLst>
              <a:ext uri="{FF2B5EF4-FFF2-40B4-BE49-F238E27FC236}">
                <a16:creationId xmlns:a16="http://schemas.microsoft.com/office/drawing/2014/main" id="{1EC0BBCA-2DBF-40EA-861D-6426B2E16A68}"/>
              </a:ext>
            </a:extLst>
          </p:cNvPr>
          <p:cNvSpPr txBox="1"/>
          <p:nvPr/>
        </p:nvSpPr>
        <p:spPr>
          <a:xfrm>
            <a:off x="3056050" y="2589237"/>
            <a:ext cx="3535680" cy="1097280"/>
          </a:xfrm>
          <a:prstGeom prst="rect">
            <a:avLst/>
          </a:prstGeom>
          <a:noFill/>
        </p:spPr>
        <p:txBody>
          <a:bodyPr rtlCol="0" wrap="none">
            <a:spAutoFit/>
          </a:bodyPr>
          <a:lstStyle/>
          <a:p>
            <a:r>
              <a:rPr altLang="en-US" lang="zh-CN" sz="66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决定成败</a:t>
            </a:r>
          </a:p>
        </p:txBody>
      </p:sp>
      <p:sp>
        <p:nvSpPr>
          <p:cNvPr id="16" name="文本框 15">
            <a:extLst>
              <a:ext uri="{FF2B5EF4-FFF2-40B4-BE49-F238E27FC236}">
                <a16:creationId xmlns:a16="http://schemas.microsoft.com/office/drawing/2014/main" id="{D3F20102-6129-4EB8-B2C0-DAE093FAEBDE}"/>
              </a:ext>
            </a:extLst>
          </p:cNvPr>
          <p:cNvSpPr txBox="1"/>
          <p:nvPr/>
        </p:nvSpPr>
        <p:spPr>
          <a:xfrm>
            <a:off x="3177010" y="2214906"/>
            <a:ext cx="2122805" cy="579120"/>
          </a:xfrm>
          <a:prstGeom prst="rect">
            <a:avLst/>
          </a:prstGeom>
          <a:noFill/>
        </p:spPr>
        <p:txBody>
          <a:bodyPr rtlCol="0" wrap="none">
            <a:spAutoFit/>
          </a:bodyPr>
          <a:lstStyle/>
          <a:p>
            <a:r>
              <a:rPr altLang="zh-CN" lang="en-US" sz="32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DECISION</a:t>
            </a:r>
          </a:p>
        </p:txBody>
      </p:sp>
      <p:sp>
        <p:nvSpPr>
          <p:cNvPr id="17" name="矩形 16">
            <a:extLst>
              <a:ext uri="{FF2B5EF4-FFF2-40B4-BE49-F238E27FC236}">
                <a16:creationId xmlns:a16="http://schemas.microsoft.com/office/drawing/2014/main" id="{38559328-830F-4414-B6FD-BD1A2ABCCB2A}"/>
              </a:ext>
            </a:extLst>
          </p:cNvPr>
          <p:cNvSpPr/>
          <p:nvPr/>
        </p:nvSpPr>
        <p:spPr>
          <a:xfrm>
            <a:off x="1120571" y="3079051"/>
            <a:ext cx="1935480" cy="457200"/>
          </a:xfrm>
          <a:prstGeom prst="rect">
            <a:avLst/>
          </a:prstGeom>
        </p:spPr>
        <p:txBody>
          <a:bodyPr wrap="none">
            <a:spAutoFit/>
          </a:bodyPr>
          <a:lstStyle/>
          <a:p>
            <a:pPr algn="r"/>
            <a:r>
              <a:rPr altLang="en-US" lang="zh-CN" sz="24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OR FAILURE</a:t>
            </a:r>
          </a:p>
        </p:txBody>
      </p:sp>
      <p:grpSp>
        <p:nvGrpSpPr>
          <p:cNvPr id="3" name="组合 2">
            <a:extLst>
              <a:ext uri="{FF2B5EF4-FFF2-40B4-BE49-F238E27FC236}">
                <a16:creationId xmlns:a16="http://schemas.microsoft.com/office/drawing/2014/main" id="{449BD3D9-4B48-4022-9528-C5DF4BB94109}"/>
              </a:ext>
            </a:extLst>
          </p:cNvPr>
          <p:cNvGrpSpPr/>
          <p:nvPr/>
        </p:nvGrpSpPr>
        <p:grpSpPr>
          <a:xfrm>
            <a:off x="1569977" y="4579948"/>
            <a:ext cx="1610143" cy="312954"/>
            <a:chOff x="1569977" y="4579948"/>
            <a:chExt cx="1610143" cy="312954"/>
          </a:xfrm>
        </p:grpSpPr>
        <p:sp>
          <p:nvSpPr>
            <p:cNvPr id="18" name="矩形 17">
              <a:extLst>
                <a:ext uri="{FF2B5EF4-FFF2-40B4-BE49-F238E27FC236}">
                  <a16:creationId xmlns:a16="http://schemas.microsoft.com/office/drawing/2014/main" id="{DB811A82-899E-46DF-B1BD-7C64E76C4DA5}"/>
                </a:ext>
              </a:extLst>
            </p:cNvPr>
            <p:cNvSpPr/>
            <p:nvPr/>
          </p:nvSpPr>
          <p:spPr>
            <a:xfrm>
              <a:off x="1569977" y="4588102"/>
              <a:ext cx="1570355" cy="304800"/>
            </a:xfrm>
            <a:prstGeom prst="rect">
              <a:avLst/>
            </a:prstGeom>
          </p:spPr>
          <p:txBody>
            <a:bodyPr wrap="none">
              <a:spAutoFit/>
            </a:bodyPr>
            <a:lstStyle/>
            <a:p>
              <a:pPr algn="r"/>
              <a:r>
                <a:rPr altLang="en-US" lang="zh-CN" sz="1400">
                  <a:solidFill>
                    <a:schemeClr val="bg1"/>
                  </a:solidFill>
                  <a:latin charset="-122" panose="020b0503020204020204" pitchFamily="34" typeface="微软雅黑"/>
                  <a:ea charset="-122" panose="020b0503020204020204" pitchFamily="34" typeface="微软雅黑"/>
                </a:rPr>
                <a:t>演讲人：优页PPT</a:t>
              </a:r>
            </a:p>
          </p:txBody>
        </p:sp>
        <p:sp>
          <p:nvSpPr>
            <p:cNvPr id="20" name="矩形: 圆角 19">
              <a:extLst>
                <a:ext uri="{FF2B5EF4-FFF2-40B4-BE49-F238E27FC236}">
                  <a16:creationId xmlns:a16="http://schemas.microsoft.com/office/drawing/2014/main" id="{FB3774AF-A71A-42D3-B72B-A71AD3548D3F}"/>
                </a:ext>
              </a:extLst>
            </p:cNvPr>
            <p:cNvSpPr/>
            <p:nvPr/>
          </p:nvSpPr>
          <p:spPr>
            <a:xfrm>
              <a:off x="1691794" y="4579948"/>
              <a:ext cx="1488326" cy="30777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a:extLst>
              <a:ext uri="{FF2B5EF4-FFF2-40B4-BE49-F238E27FC236}">
                <a16:creationId xmlns:a16="http://schemas.microsoft.com/office/drawing/2014/main" id="{613AE67E-23A7-42B7-8EA7-8D0BCBF6BCE3}"/>
              </a:ext>
            </a:extLst>
          </p:cNvPr>
          <p:cNvGrpSpPr/>
          <p:nvPr/>
        </p:nvGrpSpPr>
        <p:grpSpPr>
          <a:xfrm>
            <a:off x="3566269" y="4579948"/>
            <a:ext cx="1591451" cy="312954"/>
            <a:chOff x="3566268" y="4579948"/>
            <a:chExt cx="1591451" cy="312954"/>
          </a:xfrm>
        </p:grpSpPr>
        <p:sp>
          <p:nvSpPr>
            <p:cNvPr id="19" name="矩形 18">
              <a:extLst>
                <a:ext uri="{FF2B5EF4-FFF2-40B4-BE49-F238E27FC236}">
                  <a16:creationId xmlns:a16="http://schemas.microsoft.com/office/drawing/2014/main" id="{4DC562DA-7868-4961-B080-C91820F0A53E}"/>
                </a:ext>
              </a:extLst>
            </p:cNvPr>
            <p:cNvSpPr/>
            <p:nvPr/>
          </p:nvSpPr>
          <p:spPr>
            <a:xfrm>
              <a:off x="3566268" y="4588102"/>
              <a:ext cx="1544955" cy="304800"/>
            </a:xfrm>
            <a:prstGeom prst="rect">
              <a:avLst/>
            </a:prstGeom>
          </p:spPr>
          <p:txBody>
            <a:bodyPr wrap="none">
              <a:spAutoFit/>
            </a:bodyPr>
            <a:lstStyle/>
            <a:p>
              <a:pPr algn="r"/>
              <a:r>
                <a:rPr altLang="en-US" lang="zh-CN" sz="1400">
                  <a:solidFill>
                    <a:schemeClr val="bg1"/>
                  </a:solidFill>
                  <a:latin charset="-122" panose="020b0503020204020204" pitchFamily="34" typeface="微软雅黑"/>
                  <a:ea charset="-122" panose="020b0503020204020204" pitchFamily="34" typeface="微软雅黑"/>
                </a:rPr>
                <a:t>时间：202X.6.10</a:t>
              </a:r>
            </a:p>
          </p:txBody>
        </p:sp>
        <p:sp>
          <p:nvSpPr>
            <p:cNvPr id="21" name="矩形: 圆角 20">
              <a:extLst>
                <a:ext uri="{FF2B5EF4-FFF2-40B4-BE49-F238E27FC236}">
                  <a16:creationId xmlns:a16="http://schemas.microsoft.com/office/drawing/2014/main" id="{9EFB6988-30D0-40F1-B557-BA1A9463EFC9}"/>
                </a:ext>
              </a:extLst>
            </p:cNvPr>
            <p:cNvSpPr/>
            <p:nvPr/>
          </p:nvSpPr>
          <p:spPr>
            <a:xfrm>
              <a:off x="3669393" y="4579948"/>
              <a:ext cx="1488326" cy="30777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矩形 21">
            <a:extLst>
              <a:ext uri="{FF2B5EF4-FFF2-40B4-BE49-F238E27FC236}">
                <a16:creationId xmlns:a16="http://schemas.microsoft.com/office/drawing/2014/main" id="{606030C7-AE43-4900-AAAC-A1E62735C510}"/>
              </a:ext>
            </a:extLst>
          </p:cNvPr>
          <p:cNvSpPr/>
          <p:nvPr/>
        </p:nvSpPr>
        <p:spPr>
          <a:xfrm>
            <a:off x="1542845" y="2735672"/>
            <a:ext cx="1513205" cy="457200"/>
          </a:xfrm>
          <a:prstGeom prst="rect">
            <a:avLst/>
          </a:prstGeom>
        </p:spPr>
        <p:txBody>
          <a:bodyPr wrap="none">
            <a:spAutoFit/>
          </a:bodyPr>
          <a:lstStyle/>
          <a:p>
            <a:pPr algn="r"/>
            <a:r>
              <a:rPr altLang="en-US" lang="zh-CN" sz="24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SUCCESS</a:t>
            </a:r>
          </a:p>
        </p:txBody>
      </p:sp>
      <p:pic>
        <p:nvPicPr>
          <p:cNvPr id="5" name="图片 4">
            <a:extLst>
              <a:ext uri="{FF2B5EF4-FFF2-40B4-BE49-F238E27FC236}">
                <a16:creationId xmlns:a16="http://schemas.microsoft.com/office/drawing/2014/main" id="{1EF99EC8-67E3-4F3F-A8B1-CBE4E896686A}"/>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6210955" y="409903"/>
            <a:ext cx="5691934" cy="6244091"/>
          </a:xfrm>
          <a:prstGeom prst="rect">
            <a:avLst/>
          </a:prstGeom>
        </p:spPr>
      </p:pic>
      <p:pic>
        <p:nvPicPr>
          <p:cNvPr id="23" name="图片 22">
            <a:extLst>
              <a:ext uri="{FF2B5EF4-FFF2-40B4-BE49-F238E27FC236}">
                <a16:creationId xmlns:a16="http://schemas.microsoft.com/office/drawing/2014/main" id="{3F91EE30-272D-4754-ACCA-8B9A3042C847}"/>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6714881" y="1015889"/>
            <a:ext cx="1780564" cy="941484"/>
          </a:xfrm>
          <a:prstGeom prst="rect">
            <a:avLst/>
          </a:prstGeom>
        </p:spPr>
      </p:pic>
      <p:pic>
        <p:nvPicPr>
          <p:cNvPr id="24" name="图片 23">
            <a:extLst>
              <a:ext uri="{FF2B5EF4-FFF2-40B4-BE49-F238E27FC236}">
                <a16:creationId xmlns:a16="http://schemas.microsoft.com/office/drawing/2014/main" id="{A69DF977-029B-41EB-BBF1-16D83CE102D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10178155" y="377118"/>
            <a:ext cx="1535460" cy="811884"/>
          </a:xfrm>
          <a:prstGeom prst="rect">
            <a:avLst/>
          </a:prstGeom>
        </p:spPr>
      </p:pic>
      <p:pic>
        <p:nvPicPr>
          <p:cNvPr id="25" name="图片 24">
            <a:extLst>
              <a:ext uri="{FF2B5EF4-FFF2-40B4-BE49-F238E27FC236}">
                <a16:creationId xmlns:a16="http://schemas.microsoft.com/office/drawing/2014/main" id="{1FD909F0-3B89-4F35-B3E2-7D640613717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9796377" y="3095740"/>
            <a:ext cx="1535460" cy="811884"/>
          </a:xfrm>
          <a:prstGeom prst="rect">
            <a:avLst/>
          </a:prstGeom>
        </p:spPr>
      </p:pic>
      <p:pic>
        <p:nvPicPr>
          <p:cNvPr id="26" name="图片 25">
            <a:extLst>
              <a:ext uri="{FF2B5EF4-FFF2-40B4-BE49-F238E27FC236}">
                <a16:creationId xmlns:a16="http://schemas.microsoft.com/office/drawing/2014/main" id="{B1B600D2-4B6D-41E3-A379-BFF60C83B4E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284890" y="4895880"/>
            <a:ext cx="2428725" cy="1284203"/>
          </a:xfrm>
          <a:prstGeom prst="rect">
            <a:avLst/>
          </a:prstGeom>
        </p:spPr>
      </p:pic>
      <p:sp>
        <p:nvSpPr>
          <p:cNvPr id="27" name="文本框 26">
            <a:extLst>
              <a:ext uri="{FF2B5EF4-FFF2-40B4-BE49-F238E27FC236}">
                <a16:creationId xmlns:a16="http://schemas.microsoft.com/office/drawing/2014/main" id="{EF0DFBEC-A1DA-419E-9537-D43A1F282F6C}"/>
              </a:ext>
            </a:extLst>
          </p:cNvPr>
          <p:cNvSpPr txBox="1"/>
          <p:nvPr/>
        </p:nvSpPr>
        <p:spPr>
          <a:xfrm>
            <a:off x="3191031" y="1892751"/>
            <a:ext cx="1294130" cy="426720"/>
          </a:xfrm>
          <a:prstGeom prst="rect">
            <a:avLst/>
          </a:prstGeom>
          <a:noFill/>
        </p:spPr>
        <p:txBody>
          <a:bodyPr rtlCol="0" wrap="none">
            <a:spAutoFit/>
          </a:bodyPr>
          <a:lstStyle/>
          <a:p>
            <a:r>
              <a:rPr altLang="zh-CN" lang="en-US" sz="22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DETAILS</a:t>
            </a:r>
          </a:p>
        </p:txBody>
      </p:sp>
    </p:spTree>
    <p:extLst>
      <p:ext uri="{BB962C8B-B14F-4D97-AF65-F5344CB8AC3E}">
        <p14:creationId val="3137196793"/>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8"/>
                                        </p:tgtEl>
                                        <p:attrNameLst>
                                          <p:attrName>style.visibility</p:attrName>
                                        </p:attrNameLst>
                                      </p:cBhvr>
                                      <p:to>
                                        <p:strVal val="visible"/>
                                      </p:to>
                                    </p:set>
                                    <p:animEffect filter="wheel(1)" transition="in">
                                      <p:cBhvr>
                                        <p:cTn dur="1500" id="7"/>
                                        <p:tgtEl>
                                          <p:spTgt spid="8"/>
                                        </p:tgtEl>
                                      </p:cBhvr>
                                    </p:animEffect>
                                  </p:childTnLst>
                                </p:cTn>
                              </p:par>
                              <p:par>
                                <p:cTn fill="hold" id="8" nodeType="withEffect" presetClass="entr" presetID="22" presetSubtype="4">
                                  <p:stCondLst>
                                    <p:cond delay="1000"/>
                                  </p:stCondLst>
                                  <p:childTnLst>
                                    <p:set>
                                      <p:cBhvr>
                                        <p:cTn dur="1" fill="hold" id="9">
                                          <p:stCondLst>
                                            <p:cond delay="0"/>
                                          </p:stCondLst>
                                        </p:cTn>
                                        <p:tgtEl>
                                          <p:spTgt spid="5"/>
                                        </p:tgtEl>
                                        <p:attrNameLst>
                                          <p:attrName>style.visibility</p:attrName>
                                        </p:attrNameLst>
                                      </p:cBhvr>
                                      <p:to>
                                        <p:strVal val="visible"/>
                                      </p:to>
                                    </p:set>
                                    <p:animEffect filter="wipe(down)" transition="in">
                                      <p:cBhvr>
                                        <p:cTn dur="1000" id="10"/>
                                        <p:tgtEl>
                                          <p:spTgt spid="5"/>
                                        </p:tgtEl>
                                      </p:cBhvr>
                                    </p:animEffect>
                                  </p:childTnLst>
                                </p:cTn>
                              </p:par>
                            </p:childTnLst>
                          </p:cTn>
                        </p:par>
                        <p:par>
                          <p:cTn fill="hold" id="11" nodeType="afterGroup">
                            <p:stCondLst>
                              <p:cond delay="2000"/>
                            </p:stCondLst>
                            <p:childTnLst>
                              <p:par>
                                <p:cTn fill="hold" id="12" nodeType="afterEffect" presetClass="entr" presetID="1" presetSubtype="0">
                                  <p:stCondLst>
                                    <p:cond delay="0"/>
                                  </p:stCondLst>
                                  <p:childTnLst>
                                    <p:set>
                                      <p:cBhvr>
                                        <p:cTn dur="1" fill="hold" id="13">
                                          <p:stCondLst>
                                            <p:cond delay="0"/>
                                          </p:stCondLst>
                                        </p:cTn>
                                        <p:tgtEl>
                                          <p:spTgt spid="23"/>
                                        </p:tgtEl>
                                        <p:attrNameLst>
                                          <p:attrName>style.visibility</p:attrName>
                                        </p:attrNameLst>
                                      </p:cBhvr>
                                      <p:to>
                                        <p:strVal val="visible"/>
                                      </p:to>
                                    </p:set>
                                  </p:childTnLst>
                                </p:cTn>
                              </p:par>
                            </p:childTnLst>
                          </p:cTn>
                        </p:par>
                        <p:par>
                          <p:cTn fill="hold" id="14" nodeType="afterGroup">
                            <p:stCondLst>
                              <p:cond delay="2001"/>
                            </p:stCondLst>
                            <p:childTnLst>
                              <p:par>
                                <p:cTn fill="hold" id="15" nodeType="afterEffect" presetClass="entr" presetID="1" presetSubtype="0">
                                  <p:stCondLst>
                                    <p:cond delay="0"/>
                                  </p:stCondLst>
                                  <p:childTnLst>
                                    <p:set>
                                      <p:cBhvr>
                                        <p:cTn dur="1" fill="hold" id="16">
                                          <p:stCondLst>
                                            <p:cond delay="0"/>
                                          </p:stCondLst>
                                        </p:cTn>
                                        <p:tgtEl>
                                          <p:spTgt spid="24"/>
                                        </p:tgtEl>
                                        <p:attrNameLst>
                                          <p:attrName>style.visibility</p:attrName>
                                        </p:attrNameLst>
                                      </p:cBhvr>
                                      <p:to>
                                        <p:strVal val="visible"/>
                                      </p:to>
                                    </p:set>
                                  </p:childTnLst>
                                </p:cTn>
                              </p:par>
                            </p:childTnLst>
                          </p:cTn>
                        </p:par>
                        <p:par>
                          <p:cTn fill="hold" id="17" nodeType="afterGroup">
                            <p:stCondLst>
                              <p:cond delay="2002"/>
                            </p:stCondLst>
                            <p:childTnLst>
                              <p:par>
                                <p:cTn fill="hold" id="18" nodeType="afterEffect" presetClass="entr" presetID="1" presetSubtype="0">
                                  <p:stCondLst>
                                    <p:cond delay="0"/>
                                  </p:stCondLst>
                                  <p:childTnLst>
                                    <p:set>
                                      <p:cBhvr>
                                        <p:cTn dur="1" fill="hold" id="19">
                                          <p:stCondLst>
                                            <p:cond delay="0"/>
                                          </p:stCondLst>
                                        </p:cTn>
                                        <p:tgtEl>
                                          <p:spTgt spid="25"/>
                                        </p:tgtEl>
                                        <p:attrNameLst>
                                          <p:attrName>style.visibility</p:attrName>
                                        </p:attrNameLst>
                                      </p:cBhvr>
                                      <p:to>
                                        <p:strVal val="visible"/>
                                      </p:to>
                                    </p:set>
                                  </p:childTnLst>
                                </p:cTn>
                              </p:par>
                            </p:childTnLst>
                          </p:cTn>
                        </p:par>
                        <p:par>
                          <p:cTn fill="hold" id="20" nodeType="afterGroup">
                            <p:stCondLst>
                              <p:cond delay="2003"/>
                            </p:stCondLst>
                            <p:childTnLst>
                              <p:par>
                                <p:cTn fill="hold" id="21" nodeType="afterEffect" presetClass="entr" presetID="1" presetSubtype="0">
                                  <p:stCondLst>
                                    <p:cond delay="0"/>
                                  </p:stCondLst>
                                  <p:childTnLst>
                                    <p:set>
                                      <p:cBhvr>
                                        <p:cTn dur="1" fill="hold" id="22">
                                          <p:stCondLst>
                                            <p:cond delay="0"/>
                                          </p:stCondLst>
                                        </p:cTn>
                                        <p:tgtEl>
                                          <p:spTgt spid="26"/>
                                        </p:tgtEl>
                                        <p:attrNameLst>
                                          <p:attrName>style.visibility</p:attrName>
                                        </p:attrNameLst>
                                      </p:cBhvr>
                                      <p:to>
                                        <p:strVal val="visible"/>
                                      </p:to>
                                    </p:set>
                                  </p:childTnLst>
                                </p:cTn>
                              </p:par>
                              <p:par>
                                <p:cTn accel="50000" fill="hold" id="23" nodeType="withEffect" presetClass="path" presetID="56" presetSubtype="0">
                                  <p:stCondLst>
                                    <p:cond delay="0"/>
                                  </p:stCondLst>
                                  <p:childTnLst>
                                    <p:animMotion origin="layout" path="M 2.08333E-06 3.33333E-06 L -0.31224 -0.08519" pathEditMode="relative" ptsTypes="AA" rAng="0">
                                      <p:cBhvr>
                                        <p:cTn dur="1500" fill="hold" id="24" spd="-100000"/>
                                        <p:tgtEl>
                                          <p:spTgt spid="23"/>
                                        </p:tgtEl>
                                        <p:attrNameLst>
                                          <p:attrName>ppt_x</p:attrName>
                                          <p:attrName>ppt_y</p:attrName>
                                        </p:attrNameLst>
                                      </p:cBhvr>
                                      <p:rCtr x="-15612" y="-4259"/>
                                    </p:animMotion>
                                  </p:childTnLst>
                                </p:cTn>
                              </p:par>
                              <p:par>
                                <p:cTn accel="50000" fill="hold" id="25" nodeType="withEffect" presetClass="path" presetID="56" presetSubtype="0">
                                  <p:stCondLst>
                                    <p:cond delay="0"/>
                                  </p:stCondLst>
                                  <p:childTnLst>
                                    <p:animMotion origin="layout" path="M 3.54167E-06 -3.7037E-07 L -0.19922 -0.06319" pathEditMode="relative" ptsTypes="AA" rAng="0">
                                      <p:cBhvr>
                                        <p:cTn dur="1500" fill="hold" id="26" spd="-100000"/>
                                        <p:tgtEl>
                                          <p:spTgt spid="24"/>
                                        </p:tgtEl>
                                        <p:attrNameLst>
                                          <p:attrName>ppt_x</p:attrName>
                                          <p:attrName>ppt_y</p:attrName>
                                        </p:attrNameLst>
                                      </p:cBhvr>
                                      <p:rCtr x="-9961" y="-3171"/>
                                    </p:animMotion>
                                  </p:childTnLst>
                                </p:cTn>
                              </p:par>
                              <p:par>
                                <p:cTn accel="50000" fill="hold" id="27" nodeType="withEffect" presetClass="path" presetID="56" presetSubtype="0">
                                  <p:stCondLst>
                                    <p:cond delay="0"/>
                                  </p:stCondLst>
                                  <p:childTnLst>
                                    <p:animMotion origin="layout" path="M 3.75E-06 3.33333E-06 L -0.00521 0.73379" pathEditMode="relative" ptsTypes="AA" rAng="0">
                                      <p:cBhvr>
                                        <p:cTn dur="1500" fill="hold" id="28" spd="-100000"/>
                                        <p:tgtEl>
                                          <p:spTgt spid="25"/>
                                        </p:tgtEl>
                                        <p:attrNameLst>
                                          <p:attrName>ppt_x</p:attrName>
                                          <p:attrName>ppt_y</p:attrName>
                                        </p:attrNameLst>
                                      </p:cBhvr>
                                      <p:rCtr x="-260" y="36690"/>
                                    </p:animMotion>
                                  </p:childTnLst>
                                </p:cTn>
                              </p:par>
                              <p:par>
                                <p:cTn accel="50000" fill="hold" id="29" nodeType="withEffect" presetClass="path" presetID="56" presetSubtype="0">
                                  <p:stCondLst>
                                    <p:cond delay="0"/>
                                  </p:stCondLst>
                                  <p:childTnLst>
                                    <p:animMotion origin="layout" path="M 2.08333E-06 2.59259E-06 L -0.26654 0.3368" pathEditMode="relative" ptsTypes="AA" rAng="0">
                                      <p:cBhvr>
                                        <p:cTn dur="1500" fill="hold" id="30" spd="-100000"/>
                                        <p:tgtEl>
                                          <p:spTgt spid="26"/>
                                        </p:tgtEl>
                                        <p:attrNameLst>
                                          <p:attrName>ppt_x</p:attrName>
                                          <p:attrName>ppt_y</p:attrName>
                                        </p:attrNameLst>
                                      </p:cBhvr>
                                      <p:rCtr x="-13333" y="16829"/>
                                    </p:animMotion>
                                  </p:childTnLst>
                                </p:cTn>
                              </p:par>
                            </p:childTnLst>
                          </p:cTn>
                        </p:par>
                        <p:par>
                          <p:cTn fill="hold" id="31" nodeType="afterGroup">
                            <p:stCondLst>
                              <p:cond delay="3503"/>
                            </p:stCondLst>
                            <p:childTnLst>
                              <p:par>
                                <p:cTn decel="100000" fill="hold" grpId="0" id="32" nodeType="afterEffect" presetClass="entr" presetID="49" presetSubtype="0">
                                  <p:stCondLst>
                                    <p:cond delay="0"/>
                                  </p:stCondLst>
                                  <p:iterate type="lt">
                                    <p:tmPct val="0"/>
                                  </p:iterate>
                                  <p:childTnLst>
                                    <p:set>
                                      <p:cBhvr>
                                        <p:cTn dur="1" fill="hold" id="33">
                                          <p:stCondLst>
                                            <p:cond delay="0"/>
                                          </p:stCondLst>
                                        </p:cTn>
                                        <p:tgtEl>
                                          <p:spTgt spid="11"/>
                                        </p:tgtEl>
                                        <p:attrNameLst>
                                          <p:attrName>style.visibility</p:attrName>
                                        </p:attrNameLst>
                                      </p:cBhvr>
                                      <p:to>
                                        <p:strVal val="visible"/>
                                      </p:to>
                                    </p:set>
                                    <p:anim calcmode="lin" valueType="num">
                                      <p:cBhvr>
                                        <p:cTn dur="750" fill="hold" id="34"/>
                                        <p:tgtEl>
                                          <p:spTgt spid="11"/>
                                        </p:tgtEl>
                                        <p:attrNameLst>
                                          <p:attrName>ppt_w</p:attrName>
                                        </p:attrNameLst>
                                      </p:cBhvr>
                                      <p:tavLst>
                                        <p:tav tm="0">
                                          <p:val>
                                            <p:fltVal val="0"/>
                                          </p:val>
                                        </p:tav>
                                        <p:tav tm="100000">
                                          <p:val>
                                            <p:strVal val="#ppt_w"/>
                                          </p:val>
                                        </p:tav>
                                      </p:tavLst>
                                    </p:anim>
                                    <p:anim calcmode="lin" valueType="num">
                                      <p:cBhvr>
                                        <p:cTn dur="750" fill="hold" id="35"/>
                                        <p:tgtEl>
                                          <p:spTgt spid="11"/>
                                        </p:tgtEl>
                                        <p:attrNameLst>
                                          <p:attrName>ppt_h</p:attrName>
                                        </p:attrNameLst>
                                      </p:cBhvr>
                                      <p:tavLst>
                                        <p:tav tm="0">
                                          <p:val>
                                            <p:fltVal val="0"/>
                                          </p:val>
                                        </p:tav>
                                        <p:tav tm="100000">
                                          <p:val>
                                            <p:strVal val="#ppt_h"/>
                                          </p:val>
                                        </p:tav>
                                      </p:tavLst>
                                    </p:anim>
                                    <p:anim calcmode="lin" valueType="num">
                                      <p:cBhvr>
                                        <p:cTn dur="750" fill="hold" id="36"/>
                                        <p:tgtEl>
                                          <p:spTgt spid="11"/>
                                        </p:tgtEl>
                                        <p:attrNameLst>
                                          <p:attrName>style.rotation</p:attrName>
                                        </p:attrNameLst>
                                      </p:cBhvr>
                                      <p:tavLst>
                                        <p:tav tm="0">
                                          <p:val>
                                            <p:fltVal val="360"/>
                                          </p:val>
                                        </p:tav>
                                        <p:tav tm="100000">
                                          <p:val>
                                            <p:fltVal val="0"/>
                                          </p:val>
                                        </p:tav>
                                      </p:tavLst>
                                    </p:anim>
                                    <p:animEffect filter="fade" transition="in">
                                      <p:cBhvr>
                                        <p:cTn dur="750" id="37"/>
                                        <p:tgtEl>
                                          <p:spTgt spid="11"/>
                                        </p:tgtEl>
                                      </p:cBhvr>
                                    </p:animEffect>
                                  </p:childTnLst>
                                </p:cTn>
                              </p:par>
                              <p:par>
                                <p:cTn fill="hold" grpId="0" id="38" nodeType="withEffect" presetClass="entr" presetID="23" presetSubtype="32">
                                  <p:stCondLst>
                                    <p:cond delay="500"/>
                                  </p:stCondLst>
                                  <p:iterate type="lt">
                                    <p:tmPct val="10000"/>
                                  </p:iterate>
                                  <p:childTnLst>
                                    <p:set>
                                      <p:cBhvr>
                                        <p:cTn dur="1" fill="hold" id="39">
                                          <p:stCondLst>
                                            <p:cond delay="0"/>
                                          </p:stCondLst>
                                        </p:cTn>
                                        <p:tgtEl>
                                          <p:spTgt spid="14"/>
                                        </p:tgtEl>
                                        <p:attrNameLst>
                                          <p:attrName>style.visibility</p:attrName>
                                        </p:attrNameLst>
                                      </p:cBhvr>
                                      <p:to>
                                        <p:strVal val="visible"/>
                                      </p:to>
                                    </p:set>
                                    <p:anim calcmode="lin" valueType="num">
                                      <p:cBhvr>
                                        <p:cTn dur="1000" fill="hold" id="40"/>
                                        <p:tgtEl>
                                          <p:spTgt spid="14"/>
                                        </p:tgtEl>
                                        <p:attrNameLst>
                                          <p:attrName>ppt_w</p:attrName>
                                        </p:attrNameLst>
                                      </p:cBhvr>
                                      <p:tavLst>
                                        <p:tav tm="0">
                                          <p:val>
                                            <p:strVal val="4*#ppt_w"/>
                                          </p:val>
                                        </p:tav>
                                        <p:tav tm="100000">
                                          <p:val>
                                            <p:strVal val="#ppt_w"/>
                                          </p:val>
                                        </p:tav>
                                      </p:tavLst>
                                    </p:anim>
                                    <p:anim calcmode="lin" valueType="num">
                                      <p:cBhvr>
                                        <p:cTn dur="1000" fill="hold" id="41"/>
                                        <p:tgtEl>
                                          <p:spTgt spid="14"/>
                                        </p:tgtEl>
                                        <p:attrNameLst>
                                          <p:attrName>ppt_h</p:attrName>
                                        </p:attrNameLst>
                                      </p:cBhvr>
                                      <p:tavLst>
                                        <p:tav tm="0">
                                          <p:val>
                                            <p:strVal val="4*#ppt_h"/>
                                          </p:val>
                                        </p:tav>
                                        <p:tav tm="100000">
                                          <p:val>
                                            <p:strVal val="#ppt_h"/>
                                          </p:val>
                                        </p:tav>
                                      </p:tavLst>
                                    </p:anim>
                                  </p:childTnLst>
                                </p:cTn>
                              </p:par>
                              <p:par>
                                <p:cTn fill="hold" grpId="0" id="42" nodeType="withEffect" presetClass="entr" presetID="26" presetSubtype="0">
                                  <p:stCondLst>
                                    <p:cond delay="1750"/>
                                  </p:stCondLst>
                                  <p:iterate type="lt">
                                    <p:tmPct val="10000"/>
                                  </p:iterate>
                                  <p:childTnLst>
                                    <p:set>
                                      <p:cBhvr>
                                        <p:cTn dur="1" fill="hold" id="43">
                                          <p:stCondLst>
                                            <p:cond delay="0"/>
                                          </p:stCondLst>
                                        </p:cTn>
                                        <p:tgtEl>
                                          <p:spTgt spid="27"/>
                                        </p:tgtEl>
                                        <p:attrNameLst>
                                          <p:attrName>style.visibility</p:attrName>
                                        </p:attrNameLst>
                                      </p:cBhvr>
                                      <p:to>
                                        <p:strVal val="visible"/>
                                      </p:to>
                                    </p:set>
                                    <p:animEffect filter="wipe(down)" transition="in">
                                      <p:cBhvr>
                                        <p:cTn dur="362" id="44">
                                          <p:stCondLst>
                                            <p:cond delay="0"/>
                                          </p:stCondLst>
                                        </p:cTn>
                                        <p:tgtEl>
                                          <p:spTgt spid="27"/>
                                        </p:tgtEl>
                                      </p:cBhvr>
                                    </p:animEffect>
                                    <p:anim calcmode="lin" valueType="num">
                                      <p:cBhvr>
                                        <p:cTn dur="1139" id="45"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dur="415" id="46" tmFilter="0.0,0.0; 0.25,0.07; 0.50,0.2; 0.75,0.467; 1.0,1.0">
                                          <p:stCondLst>
                                            <p:cond delay="0"/>
                                          </p:stCondLst>
                                        </p:cTn>
                                        <p:tgtEl>
                                          <p:spTgt spid="27"/>
                                        </p:tgtEl>
                                        <p:attrNameLst>
                                          <p:attrName>ppt_y</p:attrName>
                                        </p:attrNameLst>
                                      </p:cBhvr>
                                      <p:tavLst>
                                        <p:tav fmla="#ppt_y-sin(pi*$)/3" tm="0">
                                          <p:val>
                                            <p:fltVal val="0.5"/>
                                          </p:val>
                                        </p:tav>
                                        <p:tav tm="100000">
                                          <p:val>
                                            <p:fltVal val="1"/>
                                          </p:val>
                                        </p:tav>
                                      </p:tavLst>
                                    </p:anim>
                                    <p:anim calcmode="lin" valueType="num">
                                      <p:cBhvr>
                                        <p:cTn dur="415" id="47" tmFilter="0, 0; 0.125,0.2665; 0.25,0.4; 0.375,0.465; 0.5,0.5;  0.625,0.535; 0.75,0.6; 0.875,0.7335; 1,1">
                                          <p:stCondLst>
                                            <p:cond delay="415"/>
                                          </p:stCondLst>
                                        </p:cTn>
                                        <p:tgtEl>
                                          <p:spTgt spid="27"/>
                                        </p:tgtEl>
                                        <p:attrNameLst>
                                          <p:attrName>ppt_y</p:attrName>
                                        </p:attrNameLst>
                                      </p:cBhvr>
                                      <p:tavLst>
                                        <p:tav fmla="#ppt_y-sin(pi*$)/9" tm="0">
                                          <p:val>
                                            <p:fltVal val="0"/>
                                          </p:val>
                                        </p:tav>
                                        <p:tav tm="100000">
                                          <p:val>
                                            <p:fltVal val="1"/>
                                          </p:val>
                                        </p:tav>
                                      </p:tavLst>
                                    </p:anim>
                                    <p:anim calcmode="lin" valueType="num">
                                      <p:cBhvr>
                                        <p:cTn dur="207" id="48" tmFilter="0, 0; 0.125,0.2665; 0.25,0.4; 0.375,0.465; 0.5,0.5;  0.625,0.535; 0.75,0.6; 0.875,0.7335; 1,1">
                                          <p:stCondLst>
                                            <p:cond delay="828"/>
                                          </p:stCondLst>
                                        </p:cTn>
                                        <p:tgtEl>
                                          <p:spTgt spid="27"/>
                                        </p:tgtEl>
                                        <p:attrNameLst>
                                          <p:attrName>ppt_y</p:attrName>
                                        </p:attrNameLst>
                                      </p:cBhvr>
                                      <p:tavLst>
                                        <p:tav fmla="#ppt_y-sin(pi*$)/27" tm="0">
                                          <p:val>
                                            <p:fltVal val="0"/>
                                          </p:val>
                                        </p:tav>
                                        <p:tav tm="100000">
                                          <p:val>
                                            <p:fltVal val="1"/>
                                          </p:val>
                                        </p:tav>
                                      </p:tavLst>
                                    </p:anim>
                                    <p:anim calcmode="lin" valueType="num">
                                      <p:cBhvr>
                                        <p:cTn dur="103" id="49" tmFilter="0, 0; 0.125,0.2665; 0.25,0.4; 0.375,0.465; 0.5,0.5;  0.625,0.535; 0.75,0.6; 0.875,0.7335; 1,1">
                                          <p:stCondLst>
                                            <p:cond delay="1035"/>
                                          </p:stCondLst>
                                        </p:cTn>
                                        <p:tgtEl>
                                          <p:spTgt spid="27"/>
                                        </p:tgtEl>
                                        <p:attrNameLst>
                                          <p:attrName>ppt_y</p:attrName>
                                        </p:attrNameLst>
                                      </p:cBhvr>
                                      <p:tavLst>
                                        <p:tav fmla="#ppt_y-sin(pi*$)/81" tm="0">
                                          <p:val>
                                            <p:fltVal val="0"/>
                                          </p:val>
                                        </p:tav>
                                        <p:tav tm="100000">
                                          <p:val>
                                            <p:fltVal val="1"/>
                                          </p:val>
                                        </p:tav>
                                      </p:tavLst>
                                    </p:anim>
                                    <p:animScale>
                                      <p:cBhvr>
                                        <p:cTn dur="16" id="50">
                                          <p:stCondLst>
                                            <p:cond delay="406"/>
                                          </p:stCondLst>
                                        </p:cTn>
                                        <p:tgtEl>
                                          <p:spTgt spid="27"/>
                                        </p:tgtEl>
                                      </p:cBhvr>
                                      <p:to x="100000" y="60000"/>
                                    </p:animScale>
                                    <p:animScale>
                                      <p:cBhvr>
                                        <p:cTn decel="50000" dur="104" id="51">
                                          <p:stCondLst>
                                            <p:cond delay="423"/>
                                          </p:stCondLst>
                                        </p:cTn>
                                        <p:tgtEl>
                                          <p:spTgt spid="27"/>
                                        </p:tgtEl>
                                      </p:cBhvr>
                                      <p:to x="100000" y="100000"/>
                                    </p:animScale>
                                    <p:animScale>
                                      <p:cBhvr>
                                        <p:cTn dur="16" id="52">
                                          <p:stCondLst>
                                            <p:cond delay="820"/>
                                          </p:stCondLst>
                                        </p:cTn>
                                        <p:tgtEl>
                                          <p:spTgt spid="27"/>
                                        </p:tgtEl>
                                      </p:cBhvr>
                                      <p:to x="100000" y="80000"/>
                                    </p:animScale>
                                    <p:animScale>
                                      <p:cBhvr>
                                        <p:cTn decel="50000" dur="104" id="53">
                                          <p:stCondLst>
                                            <p:cond delay="836"/>
                                          </p:stCondLst>
                                        </p:cTn>
                                        <p:tgtEl>
                                          <p:spTgt spid="27"/>
                                        </p:tgtEl>
                                      </p:cBhvr>
                                      <p:to x="100000" y="100000"/>
                                    </p:animScale>
                                    <p:animScale>
                                      <p:cBhvr>
                                        <p:cTn dur="16" id="54">
                                          <p:stCondLst>
                                            <p:cond delay="1026"/>
                                          </p:stCondLst>
                                        </p:cTn>
                                        <p:tgtEl>
                                          <p:spTgt spid="27"/>
                                        </p:tgtEl>
                                      </p:cBhvr>
                                      <p:to x="100000" y="90000"/>
                                    </p:animScale>
                                    <p:animScale>
                                      <p:cBhvr>
                                        <p:cTn decel="50000" dur="104" id="55">
                                          <p:stCondLst>
                                            <p:cond delay="1042"/>
                                          </p:stCondLst>
                                        </p:cTn>
                                        <p:tgtEl>
                                          <p:spTgt spid="27"/>
                                        </p:tgtEl>
                                      </p:cBhvr>
                                      <p:to x="100000" y="100000"/>
                                    </p:animScale>
                                    <p:animScale>
                                      <p:cBhvr>
                                        <p:cTn dur="16" id="56">
                                          <p:stCondLst>
                                            <p:cond delay="1130"/>
                                          </p:stCondLst>
                                        </p:cTn>
                                        <p:tgtEl>
                                          <p:spTgt spid="27"/>
                                        </p:tgtEl>
                                      </p:cBhvr>
                                      <p:to x="100000" y="95000"/>
                                    </p:animScale>
                                    <p:animScale>
                                      <p:cBhvr>
                                        <p:cTn decel="50000" dur="104" id="57">
                                          <p:stCondLst>
                                            <p:cond delay="1146"/>
                                          </p:stCondLst>
                                        </p:cTn>
                                        <p:tgtEl>
                                          <p:spTgt spid="27"/>
                                        </p:tgtEl>
                                      </p:cBhvr>
                                      <p:to x="100000" y="100000"/>
                                    </p:animScale>
                                  </p:childTnLst>
                                </p:cTn>
                              </p:par>
                              <p:par>
                                <p:cTn fill="hold" grpId="0" id="58" nodeType="withEffect" presetClass="entr" presetID="26" presetSubtype="0">
                                  <p:stCondLst>
                                    <p:cond delay="2000"/>
                                  </p:stCondLst>
                                  <p:iterate type="lt">
                                    <p:tmPct val="10000"/>
                                  </p:iterate>
                                  <p:childTnLst>
                                    <p:set>
                                      <p:cBhvr>
                                        <p:cTn dur="1" fill="hold" id="59">
                                          <p:stCondLst>
                                            <p:cond delay="0"/>
                                          </p:stCondLst>
                                        </p:cTn>
                                        <p:tgtEl>
                                          <p:spTgt spid="16"/>
                                        </p:tgtEl>
                                        <p:attrNameLst>
                                          <p:attrName>style.visibility</p:attrName>
                                        </p:attrNameLst>
                                      </p:cBhvr>
                                      <p:to>
                                        <p:strVal val="visible"/>
                                      </p:to>
                                    </p:set>
                                    <p:animEffect filter="wipe(down)" transition="in">
                                      <p:cBhvr>
                                        <p:cTn dur="362" id="60">
                                          <p:stCondLst>
                                            <p:cond delay="0"/>
                                          </p:stCondLst>
                                        </p:cTn>
                                        <p:tgtEl>
                                          <p:spTgt spid="16"/>
                                        </p:tgtEl>
                                      </p:cBhvr>
                                    </p:animEffect>
                                    <p:anim calcmode="lin" valueType="num">
                                      <p:cBhvr>
                                        <p:cTn dur="1139" id="61"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dur="415" id="62" tmFilter="0.0,0.0; 0.25,0.07; 0.50,0.2; 0.75,0.467; 1.0,1.0">
                                          <p:stCondLst>
                                            <p:cond delay="0"/>
                                          </p:stCondLst>
                                        </p:cTn>
                                        <p:tgtEl>
                                          <p:spTgt spid="16"/>
                                        </p:tgtEl>
                                        <p:attrNameLst>
                                          <p:attrName>ppt_y</p:attrName>
                                        </p:attrNameLst>
                                      </p:cBhvr>
                                      <p:tavLst>
                                        <p:tav fmla="#ppt_y-sin(pi*$)/3" tm="0">
                                          <p:val>
                                            <p:fltVal val="0.5"/>
                                          </p:val>
                                        </p:tav>
                                        <p:tav tm="100000">
                                          <p:val>
                                            <p:fltVal val="1"/>
                                          </p:val>
                                        </p:tav>
                                      </p:tavLst>
                                    </p:anim>
                                    <p:anim calcmode="lin" valueType="num">
                                      <p:cBhvr>
                                        <p:cTn dur="415" id="63" tmFilter="0, 0; 0.125,0.2665; 0.25,0.4; 0.375,0.465; 0.5,0.5;  0.625,0.535; 0.75,0.6; 0.875,0.7335; 1,1">
                                          <p:stCondLst>
                                            <p:cond delay="415"/>
                                          </p:stCondLst>
                                        </p:cTn>
                                        <p:tgtEl>
                                          <p:spTgt spid="16"/>
                                        </p:tgtEl>
                                        <p:attrNameLst>
                                          <p:attrName>ppt_y</p:attrName>
                                        </p:attrNameLst>
                                      </p:cBhvr>
                                      <p:tavLst>
                                        <p:tav fmla="#ppt_y-sin(pi*$)/9" tm="0">
                                          <p:val>
                                            <p:fltVal val="0"/>
                                          </p:val>
                                        </p:tav>
                                        <p:tav tm="100000">
                                          <p:val>
                                            <p:fltVal val="1"/>
                                          </p:val>
                                        </p:tav>
                                      </p:tavLst>
                                    </p:anim>
                                    <p:anim calcmode="lin" valueType="num">
                                      <p:cBhvr>
                                        <p:cTn dur="207" id="64" tmFilter="0, 0; 0.125,0.2665; 0.25,0.4; 0.375,0.465; 0.5,0.5;  0.625,0.535; 0.75,0.6; 0.875,0.7335; 1,1">
                                          <p:stCondLst>
                                            <p:cond delay="828"/>
                                          </p:stCondLst>
                                        </p:cTn>
                                        <p:tgtEl>
                                          <p:spTgt spid="16"/>
                                        </p:tgtEl>
                                        <p:attrNameLst>
                                          <p:attrName>ppt_y</p:attrName>
                                        </p:attrNameLst>
                                      </p:cBhvr>
                                      <p:tavLst>
                                        <p:tav fmla="#ppt_y-sin(pi*$)/27" tm="0">
                                          <p:val>
                                            <p:fltVal val="0"/>
                                          </p:val>
                                        </p:tav>
                                        <p:tav tm="100000">
                                          <p:val>
                                            <p:fltVal val="1"/>
                                          </p:val>
                                        </p:tav>
                                      </p:tavLst>
                                    </p:anim>
                                    <p:anim calcmode="lin" valueType="num">
                                      <p:cBhvr>
                                        <p:cTn dur="103" id="65" tmFilter="0, 0; 0.125,0.2665; 0.25,0.4; 0.375,0.465; 0.5,0.5;  0.625,0.535; 0.75,0.6; 0.875,0.7335; 1,1">
                                          <p:stCondLst>
                                            <p:cond delay="1035"/>
                                          </p:stCondLst>
                                        </p:cTn>
                                        <p:tgtEl>
                                          <p:spTgt spid="16"/>
                                        </p:tgtEl>
                                        <p:attrNameLst>
                                          <p:attrName>ppt_y</p:attrName>
                                        </p:attrNameLst>
                                      </p:cBhvr>
                                      <p:tavLst>
                                        <p:tav fmla="#ppt_y-sin(pi*$)/81" tm="0">
                                          <p:val>
                                            <p:fltVal val="0"/>
                                          </p:val>
                                        </p:tav>
                                        <p:tav tm="100000">
                                          <p:val>
                                            <p:fltVal val="1"/>
                                          </p:val>
                                        </p:tav>
                                      </p:tavLst>
                                    </p:anim>
                                    <p:animScale>
                                      <p:cBhvr>
                                        <p:cTn dur="16" id="66">
                                          <p:stCondLst>
                                            <p:cond delay="406"/>
                                          </p:stCondLst>
                                        </p:cTn>
                                        <p:tgtEl>
                                          <p:spTgt spid="16"/>
                                        </p:tgtEl>
                                      </p:cBhvr>
                                      <p:to x="100000" y="60000"/>
                                    </p:animScale>
                                    <p:animScale>
                                      <p:cBhvr>
                                        <p:cTn decel="50000" dur="104" id="67">
                                          <p:stCondLst>
                                            <p:cond delay="423"/>
                                          </p:stCondLst>
                                        </p:cTn>
                                        <p:tgtEl>
                                          <p:spTgt spid="16"/>
                                        </p:tgtEl>
                                      </p:cBhvr>
                                      <p:to x="100000" y="100000"/>
                                    </p:animScale>
                                    <p:animScale>
                                      <p:cBhvr>
                                        <p:cTn dur="16" id="68">
                                          <p:stCondLst>
                                            <p:cond delay="820"/>
                                          </p:stCondLst>
                                        </p:cTn>
                                        <p:tgtEl>
                                          <p:spTgt spid="16"/>
                                        </p:tgtEl>
                                      </p:cBhvr>
                                      <p:to x="100000" y="80000"/>
                                    </p:animScale>
                                    <p:animScale>
                                      <p:cBhvr>
                                        <p:cTn decel="50000" dur="104" id="69">
                                          <p:stCondLst>
                                            <p:cond delay="836"/>
                                          </p:stCondLst>
                                        </p:cTn>
                                        <p:tgtEl>
                                          <p:spTgt spid="16"/>
                                        </p:tgtEl>
                                      </p:cBhvr>
                                      <p:to x="100000" y="100000"/>
                                    </p:animScale>
                                    <p:animScale>
                                      <p:cBhvr>
                                        <p:cTn dur="16" id="70">
                                          <p:stCondLst>
                                            <p:cond delay="1026"/>
                                          </p:stCondLst>
                                        </p:cTn>
                                        <p:tgtEl>
                                          <p:spTgt spid="16"/>
                                        </p:tgtEl>
                                      </p:cBhvr>
                                      <p:to x="100000" y="90000"/>
                                    </p:animScale>
                                    <p:animScale>
                                      <p:cBhvr>
                                        <p:cTn decel="50000" dur="104" id="71">
                                          <p:stCondLst>
                                            <p:cond delay="1042"/>
                                          </p:stCondLst>
                                        </p:cTn>
                                        <p:tgtEl>
                                          <p:spTgt spid="16"/>
                                        </p:tgtEl>
                                      </p:cBhvr>
                                      <p:to x="100000" y="100000"/>
                                    </p:animScale>
                                    <p:animScale>
                                      <p:cBhvr>
                                        <p:cTn dur="16" id="72">
                                          <p:stCondLst>
                                            <p:cond delay="1130"/>
                                          </p:stCondLst>
                                        </p:cTn>
                                        <p:tgtEl>
                                          <p:spTgt spid="16"/>
                                        </p:tgtEl>
                                      </p:cBhvr>
                                      <p:to x="100000" y="95000"/>
                                    </p:animScale>
                                    <p:animScale>
                                      <p:cBhvr>
                                        <p:cTn decel="50000" dur="104" id="73">
                                          <p:stCondLst>
                                            <p:cond delay="1146"/>
                                          </p:stCondLst>
                                        </p:cTn>
                                        <p:tgtEl>
                                          <p:spTgt spid="16"/>
                                        </p:tgtEl>
                                      </p:cBhvr>
                                      <p:to x="100000" y="100000"/>
                                    </p:animScale>
                                  </p:childTnLst>
                                </p:cTn>
                              </p:par>
                              <p:par>
                                <p:cTn fill="hold" grpId="0" id="74" nodeType="withEffect" presetClass="entr" presetID="26" presetSubtype="0">
                                  <p:stCondLst>
                                    <p:cond delay="3250"/>
                                  </p:stCondLst>
                                  <p:iterate type="lt">
                                    <p:tmPct val="10000"/>
                                  </p:iterate>
                                  <p:childTnLst>
                                    <p:set>
                                      <p:cBhvr>
                                        <p:cTn dur="1" fill="hold" id="75">
                                          <p:stCondLst>
                                            <p:cond delay="0"/>
                                          </p:stCondLst>
                                        </p:cTn>
                                        <p:tgtEl>
                                          <p:spTgt spid="22"/>
                                        </p:tgtEl>
                                        <p:attrNameLst>
                                          <p:attrName>style.visibility</p:attrName>
                                        </p:attrNameLst>
                                      </p:cBhvr>
                                      <p:to>
                                        <p:strVal val="visible"/>
                                      </p:to>
                                    </p:set>
                                    <p:animEffect filter="wipe(down)" transition="in">
                                      <p:cBhvr>
                                        <p:cTn dur="362" id="76">
                                          <p:stCondLst>
                                            <p:cond delay="0"/>
                                          </p:stCondLst>
                                        </p:cTn>
                                        <p:tgtEl>
                                          <p:spTgt spid="22"/>
                                        </p:tgtEl>
                                      </p:cBhvr>
                                    </p:animEffect>
                                    <p:anim calcmode="lin" valueType="num">
                                      <p:cBhvr>
                                        <p:cTn dur="1139" id="77"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dur="415" id="78" tmFilter="0.0,0.0; 0.25,0.07; 0.50,0.2; 0.75,0.467; 1.0,1.0">
                                          <p:stCondLst>
                                            <p:cond delay="0"/>
                                          </p:stCondLst>
                                        </p:cTn>
                                        <p:tgtEl>
                                          <p:spTgt spid="22"/>
                                        </p:tgtEl>
                                        <p:attrNameLst>
                                          <p:attrName>ppt_y</p:attrName>
                                        </p:attrNameLst>
                                      </p:cBhvr>
                                      <p:tavLst>
                                        <p:tav fmla="#ppt_y-sin(pi*$)/3" tm="0">
                                          <p:val>
                                            <p:fltVal val="0.5"/>
                                          </p:val>
                                        </p:tav>
                                        <p:tav tm="100000">
                                          <p:val>
                                            <p:fltVal val="1"/>
                                          </p:val>
                                        </p:tav>
                                      </p:tavLst>
                                    </p:anim>
                                    <p:anim calcmode="lin" valueType="num">
                                      <p:cBhvr>
                                        <p:cTn dur="415" id="79" tmFilter="0, 0; 0.125,0.2665; 0.25,0.4; 0.375,0.465; 0.5,0.5;  0.625,0.535; 0.75,0.6; 0.875,0.7335; 1,1">
                                          <p:stCondLst>
                                            <p:cond delay="415"/>
                                          </p:stCondLst>
                                        </p:cTn>
                                        <p:tgtEl>
                                          <p:spTgt spid="22"/>
                                        </p:tgtEl>
                                        <p:attrNameLst>
                                          <p:attrName>ppt_y</p:attrName>
                                        </p:attrNameLst>
                                      </p:cBhvr>
                                      <p:tavLst>
                                        <p:tav fmla="#ppt_y-sin(pi*$)/9" tm="0">
                                          <p:val>
                                            <p:fltVal val="0"/>
                                          </p:val>
                                        </p:tav>
                                        <p:tav tm="100000">
                                          <p:val>
                                            <p:fltVal val="1"/>
                                          </p:val>
                                        </p:tav>
                                      </p:tavLst>
                                    </p:anim>
                                    <p:anim calcmode="lin" valueType="num">
                                      <p:cBhvr>
                                        <p:cTn dur="207" id="80" tmFilter="0, 0; 0.125,0.2665; 0.25,0.4; 0.375,0.465; 0.5,0.5;  0.625,0.535; 0.75,0.6; 0.875,0.7335; 1,1">
                                          <p:stCondLst>
                                            <p:cond delay="828"/>
                                          </p:stCondLst>
                                        </p:cTn>
                                        <p:tgtEl>
                                          <p:spTgt spid="22"/>
                                        </p:tgtEl>
                                        <p:attrNameLst>
                                          <p:attrName>ppt_y</p:attrName>
                                        </p:attrNameLst>
                                      </p:cBhvr>
                                      <p:tavLst>
                                        <p:tav fmla="#ppt_y-sin(pi*$)/27" tm="0">
                                          <p:val>
                                            <p:fltVal val="0"/>
                                          </p:val>
                                        </p:tav>
                                        <p:tav tm="100000">
                                          <p:val>
                                            <p:fltVal val="1"/>
                                          </p:val>
                                        </p:tav>
                                      </p:tavLst>
                                    </p:anim>
                                    <p:anim calcmode="lin" valueType="num">
                                      <p:cBhvr>
                                        <p:cTn dur="103" id="81" tmFilter="0, 0; 0.125,0.2665; 0.25,0.4; 0.375,0.465; 0.5,0.5;  0.625,0.535; 0.75,0.6; 0.875,0.7335; 1,1">
                                          <p:stCondLst>
                                            <p:cond delay="1035"/>
                                          </p:stCondLst>
                                        </p:cTn>
                                        <p:tgtEl>
                                          <p:spTgt spid="22"/>
                                        </p:tgtEl>
                                        <p:attrNameLst>
                                          <p:attrName>ppt_y</p:attrName>
                                        </p:attrNameLst>
                                      </p:cBhvr>
                                      <p:tavLst>
                                        <p:tav fmla="#ppt_y-sin(pi*$)/81" tm="0">
                                          <p:val>
                                            <p:fltVal val="0"/>
                                          </p:val>
                                        </p:tav>
                                        <p:tav tm="100000">
                                          <p:val>
                                            <p:fltVal val="1"/>
                                          </p:val>
                                        </p:tav>
                                      </p:tavLst>
                                    </p:anim>
                                    <p:animScale>
                                      <p:cBhvr>
                                        <p:cTn dur="16" id="82">
                                          <p:stCondLst>
                                            <p:cond delay="406"/>
                                          </p:stCondLst>
                                        </p:cTn>
                                        <p:tgtEl>
                                          <p:spTgt spid="22"/>
                                        </p:tgtEl>
                                      </p:cBhvr>
                                      <p:to x="100000" y="60000"/>
                                    </p:animScale>
                                    <p:animScale>
                                      <p:cBhvr>
                                        <p:cTn decel="50000" dur="104" id="83">
                                          <p:stCondLst>
                                            <p:cond delay="423"/>
                                          </p:stCondLst>
                                        </p:cTn>
                                        <p:tgtEl>
                                          <p:spTgt spid="22"/>
                                        </p:tgtEl>
                                      </p:cBhvr>
                                      <p:to x="100000" y="100000"/>
                                    </p:animScale>
                                    <p:animScale>
                                      <p:cBhvr>
                                        <p:cTn dur="16" id="84">
                                          <p:stCondLst>
                                            <p:cond delay="820"/>
                                          </p:stCondLst>
                                        </p:cTn>
                                        <p:tgtEl>
                                          <p:spTgt spid="22"/>
                                        </p:tgtEl>
                                      </p:cBhvr>
                                      <p:to x="100000" y="80000"/>
                                    </p:animScale>
                                    <p:animScale>
                                      <p:cBhvr>
                                        <p:cTn decel="50000" dur="104" id="85">
                                          <p:stCondLst>
                                            <p:cond delay="836"/>
                                          </p:stCondLst>
                                        </p:cTn>
                                        <p:tgtEl>
                                          <p:spTgt spid="22"/>
                                        </p:tgtEl>
                                      </p:cBhvr>
                                      <p:to x="100000" y="100000"/>
                                    </p:animScale>
                                    <p:animScale>
                                      <p:cBhvr>
                                        <p:cTn dur="16" id="86">
                                          <p:stCondLst>
                                            <p:cond delay="1026"/>
                                          </p:stCondLst>
                                        </p:cTn>
                                        <p:tgtEl>
                                          <p:spTgt spid="22"/>
                                        </p:tgtEl>
                                      </p:cBhvr>
                                      <p:to x="100000" y="90000"/>
                                    </p:animScale>
                                    <p:animScale>
                                      <p:cBhvr>
                                        <p:cTn decel="50000" dur="104" id="87">
                                          <p:stCondLst>
                                            <p:cond delay="1042"/>
                                          </p:stCondLst>
                                        </p:cTn>
                                        <p:tgtEl>
                                          <p:spTgt spid="22"/>
                                        </p:tgtEl>
                                      </p:cBhvr>
                                      <p:to x="100000" y="100000"/>
                                    </p:animScale>
                                    <p:animScale>
                                      <p:cBhvr>
                                        <p:cTn dur="16" id="88">
                                          <p:stCondLst>
                                            <p:cond delay="1130"/>
                                          </p:stCondLst>
                                        </p:cTn>
                                        <p:tgtEl>
                                          <p:spTgt spid="22"/>
                                        </p:tgtEl>
                                      </p:cBhvr>
                                      <p:to x="100000" y="95000"/>
                                    </p:animScale>
                                    <p:animScale>
                                      <p:cBhvr>
                                        <p:cTn decel="50000" dur="104" id="89">
                                          <p:stCondLst>
                                            <p:cond delay="1146"/>
                                          </p:stCondLst>
                                        </p:cTn>
                                        <p:tgtEl>
                                          <p:spTgt spid="22"/>
                                        </p:tgtEl>
                                      </p:cBhvr>
                                      <p:to x="100000" y="100000"/>
                                    </p:animScale>
                                  </p:childTnLst>
                                </p:cTn>
                              </p:par>
                              <p:par>
                                <p:cTn fill="hold" grpId="0" id="90" nodeType="withEffect" presetClass="entr" presetID="26" presetSubtype="0">
                                  <p:stCondLst>
                                    <p:cond delay="3500"/>
                                  </p:stCondLst>
                                  <p:iterate type="lt">
                                    <p:tmPct val="10000"/>
                                  </p:iterate>
                                  <p:childTnLst>
                                    <p:set>
                                      <p:cBhvr>
                                        <p:cTn dur="1" fill="hold" id="91">
                                          <p:stCondLst>
                                            <p:cond delay="0"/>
                                          </p:stCondLst>
                                        </p:cTn>
                                        <p:tgtEl>
                                          <p:spTgt spid="17"/>
                                        </p:tgtEl>
                                        <p:attrNameLst>
                                          <p:attrName>style.visibility</p:attrName>
                                        </p:attrNameLst>
                                      </p:cBhvr>
                                      <p:to>
                                        <p:strVal val="visible"/>
                                      </p:to>
                                    </p:set>
                                    <p:animEffect filter="wipe(down)" transition="in">
                                      <p:cBhvr>
                                        <p:cTn dur="362" id="92">
                                          <p:stCondLst>
                                            <p:cond delay="0"/>
                                          </p:stCondLst>
                                        </p:cTn>
                                        <p:tgtEl>
                                          <p:spTgt spid="17"/>
                                        </p:tgtEl>
                                      </p:cBhvr>
                                    </p:animEffect>
                                    <p:anim calcmode="lin" valueType="num">
                                      <p:cBhvr>
                                        <p:cTn dur="1139" id="93"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415" id="94"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415" id="95" tmFilter="0, 0; 0.125,0.2665; 0.25,0.4; 0.375,0.465; 0.5,0.5;  0.625,0.535; 0.75,0.6; 0.875,0.7335; 1,1">
                                          <p:stCondLst>
                                            <p:cond delay="415"/>
                                          </p:stCondLst>
                                        </p:cTn>
                                        <p:tgtEl>
                                          <p:spTgt spid="17"/>
                                        </p:tgtEl>
                                        <p:attrNameLst>
                                          <p:attrName>ppt_y</p:attrName>
                                        </p:attrNameLst>
                                      </p:cBhvr>
                                      <p:tavLst>
                                        <p:tav fmla="#ppt_y-sin(pi*$)/9" tm="0">
                                          <p:val>
                                            <p:fltVal val="0"/>
                                          </p:val>
                                        </p:tav>
                                        <p:tav tm="100000">
                                          <p:val>
                                            <p:fltVal val="1"/>
                                          </p:val>
                                        </p:tav>
                                      </p:tavLst>
                                    </p:anim>
                                    <p:anim calcmode="lin" valueType="num">
                                      <p:cBhvr>
                                        <p:cTn dur="207" id="96" tmFilter="0, 0; 0.125,0.2665; 0.25,0.4; 0.375,0.465; 0.5,0.5;  0.625,0.535; 0.75,0.6; 0.875,0.7335; 1,1">
                                          <p:stCondLst>
                                            <p:cond delay="828"/>
                                          </p:stCondLst>
                                        </p:cTn>
                                        <p:tgtEl>
                                          <p:spTgt spid="17"/>
                                        </p:tgtEl>
                                        <p:attrNameLst>
                                          <p:attrName>ppt_y</p:attrName>
                                        </p:attrNameLst>
                                      </p:cBhvr>
                                      <p:tavLst>
                                        <p:tav fmla="#ppt_y-sin(pi*$)/27" tm="0">
                                          <p:val>
                                            <p:fltVal val="0"/>
                                          </p:val>
                                        </p:tav>
                                        <p:tav tm="100000">
                                          <p:val>
                                            <p:fltVal val="1"/>
                                          </p:val>
                                        </p:tav>
                                      </p:tavLst>
                                    </p:anim>
                                    <p:anim calcmode="lin" valueType="num">
                                      <p:cBhvr>
                                        <p:cTn dur="103" id="97" tmFilter="0, 0; 0.125,0.2665; 0.25,0.4; 0.375,0.465; 0.5,0.5;  0.625,0.535; 0.75,0.6; 0.875,0.7335; 1,1">
                                          <p:stCondLst>
                                            <p:cond delay="1035"/>
                                          </p:stCondLst>
                                        </p:cTn>
                                        <p:tgtEl>
                                          <p:spTgt spid="17"/>
                                        </p:tgtEl>
                                        <p:attrNameLst>
                                          <p:attrName>ppt_y</p:attrName>
                                        </p:attrNameLst>
                                      </p:cBhvr>
                                      <p:tavLst>
                                        <p:tav fmla="#ppt_y-sin(pi*$)/81" tm="0">
                                          <p:val>
                                            <p:fltVal val="0"/>
                                          </p:val>
                                        </p:tav>
                                        <p:tav tm="100000">
                                          <p:val>
                                            <p:fltVal val="1"/>
                                          </p:val>
                                        </p:tav>
                                      </p:tavLst>
                                    </p:anim>
                                    <p:animScale>
                                      <p:cBhvr>
                                        <p:cTn dur="16" id="98">
                                          <p:stCondLst>
                                            <p:cond delay="406"/>
                                          </p:stCondLst>
                                        </p:cTn>
                                        <p:tgtEl>
                                          <p:spTgt spid="17"/>
                                        </p:tgtEl>
                                      </p:cBhvr>
                                      <p:to x="100000" y="60000"/>
                                    </p:animScale>
                                    <p:animScale>
                                      <p:cBhvr>
                                        <p:cTn decel="50000" dur="104" id="99">
                                          <p:stCondLst>
                                            <p:cond delay="423"/>
                                          </p:stCondLst>
                                        </p:cTn>
                                        <p:tgtEl>
                                          <p:spTgt spid="17"/>
                                        </p:tgtEl>
                                      </p:cBhvr>
                                      <p:to x="100000" y="100000"/>
                                    </p:animScale>
                                    <p:animScale>
                                      <p:cBhvr>
                                        <p:cTn dur="16" id="100">
                                          <p:stCondLst>
                                            <p:cond delay="820"/>
                                          </p:stCondLst>
                                        </p:cTn>
                                        <p:tgtEl>
                                          <p:spTgt spid="17"/>
                                        </p:tgtEl>
                                      </p:cBhvr>
                                      <p:to x="100000" y="80000"/>
                                    </p:animScale>
                                    <p:animScale>
                                      <p:cBhvr>
                                        <p:cTn decel="50000" dur="104" id="101">
                                          <p:stCondLst>
                                            <p:cond delay="836"/>
                                          </p:stCondLst>
                                        </p:cTn>
                                        <p:tgtEl>
                                          <p:spTgt spid="17"/>
                                        </p:tgtEl>
                                      </p:cBhvr>
                                      <p:to x="100000" y="100000"/>
                                    </p:animScale>
                                    <p:animScale>
                                      <p:cBhvr>
                                        <p:cTn dur="16" id="102">
                                          <p:stCondLst>
                                            <p:cond delay="1026"/>
                                          </p:stCondLst>
                                        </p:cTn>
                                        <p:tgtEl>
                                          <p:spTgt spid="17"/>
                                        </p:tgtEl>
                                      </p:cBhvr>
                                      <p:to x="100000" y="90000"/>
                                    </p:animScale>
                                    <p:animScale>
                                      <p:cBhvr>
                                        <p:cTn decel="50000" dur="104" id="103">
                                          <p:stCondLst>
                                            <p:cond delay="1042"/>
                                          </p:stCondLst>
                                        </p:cTn>
                                        <p:tgtEl>
                                          <p:spTgt spid="17"/>
                                        </p:tgtEl>
                                      </p:cBhvr>
                                      <p:to x="100000" y="100000"/>
                                    </p:animScale>
                                    <p:animScale>
                                      <p:cBhvr>
                                        <p:cTn dur="16" id="104">
                                          <p:stCondLst>
                                            <p:cond delay="1130"/>
                                          </p:stCondLst>
                                        </p:cTn>
                                        <p:tgtEl>
                                          <p:spTgt spid="17"/>
                                        </p:tgtEl>
                                      </p:cBhvr>
                                      <p:to x="100000" y="95000"/>
                                    </p:animScale>
                                    <p:animScale>
                                      <p:cBhvr>
                                        <p:cTn decel="50000" dur="104" id="105">
                                          <p:stCondLst>
                                            <p:cond delay="1146"/>
                                          </p:stCondLst>
                                        </p:cTn>
                                        <p:tgtEl>
                                          <p:spTgt spid="17"/>
                                        </p:tgtEl>
                                      </p:cBhvr>
                                      <p:to x="100000" y="100000"/>
                                    </p:animScale>
                                  </p:childTnLst>
                                </p:cTn>
                              </p:par>
                              <p:par>
                                <p:cTn fill="remove" grpId="1" id="106" nodeType="withEffect" presetClass="emph" presetID="27" presetSubtype="0">
                                  <p:stCondLst>
                                    <p:cond delay="4500"/>
                                  </p:stCondLst>
                                  <p:iterate type="lt">
                                    <p:tmPct val="10000"/>
                                  </p:iterate>
                                  <p:childTnLst>
                                    <p:animClr clrSpc="rgb" dir="cw">
                                      <p:cBhvr override="childStyle">
                                        <p:cTn autoRev="1" dur="500" fill="remove" id="107"/>
                                        <p:tgtEl>
                                          <p:spTgt spid="11"/>
                                        </p:tgtEl>
                                        <p:attrNameLst>
                                          <p:attrName>style.color</p:attrName>
                                        </p:attrNameLst>
                                      </p:cBhvr>
                                      <p:to>
                                        <a:srgbClr val="FFFFFF"/>
                                      </p:to>
                                    </p:animClr>
                                    <p:animClr clrSpc="rgb" dir="cw">
                                      <p:cBhvr>
                                        <p:cTn autoRev="1" dur="500" fill="remove" id="108"/>
                                        <p:tgtEl>
                                          <p:spTgt spid="11"/>
                                        </p:tgtEl>
                                        <p:attrNameLst>
                                          <p:attrName>fillcolor</p:attrName>
                                        </p:attrNameLst>
                                      </p:cBhvr>
                                      <p:to>
                                        <a:srgbClr val="FFFFFF"/>
                                      </p:to>
                                    </p:animClr>
                                    <p:set>
                                      <p:cBhvr>
                                        <p:cTn autoRev="1" dur="500" fill="remove" id="109"/>
                                        <p:tgtEl>
                                          <p:spTgt spid="11"/>
                                        </p:tgtEl>
                                        <p:attrNameLst>
                                          <p:attrName>fill.type</p:attrName>
                                        </p:attrNameLst>
                                      </p:cBhvr>
                                      <p:to>
                                        <p:strVal val="solid"/>
                                      </p:to>
                                    </p:set>
                                    <p:set>
                                      <p:cBhvr>
                                        <p:cTn autoRev="1" dur="500" fill="remove" id="110"/>
                                        <p:tgtEl>
                                          <p:spTgt spid="11"/>
                                        </p:tgtEl>
                                        <p:attrNameLst>
                                          <p:attrName>fill.on</p:attrName>
                                        </p:attrNameLst>
                                      </p:cBhvr>
                                      <p:to>
                                        <p:strVal val="true"/>
                                      </p:to>
                                    </p:set>
                                  </p:childTnLst>
                                </p:cTn>
                              </p:par>
                              <p:par>
                                <p:cTn fill="remove" grpId="1" id="111" nodeType="withEffect" presetClass="emph" presetID="27" presetSubtype="0">
                                  <p:stCondLst>
                                    <p:cond delay="4500"/>
                                  </p:stCondLst>
                                  <p:iterate type="lt">
                                    <p:tmPct val="10000"/>
                                  </p:iterate>
                                  <p:childTnLst>
                                    <p:animClr clrSpc="rgb" dir="cw">
                                      <p:cBhvr override="childStyle">
                                        <p:cTn autoRev="1" dur="500" fill="remove" id="112"/>
                                        <p:tgtEl>
                                          <p:spTgt spid="14"/>
                                        </p:tgtEl>
                                        <p:attrNameLst>
                                          <p:attrName>style.color</p:attrName>
                                        </p:attrNameLst>
                                      </p:cBhvr>
                                      <p:to>
                                        <a:srgbClr val="FFC000"/>
                                      </p:to>
                                    </p:animClr>
                                    <p:animClr clrSpc="rgb" dir="cw">
                                      <p:cBhvr>
                                        <p:cTn autoRev="1" dur="500" fill="remove" id="113"/>
                                        <p:tgtEl>
                                          <p:spTgt spid="14"/>
                                        </p:tgtEl>
                                        <p:attrNameLst>
                                          <p:attrName>fillcolor</p:attrName>
                                        </p:attrNameLst>
                                      </p:cBhvr>
                                      <p:to>
                                        <a:srgbClr val="FFC000"/>
                                      </p:to>
                                    </p:animClr>
                                    <p:set>
                                      <p:cBhvr>
                                        <p:cTn autoRev="1" dur="500" fill="remove" id="114"/>
                                        <p:tgtEl>
                                          <p:spTgt spid="14"/>
                                        </p:tgtEl>
                                        <p:attrNameLst>
                                          <p:attrName>fill.type</p:attrName>
                                        </p:attrNameLst>
                                      </p:cBhvr>
                                      <p:to>
                                        <p:strVal val="solid"/>
                                      </p:to>
                                    </p:set>
                                    <p:set>
                                      <p:cBhvr>
                                        <p:cTn autoRev="1" dur="500" fill="remove" id="115"/>
                                        <p:tgtEl>
                                          <p:spTgt spid="14"/>
                                        </p:tgtEl>
                                        <p:attrNameLst>
                                          <p:attrName>fill.on</p:attrName>
                                        </p:attrNameLst>
                                      </p:cBhvr>
                                      <p:to>
                                        <p:strVal val="true"/>
                                      </p:to>
                                    </p:set>
                                  </p:childTnLst>
                                </p:cTn>
                              </p:par>
                              <p:par>
                                <p:cTn fill="hold" id="116" nodeType="withEffect" presetClass="entr" presetID="42" presetSubtype="0">
                                  <p:stCondLst>
                                    <p:cond delay="5500"/>
                                  </p:stCondLst>
                                  <p:childTnLst>
                                    <p:set>
                                      <p:cBhvr>
                                        <p:cTn dur="1" fill="hold" id="117">
                                          <p:stCondLst>
                                            <p:cond delay="0"/>
                                          </p:stCondLst>
                                        </p:cTn>
                                        <p:tgtEl>
                                          <p:spTgt spid="3"/>
                                        </p:tgtEl>
                                        <p:attrNameLst>
                                          <p:attrName>style.visibility</p:attrName>
                                        </p:attrNameLst>
                                      </p:cBhvr>
                                      <p:to>
                                        <p:strVal val="visible"/>
                                      </p:to>
                                    </p:set>
                                    <p:animEffect filter="fade" transition="in">
                                      <p:cBhvr>
                                        <p:cTn dur="750" id="118"/>
                                        <p:tgtEl>
                                          <p:spTgt spid="3"/>
                                        </p:tgtEl>
                                      </p:cBhvr>
                                    </p:animEffect>
                                    <p:anim calcmode="lin" valueType="num">
                                      <p:cBhvr>
                                        <p:cTn dur="750" fill="hold" id="119"/>
                                        <p:tgtEl>
                                          <p:spTgt spid="3"/>
                                        </p:tgtEl>
                                        <p:attrNameLst>
                                          <p:attrName>ppt_x</p:attrName>
                                        </p:attrNameLst>
                                      </p:cBhvr>
                                      <p:tavLst>
                                        <p:tav tm="0">
                                          <p:val>
                                            <p:strVal val="#ppt_x"/>
                                          </p:val>
                                        </p:tav>
                                        <p:tav tm="100000">
                                          <p:val>
                                            <p:strVal val="#ppt_x"/>
                                          </p:val>
                                        </p:tav>
                                      </p:tavLst>
                                    </p:anim>
                                    <p:anim calcmode="lin" valueType="num">
                                      <p:cBhvr>
                                        <p:cTn dur="750" fill="hold" id="120"/>
                                        <p:tgtEl>
                                          <p:spTgt spid="3"/>
                                        </p:tgtEl>
                                        <p:attrNameLst>
                                          <p:attrName>ppt_y</p:attrName>
                                        </p:attrNameLst>
                                      </p:cBhvr>
                                      <p:tavLst>
                                        <p:tav tm="0">
                                          <p:val>
                                            <p:strVal val="#ppt_y+.1"/>
                                          </p:val>
                                        </p:tav>
                                        <p:tav tm="100000">
                                          <p:val>
                                            <p:strVal val="#ppt_y"/>
                                          </p:val>
                                        </p:tav>
                                      </p:tavLst>
                                    </p:anim>
                                  </p:childTnLst>
                                </p:cTn>
                              </p:par>
                              <p:par>
                                <p:cTn fill="hold" id="121" nodeType="withEffect" presetClass="entr" presetID="42" presetSubtype="0">
                                  <p:stCondLst>
                                    <p:cond delay="5500"/>
                                  </p:stCondLst>
                                  <p:childTnLst>
                                    <p:set>
                                      <p:cBhvr>
                                        <p:cTn dur="1" fill="hold" id="122">
                                          <p:stCondLst>
                                            <p:cond delay="0"/>
                                          </p:stCondLst>
                                        </p:cTn>
                                        <p:tgtEl>
                                          <p:spTgt spid="4"/>
                                        </p:tgtEl>
                                        <p:attrNameLst>
                                          <p:attrName>style.visibility</p:attrName>
                                        </p:attrNameLst>
                                      </p:cBhvr>
                                      <p:to>
                                        <p:strVal val="visible"/>
                                      </p:to>
                                    </p:set>
                                    <p:animEffect filter="fade" transition="in">
                                      <p:cBhvr>
                                        <p:cTn dur="750" id="123"/>
                                        <p:tgtEl>
                                          <p:spTgt spid="4"/>
                                        </p:tgtEl>
                                      </p:cBhvr>
                                    </p:animEffect>
                                    <p:anim calcmode="lin" valueType="num">
                                      <p:cBhvr>
                                        <p:cTn dur="750" fill="hold" id="124"/>
                                        <p:tgtEl>
                                          <p:spTgt spid="4"/>
                                        </p:tgtEl>
                                        <p:attrNameLst>
                                          <p:attrName>ppt_x</p:attrName>
                                        </p:attrNameLst>
                                      </p:cBhvr>
                                      <p:tavLst>
                                        <p:tav tm="0">
                                          <p:val>
                                            <p:strVal val="#ppt_x"/>
                                          </p:val>
                                        </p:tav>
                                        <p:tav tm="100000">
                                          <p:val>
                                            <p:strVal val="#ppt_x"/>
                                          </p:val>
                                        </p:tav>
                                      </p:tavLst>
                                    </p:anim>
                                    <p:anim calcmode="lin" valueType="num">
                                      <p:cBhvr>
                                        <p:cTn dur="750" fill="hold" id="125"/>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1" spid="11"/>
      <p:bldP grpId="0" spid="14"/>
      <p:bldP grpId="1" spid="14"/>
      <p:bldP grpId="0" spid="16"/>
      <p:bldP grpId="0" spid="17"/>
      <p:bldP grpId="0" spid="22"/>
      <p:bldP grpId="0" spid="2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5A76F4D2-EEBB-4767-A0B0-E66125571635}"/>
              </a:ext>
            </a:extLst>
          </p:cNvPr>
          <p:cNvGrpSpPr/>
          <p:nvPr/>
        </p:nvGrpSpPr>
        <p:grpSpPr>
          <a:xfrm>
            <a:off x="1714175" y="1657798"/>
            <a:ext cx="3965027" cy="568325"/>
            <a:chOff x="843478" y="2079175"/>
            <a:chExt cx="3965027" cy="568325"/>
          </a:xfrm>
        </p:grpSpPr>
        <p:sp>
          <p:nvSpPr>
            <p:cNvPr id="7" name="圆角矩形 5">
              <a:extLst>
                <a:ext uri="{FF2B5EF4-FFF2-40B4-BE49-F238E27FC236}">
                  <a16:creationId xmlns:a16="http://schemas.microsoft.com/office/drawing/2014/main" id="{D6B9B0B6-8BE2-4C9F-8958-D38860F728FA}"/>
                </a:ext>
              </a:extLst>
            </p:cNvPr>
            <p:cNvSpPr/>
            <p:nvPr/>
          </p:nvSpPr>
          <p:spPr bwMode="auto">
            <a:xfrm>
              <a:off x="843478" y="2079175"/>
              <a:ext cx="3965027" cy="568325"/>
            </a:xfrm>
            <a:prstGeom prst="homePlate">
              <a:avLst/>
            </a:prstGeom>
            <a:solidFill>
              <a:srgbClr val="FFC740"/>
            </a:solidFill>
            <a:ln>
              <a:noFill/>
            </a:ln>
            <a:extLst/>
          </p:spPr>
          <p:txBody>
            <a:bodyPr/>
            <a:lstStyle/>
            <a:p>
              <a:endParaRPr altLang="en-US" lang="zh-CN" sz="1709"/>
            </a:p>
          </p:txBody>
        </p:sp>
        <p:sp>
          <p:nvSpPr>
            <p:cNvPr id="12" name="TextBox 16">
              <a:extLst>
                <a:ext uri="{FF2B5EF4-FFF2-40B4-BE49-F238E27FC236}">
                  <a16:creationId xmlns:a16="http://schemas.microsoft.com/office/drawing/2014/main" id="{CE427815-161D-4AF3-BA45-B05FB2CCC41C}"/>
                </a:ext>
              </a:extLst>
            </p:cNvPr>
            <p:cNvSpPr txBox="1"/>
            <p:nvPr/>
          </p:nvSpPr>
          <p:spPr>
            <a:xfrm>
              <a:off x="1193830" y="2122341"/>
              <a:ext cx="3083242" cy="477317"/>
            </a:xfrm>
            <a:prstGeom prst="rect">
              <a:avLst/>
            </a:prstGeom>
            <a:noFill/>
          </p:spPr>
          <p:txBody>
            <a:bodyPr wrap="none">
              <a:spAutoFit/>
            </a:bodyPr>
            <a:lstStyle/>
            <a:p>
              <a:pPr defTabSz="1224947">
                <a:defRPr/>
              </a:pPr>
              <a:r>
                <a:rPr altLang="en-US" lang="zh-CN" sz="2532">
                  <a:solidFill>
                    <a:schemeClr val="bg1"/>
                  </a:solidFill>
                  <a:latin charset="-122" panose="020b0503020204020204" pitchFamily="34" typeface="微软雅黑"/>
                  <a:ea charset="-122" panose="020b0503020204020204" pitchFamily="34" typeface="微软雅黑"/>
                </a:rPr>
                <a:t>天下大事，必作于细</a:t>
              </a:r>
            </a:p>
          </p:txBody>
        </p:sp>
      </p:grpSp>
      <p:sp>
        <p:nvSpPr>
          <p:cNvPr id="20" name="TextBox 24">
            <a:extLst>
              <a:ext uri="{FF2B5EF4-FFF2-40B4-BE49-F238E27FC236}">
                <a16:creationId xmlns:a16="http://schemas.microsoft.com/office/drawing/2014/main" id="{E16D8DE8-85BE-416F-8561-FC27ED4A2347}"/>
              </a:ext>
            </a:extLst>
          </p:cNvPr>
          <p:cNvSpPr txBox="1"/>
          <p:nvPr/>
        </p:nvSpPr>
        <p:spPr>
          <a:xfrm>
            <a:off x="2379772" y="2593490"/>
            <a:ext cx="2798108" cy="883768"/>
          </a:xfrm>
          <a:prstGeom prst="rect">
            <a:avLst/>
          </a:prstGeom>
          <a:noFill/>
        </p:spPr>
        <p:txBody>
          <a:bodyPr wrap="square">
            <a:spAutoFit/>
          </a:bodyPr>
          <a:lstStyle/>
          <a:p>
            <a:pPr>
              <a:lnSpc>
                <a:spcPct val="150000"/>
              </a:lnSpc>
            </a:pPr>
            <a:r>
              <a:rPr altLang="en-US" lang="zh-CN" sz="1733">
                <a:solidFill>
                  <a:schemeClr val="bg1"/>
                </a:solidFill>
                <a:latin charset="-122" panose="020b0503020204020204" pitchFamily="34" typeface="微软雅黑"/>
                <a:ea charset="-122" panose="020b0503020204020204" pitchFamily="34" typeface="微软雅黑"/>
                <a:sym charset="-122" panose="02010600030101010101" pitchFamily="2" typeface="宋体"/>
              </a:rPr>
              <a:t>天下大事，必作于细；</a:t>
            </a:r>
          </a:p>
          <a:p>
            <a:pPr>
              <a:lnSpc>
                <a:spcPct val="150000"/>
              </a:lnSpc>
            </a:pPr>
            <a:r>
              <a:rPr altLang="en-US" lang="zh-CN" sz="1733">
                <a:solidFill>
                  <a:schemeClr val="bg1"/>
                </a:solidFill>
                <a:latin charset="-122" panose="020b0503020204020204" pitchFamily="34" typeface="微软雅黑"/>
                <a:ea charset="-122" panose="020b0503020204020204" pitchFamily="34" typeface="微软雅黑"/>
                <a:sym charset="-122" panose="02010600030101010101" pitchFamily="2" typeface="宋体"/>
              </a:rPr>
              <a:t>天下难事，必成于易</a:t>
            </a:r>
          </a:p>
        </p:txBody>
      </p:sp>
      <p:sp>
        <p:nvSpPr>
          <p:cNvPr id="21" name="TextBox 25">
            <a:extLst>
              <a:ext uri="{FF2B5EF4-FFF2-40B4-BE49-F238E27FC236}">
                <a16:creationId xmlns:a16="http://schemas.microsoft.com/office/drawing/2014/main" id="{D6B0399E-12C6-4B22-8A56-0FF0889CFB37}"/>
              </a:ext>
            </a:extLst>
          </p:cNvPr>
          <p:cNvSpPr txBox="1">
            <a:spLocks noChangeArrowheads="1"/>
          </p:cNvSpPr>
          <p:nvPr/>
        </p:nvSpPr>
        <p:spPr bwMode="auto">
          <a:xfrm>
            <a:off x="6512798" y="2383521"/>
            <a:ext cx="3965028" cy="167609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1900">
                <a:solidFill>
                  <a:schemeClr val="tx1"/>
                </a:solidFill>
                <a:latin charset="0" panose="020b0604020202020204" pitchFamily="34" typeface="Arial"/>
                <a:ea charset="-122" panose="020b0503020204020204" pitchFamily="34" typeface="微软雅黑"/>
              </a:defRPr>
            </a:lvl1pPr>
            <a:lvl2pPr indent="-285750" marL="742950">
              <a:defRPr sz="1900">
                <a:solidFill>
                  <a:schemeClr val="tx1"/>
                </a:solidFill>
                <a:latin charset="0" panose="020b0604020202020204" pitchFamily="34" typeface="Arial"/>
                <a:ea charset="-122" panose="020b0503020204020204" pitchFamily="34" typeface="微软雅黑"/>
              </a:defRPr>
            </a:lvl2pPr>
            <a:lvl3pPr indent="-228600" marL="1143000">
              <a:defRPr sz="1900">
                <a:solidFill>
                  <a:schemeClr val="tx1"/>
                </a:solidFill>
                <a:latin charset="0" panose="020b0604020202020204" pitchFamily="34" typeface="Arial"/>
                <a:ea charset="-122" panose="020b0503020204020204" pitchFamily="34" typeface="微软雅黑"/>
              </a:defRPr>
            </a:lvl3pPr>
            <a:lvl4pPr indent="-228600" marL="1600200">
              <a:defRPr sz="1900">
                <a:solidFill>
                  <a:schemeClr val="tx1"/>
                </a:solidFill>
                <a:latin charset="0" panose="020b0604020202020204" pitchFamily="34" typeface="Arial"/>
                <a:ea charset="-122" panose="020b0503020204020204" pitchFamily="34" typeface="微软雅黑"/>
              </a:defRPr>
            </a:lvl4pPr>
            <a:lvl5pPr indent="-228600" marL="2057400">
              <a:defRPr sz="1900">
                <a:solidFill>
                  <a:schemeClr val="tx1"/>
                </a:solidFill>
                <a:latin charset="0" panose="020b0604020202020204" pitchFamily="34" typeface="Arial"/>
                <a:ea charset="-122" panose="020b0503020204020204" pitchFamily="34" typeface="微软雅黑"/>
              </a:defRPr>
            </a:lvl5pPr>
            <a:lvl6pPr defTabSz="966788" fontAlgn="base" indent="-228600" marL="2514600">
              <a:spcBef>
                <a:spcPct val="0"/>
              </a:spcBef>
              <a:spcAft>
                <a:spcPct val="0"/>
              </a:spcAft>
              <a:defRPr sz="1900">
                <a:solidFill>
                  <a:schemeClr val="tx1"/>
                </a:solidFill>
                <a:latin charset="0" panose="020b0604020202020204" pitchFamily="34" typeface="Arial"/>
                <a:ea charset="-122" panose="020b0503020204020204" pitchFamily="34" typeface="微软雅黑"/>
              </a:defRPr>
            </a:lvl6pPr>
            <a:lvl7pPr defTabSz="966788" fontAlgn="base" indent="-228600" marL="2971800">
              <a:spcBef>
                <a:spcPct val="0"/>
              </a:spcBef>
              <a:spcAft>
                <a:spcPct val="0"/>
              </a:spcAft>
              <a:defRPr sz="1900">
                <a:solidFill>
                  <a:schemeClr val="tx1"/>
                </a:solidFill>
                <a:latin charset="0" panose="020b0604020202020204" pitchFamily="34" typeface="Arial"/>
                <a:ea charset="-122" panose="020b0503020204020204" pitchFamily="34" typeface="微软雅黑"/>
              </a:defRPr>
            </a:lvl7pPr>
            <a:lvl8pPr defTabSz="966788" fontAlgn="base" indent="-228600" marL="3429000">
              <a:spcBef>
                <a:spcPct val="0"/>
              </a:spcBef>
              <a:spcAft>
                <a:spcPct val="0"/>
              </a:spcAft>
              <a:defRPr sz="1900">
                <a:solidFill>
                  <a:schemeClr val="tx1"/>
                </a:solidFill>
                <a:latin charset="0" panose="020b0604020202020204" pitchFamily="34" typeface="Arial"/>
                <a:ea charset="-122" panose="020b0503020204020204" pitchFamily="34" typeface="微软雅黑"/>
              </a:defRPr>
            </a:lvl8pPr>
            <a:lvl9pPr defTabSz="966788" fontAlgn="base" indent="-228600" marL="3886200">
              <a:spcBef>
                <a:spcPct val="0"/>
              </a:spcBef>
              <a:spcAft>
                <a:spcPct val="0"/>
              </a:spcAft>
              <a:defRPr sz="1900">
                <a:solidFill>
                  <a:schemeClr val="tx1"/>
                </a:solidFill>
                <a:latin charset="0" panose="020b0604020202020204" pitchFamily="34" typeface="Arial"/>
                <a:ea charset="-122" panose="020b0503020204020204" pitchFamily="34" typeface="微软雅黑"/>
              </a:defRPr>
            </a:lvl9pPr>
          </a:lstStyle>
          <a:p>
            <a:pPr>
              <a:lnSpc>
                <a:spcPct val="150000"/>
              </a:lnSpc>
            </a:pPr>
            <a:r>
              <a:rPr altLang="en-US" lang="zh-CN" sz="1733">
                <a:solidFill>
                  <a:schemeClr val="bg1"/>
                </a:solidFill>
                <a:latin charset="-122" panose="020b0503020204020204" pitchFamily="34" typeface="微软雅黑"/>
                <a:sym charset="-122" panose="02010600030101010101" pitchFamily="2" typeface="宋体"/>
              </a:rPr>
              <a:t>“中国绝不缺少雄韬伟略的战略家，缺少的是精益求精的执行者，缺少的是对规章条款不折不扣的执行。”              </a:t>
            </a:r>
          </a:p>
          <a:p>
            <a:pPr>
              <a:lnSpc>
                <a:spcPct val="150000"/>
              </a:lnSpc>
            </a:pPr>
            <a:r>
              <a:rPr altLang="en-US" lang="zh-CN" sz="1733">
                <a:solidFill>
                  <a:schemeClr val="bg1"/>
                </a:solidFill>
                <a:latin charset="-122" panose="020b0503020204020204" pitchFamily="34" typeface="微软雅黑"/>
                <a:sym charset="-122" panose="02010600030101010101" pitchFamily="2" typeface="宋体"/>
              </a:rPr>
              <a:t>                                      ——汪中求</a:t>
            </a:r>
          </a:p>
        </p:txBody>
      </p:sp>
      <p:grpSp>
        <p:nvGrpSpPr>
          <p:cNvPr id="3" name="组合 2">
            <a:extLst>
              <a:ext uri="{FF2B5EF4-FFF2-40B4-BE49-F238E27FC236}">
                <a16:creationId xmlns:a16="http://schemas.microsoft.com/office/drawing/2014/main" id="{01260F39-4426-4428-ABB3-2E47C99D63D9}"/>
              </a:ext>
            </a:extLst>
          </p:cNvPr>
          <p:cNvGrpSpPr/>
          <p:nvPr/>
        </p:nvGrpSpPr>
        <p:grpSpPr>
          <a:xfrm>
            <a:off x="6512798" y="1657798"/>
            <a:ext cx="3965027" cy="569913"/>
            <a:chOff x="6512798" y="1657798"/>
            <a:chExt cx="3965027" cy="569913"/>
          </a:xfrm>
        </p:grpSpPr>
        <p:sp>
          <p:nvSpPr>
            <p:cNvPr id="6" name="圆角矩形 5">
              <a:extLst>
                <a:ext uri="{FF2B5EF4-FFF2-40B4-BE49-F238E27FC236}">
                  <a16:creationId xmlns:a16="http://schemas.microsoft.com/office/drawing/2014/main" id="{81137A3D-7BFF-4AF5-BE1A-A623C82A6B26}"/>
                </a:ext>
              </a:extLst>
            </p:cNvPr>
            <p:cNvSpPr/>
            <p:nvPr/>
          </p:nvSpPr>
          <p:spPr bwMode="auto">
            <a:xfrm>
              <a:off x="6512798" y="1657798"/>
              <a:ext cx="3965027" cy="569913"/>
            </a:xfrm>
            <a:prstGeom prst="homePlate">
              <a:avLst/>
            </a:prstGeom>
            <a:solidFill>
              <a:schemeClr val="bg1">
                <a:lumMod val="65000"/>
              </a:schemeClr>
            </a:solidFill>
            <a:ln algn="ctr" cap="flat" cmpd="sng" w="9525">
              <a:noFill/>
              <a:prstDash val="solid"/>
              <a:round/>
              <a:headEnd len="med" type="none" w="med"/>
              <a:tailEnd len="med" type="none" w="med"/>
            </a:ln>
            <a:effectLst/>
            <a:extLst/>
          </p:spPr>
          <p:txBody>
            <a:bodyPr/>
            <a:lstStyle/>
            <a:p>
              <a:pPr defTabSz="1157358">
                <a:defRPr/>
              </a:pPr>
              <a:endParaRPr altLang="en-US" lang="zh-CN" sz="2279"/>
            </a:p>
          </p:txBody>
        </p:sp>
        <p:sp>
          <p:nvSpPr>
            <p:cNvPr id="22" name="TextBox 26">
              <a:extLst>
                <a:ext uri="{FF2B5EF4-FFF2-40B4-BE49-F238E27FC236}">
                  <a16:creationId xmlns:a16="http://schemas.microsoft.com/office/drawing/2014/main" id="{1F4EC034-A7F7-4BA6-AD92-784BC13AB371}"/>
                </a:ext>
              </a:extLst>
            </p:cNvPr>
            <p:cNvSpPr txBox="1"/>
            <p:nvPr/>
          </p:nvSpPr>
          <p:spPr>
            <a:xfrm>
              <a:off x="6828109" y="1701758"/>
              <a:ext cx="3083242" cy="477317"/>
            </a:xfrm>
            <a:prstGeom prst="rect">
              <a:avLst/>
            </a:prstGeom>
            <a:noFill/>
          </p:spPr>
          <p:txBody>
            <a:bodyPr wrap="none">
              <a:spAutoFit/>
            </a:bodyPr>
            <a:lstStyle/>
            <a:p>
              <a:pPr defTabSz="1224947">
                <a:defRPr/>
              </a:pPr>
              <a:r>
                <a:rPr altLang="en-US" lang="zh-CN" sz="2532">
                  <a:solidFill>
                    <a:srgbClr val="F8F8F8"/>
                  </a:solidFill>
                  <a:latin charset="-122" panose="020b0503020204020204" pitchFamily="34" typeface="微软雅黑"/>
                  <a:ea charset="-122" panose="020b0503020204020204" pitchFamily="34" typeface="微软雅黑"/>
                </a:rPr>
                <a:t>天下难事，必成于易</a:t>
              </a:r>
            </a:p>
          </p:txBody>
        </p:sp>
      </p:grpSp>
      <p:sp>
        <p:nvSpPr>
          <p:cNvPr id="23" name="文本框 22">
            <a:extLst>
              <a:ext uri="{FF2B5EF4-FFF2-40B4-BE49-F238E27FC236}">
                <a16:creationId xmlns:a16="http://schemas.microsoft.com/office/drawing/2014/main" id="{FAB83C73-7DBC-4DC4-9B29-F0C4446B19DE}"/>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24" name="组合 23">
            <a:extLst>
              <a:ext uri="{FF2B5EF4-FFF2-40B4-BE49-F238E27FC236}">
                <a16:creationId xmlns:a16="http://schemas.microsoft.com/office/drawing/2014/main" id="{1DC4C600-F5A9-40D0-8F6D-1ADAB55FFC19}"/>
              </a:ext>
            </a:extLst>
          </p:cNvPr>
          <p:cNvGrpSpPr/>
          <p:nvPr/>
        </p:nvGrpSpPr>
        <p:grpSpPr>
          <a:xfrm>
            <a:off x="5712442" y="0"/>
            <a:ext cx="730990" cy="436632"/>
            <a:chOff x="5712442" y="0"/>
            <a:chExt cx="730990" cy="436632"/>
          </a:xfrm>
        </p:grpSpPr>
        <p:sp>
          <p:nvSpPr>
            <p:cNvPr id="25" name="流程图: 离页连接符 24">
              <a:extLst>
                <a:ext uri="{FF2B5EF4-FFF2-40B4-BE49-F238E27FC236}">
                  <a16:creationId xmlns:a16="http://schemas.microsoft.com/office/drawing/2014/main" id="{8C6BB74B-966B-45D4-8220-C434388A0D57}"/>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a:extLst>
                <a:ext uri="{FF2B5EF4-FFF2-40B4-BE49-F238E27FC236}">
                  <a16:creationId xmlns:a16="http://schemas.microsoft.com/office/drawing/2014/main" id="{A3A718CB-CFB0-4EB8-8E41-8C3B6B5FDB7B}"/>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pic>
        <p:nvPicPr>
          <p:cNvPr id="5" name="图片 4">
            <a:extLst>
              <a:ext uri="{FF2B5EF4-FFF2-40B4-BE49-F238E27FC236}">
                <a16:creationId xmlns:a16="http://schemas.microsoft.com/office/drawing/2014/main" id="{6A4E4935-976D-470B-BA78-C0276DF8788B}"/>
              </a:ext>
            </a:extLst>
          </p:cNvPr>
          <p:cNvPicPr>
            <a:picLocks noChangeAspect="1"/>
          </p:cNvPicPr>
          <p:nvPr/>
        </p:nvPicPr>
        <p:blipFill>
          <a:blip r:embed="rId3">
            <a:extLst>
              <a:ext uri="{28A0092B-C50C-407E-A947-70E740481C1C}">
                <a14:useLocalDpi val="0"/>
              </a:ext>
            </a:extLst>
          </a:blip>
          <a:stretch>
            <a:fillRect/>
          </a:stretch>
        </p:blipFill>
        <p:spPr>
          <a:xfrm>
            <a:off x="1714175" y="4028971"/>
            <a:ext cx="3662844" cy="2445250"/>
          </a:xfrm>
          <a:prstGeom prst="rect">
            <a:avLst/>
          </a:prstGeom>
          <a:ln w="28575">
            <a:solidFill>
              <a:srgbClr val="37597B"/>
            </a:solidFill>
          </a:ln>
        </p:spPr>
      </p:pic>
      <p:pic>
        <p:nvPicPr>
          <p:cNvPr id="28" name="图片 27">
            <a:extLst>
              <a:ext uri="{FF2B5EF4-FFF2-40B4-BE49-F238E27FC236}">
                <a16:creationId xmlns:a16="http://schemas.microsoft.com/office/drawing/2014/main" id="{C38EFD4B-E689-4F50-A9CE-95FF9EF4742B}"/>
              </a:ext>
            </a:extLst>
          </p:cNvPr>
          <p:cNvPicPr>
            <a:picLocks noChangeAspect="1"/>
          </p:cNvPicPr>
          <p:nvPr/>
        </p:nvPicPr>
        <p:blipFill>
          <a:blip r:embed="rId4">
            <a:extLst>
              <a:ext uri="{28A0092B-C50C-407E-A947-70E740481C1C}">
                <a14:useLocalDpi val="0"/>
              </a:ext>
            </a:extLst>
          </a:blip>
          <a:stretch>
            <a:fillRect/>
          </a:stretch>
        </p:blipFill>
        <p:spPr>
          <a:xfrm>
            <a:off x="6443432" y="4034002"/>
            <a:ext cx="3965026" cy="2440219"/>
          </a:xfrm>
          <a:prstGeom prst="rect">
            <a:avLst/>
          </a:prstGeom>
          <a:ln w="28575">
            <a:solidFill>
              <a:srgbClr val="37597B"/>
            </a:solidFill>
          </a:ln>
        </p:spPr>
      </p:pic>
    </p:spTree>
    <p:extLst>
      <p:ext uri="{BB962C8B-B14F-4D97-AF65-F5344CB8AC3E}">
        <p14:creationId val="2956214620"/>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3"/>
                                        </p:tgtEl>
                                        <p:attrNameLst>
                                          <p:attrName>style.visibility</p:attrName>
                                        </p:attrNameLst>
                                      </p:cBhvr>
                                      <p:to>
                                        <p:strVal val="visible"/>
                                      </p:to>
                                    </p:set>
                                    <p:anim calcmode="lin" valueType="num">
                                      <p:cBhvr additive="base">
                                        <p:cTn dur="500" id="7"/>
                                        <p:tgtEl>
                                          <p:spTgt spid="23"/>
                                        </p:tgtEl>
                                        <p:attrNameLst>
                                          <p:attrName>ppt_y</p:attrName>
                                        </p:attrNameLst>
                                      </p:cBhvr>
                                      <p:tavLst>
                                        <p:tav tm="0">
                                          <p:val>
                                            <p:strVal val="#ppt_y-#ppt_h*1.125000"/>
                                          </p:val>
                                        </p:tav>
                                        <p:tav tm="100000">
                                          <p:val>
                                            <p:strVal val="#ppt_y"/>
                                          </p:val>
                                        </p:tav>
                                      </p:tavLst>
                                    </p:anim>
                                    <p:animEffect filter="wipe(down)" transition="in">
                                      <p:cBhvr>
                                        <p:cTn dur="500" id="8"/>
                                        <p:tgtEl>
                                          <p:spTgt spid="23"/>
                                        </p:tgtEl>
                                      </p:cBhvr>
                                    </p:animEffect>
                                  </p:childTnLst>
                                </p:cTn>
                              </p:par>
                            </p:childTnLst>
                          </p:cTn>
                        </p:par>
                        <p:par>
                          <p:cTn fill="hold" id="9" nodeType="afterGroup">
                            <p:stCondLst>
                              <p:cond delay="500"/>
                            </p:stCondLst>
                            <p:childTnLst>
                              <p:par>
                                <p:cTn fill="hold" id="10" nodeType="afterEffect" presetClass="entr" presetID="2" presetSubtype="8">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additive="base">
                                        <p:cTn dur="750" fill="hold" id="12"/>
                                        <p:tgtEl>
                                          <p:spTgt spid="2"/>
                                        </p:tgtEl>
                                        <p:attrNameLst>
                                          <p:attrName>ppt_x</p:attrName>
                                        </p:attrNameLst>
                                      </p:cBhvr>
                                      <p:tavLst>
                                        <p:tav tm="0">
                                          <p:val>
                                            <p:strVal val="0-#ppt_w/2"/>
                                          </p:val>
                                        </p:tav>
                                        <p:tav tm="100000">
                                          <p:val>
                                            <p:strVal val="#ppt_x"/>
                                          </p:val>
                                        </p:tav>
                                      </p:tavLst>
                                    </p:anim>
                                    <p:anim calcmode="lin" valueType="num">
                                      <p:cBhvr additive="base">
                                        <p:cTn dur="750" fill="hold" id="13"/>
                                        <p:tgtEl>
                                          <p:spTgt spid="2"/>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250"/>
                            </p:stCondLst>
                            <p:childTnLst>
                              <p:par>
                                <p:cTn fill="hold" grpId="0" id="15" nodeType="afterEffect" presetClass="entr" presetID="22" presetSubtype="8">
                                  <p:stCondLst>
                                    <p:cond delay="0"/>
                                  </p:stCondLst>
                                  <p:childTnLst>
                                    <p:set>
                                      <p:cBhvr>
                                        <p:cTn dur="1" fill="hold" id="16">
                                          <p:stCondLst>
                                            <p:cond delay="0"/>
                                          </p:stCondLst>
                                        </p:cTn>
                                        <p:tgtEl>
                                          <p:spTgt spid="20"/>
                                        </p:tgtEl>
                                        <p:attrNameLst>
                                          <p:attrName>style.visibility</p:attrName>
                                        </p:attrNameLst>
                                      </p:cBhvr>
                                      <p:to>
                                        <p:strVal val="visible"/>
                                      </p:to>
                                    </p:set>
                                    <p:animEffect filter="wipe(left)" transition="in">
                                      <p:cBhvr>
                                        <p:cTn dur="750" id="17"/>
                                        <p:tgtEl>
                                          <p:spTgt spid="20"/>
                                        </p:tgtEl>
                                      </p:cBhvr>
                                    </p:animEffect>
                                  </p:childTnLst>
                                </p:cTn>
                              </p:par>
                            </p:childTnLst>
                          </p:cTn>
                        </p:par>
                        <p:par>
                          <p:cTn fill="hold" id="18" nodeType="afterGroup">
                            <p:stCondLst>
                              <p:cond delay="2000"/>
                            </p:stCondLst>
                            <p:childTnLst>
                              <p:par>
                                <p:cTn fill="hold" id="19" nodeType="afterEffect" presetClass="entr" presetID="20" presetSubtype="0">
                                  <p:stCondLst>
                                    <p:cond delay="0"/>
                                  </p:stCondLst>
                                  <p:childTnLst>
                                    <p:set>
                                      <p:cBhvr>
                                        <p:cTn dur="1" fill="hold" id="20">
                                          <p:stCondLst>
                                            <p:cond delay="0"/>
                                          </p:stCondLst>
                                        </p:cTn>
                                        <p:tgtEl>
                                          <p:spTgt spid="5"/>
                                        </p:tgtEl>
                                        <p:attrNameLst>
                                          <p:attrName>style.visibility</p:attrName>
                                        </p:attrNameLst>
                                      </p:cBhvr>
                                      <p:to>
                                        <p:strVal val="visible"/>
                                      </p:to>
                                    </p:set>
                                    <p:animEffect filter="wedge" transition="in">
                                      <p:cBhvr>
                                        <p:cTn dur="1500" id="21"/>
                                        <p:tgtEl>
                                          <p:spTgt spid="5"/>
                                        </p:tgtEl>
                                      </p:cBhvr>
                                    </p:animEffect>
                                  </p:childTnLst>
                                </p:cTn>
                              </p:par>
                            </p:childTnLst>
                          </p:cTn>
                        </p:par>
                        <p:par>
                          <p:cTn fill="hold" id="22" nodeType="afterGroup">
                            <p:stCondLst>
                              <p:cond delay="3500"/>
                            </p:stCondLst>
                            <p:childTnLst>
                              <p:par>
                                <p:cTn fill="hold" id="23" nodeType="afterEffect" presetClass="entr" presetID="2" presetSubtype="8">
                                  <p:stCondLst>
                                    <p:cond delay="0"/>
                                  </p:stCondLst>
                                  <p:childTnLst>
                                    <p:set>
                                      <p:cBhvr>
                                        <p:cTn dur="1" fill="hold" id="24">
                                          <p:stCondLst>
                                            <p:cond delay="0"/>
                                          </p:stCondLst>
                                        </p:cTn>
                                        <p:tgtEl>
                                          <p:spTgt spid="3"/>
                                        </p:tgtEl>
                                        <p:attrNameLst>
                                          <p:attrName>style.visibility</p:attrName>
                                        </p:attrNameLst>
                                      </p:cBhvr>
                                      <p:to>
                                        <p:strVal val="visible"/>
                                      </p:to>
                                    </p:set>
                                    <p:anim calcmode="lin" valueType="num">
                                      <p:cBhvr additive="base">
                                        <p:cTn dur="750" fill="hold" id="25"/>
                                        <p:tgtEl>
                                          <p:spTgt spid="3"/>
                                        </p:tgtEl>
                                        <p:attrNameLst>
                                          <p:attrName>ppt_x</p:attrName>
                                        </p:attrNameLst>
                                      </p:cBhvr>
                                      <p:tavLst>
                                        <p:tav tm="0">
                                          <p:val>
                                            <p:strVal val="0-#ppt_w/2"/>
                                          </p:val>
                                        </p:tav>
                                        <p:tav tm="100000">
                                          <p:val>
                                            <p:strVal val="#ppt_x"/>
                                          </p:val>
                                        </p:tav>
                                      </p:tavLst>
                                    </p:anim>
                                    <p:anim calcmode="lin" valueType="num">
                                      <p:cBhvr additive="base">
                                        <p:cTn dur="750" fill="hold" id="26"/>
                                        <p:tgtEl>
                                          <p:spTgt spid="3"/>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4250"/>
                            </p:stCondLst>
                            <p:childTnLst>
                              <p:par>
                                <p:cTn fill="hold" grpId="0" id="28" nodeType="afterEffect" presetClass="entr" presetID="22" presetSubtype="8">
                                  <p:stCondLst>
                                    <p:cond delay="0"/>
                                  </p:stCondLst>
                                  <p:childTnLst>
                                    <p:set>
                                      <p:cBhvr>
                                        <p:cTn dur="1" fill="hold" id="29">
                                          <p:stCondLst>
                                            <p:cond delay="0"/>
                                          </p:stCondLst>
                                        </p:cTn>
                                        <p:tgtEl>
                                          <p:spTgt spid="21"/>
                                        </p:tgtEl>
                                        <p:attrNameLst>
                                          <p:attrName>style.visibility</p:attrName>
                                        </p:attrNameLst>
                                      </p:cBhvr>
                                      <p:to>
                                        <p:strVal val="visible"/>
                                      </p:to>
                                    </p:set>
                                    <p:animEffect filter="wipe(left)" transition="in">
                                      <p:cBhvr>
                                        <p:cTn dur="750" id="30"/>
                                        <p:tgtEl>
                                          <p:spTgt spid="21"/>
                                        </p:tgtEl>
                                      </p:cBhvr>
                                    </p:animEffect>
                                  </p:childTnLst>
                                </p:cTn>
                              </p:par>
                            </p:childTnLst>
                          </p:cTn>
                        </p:par>
                        <p:par>
                          <p:cTn fill="hold" id="31" nodeType="afterGroup">
                            <p:stCondLst>
                              <p:cond delay="5000"/>
                            </p:stCondLst>
                            <p:childTnLst>
                              <p:par>
                                <p:cTn fill="hold" id="32" nodeType="afterEffect" presetClass="entr" presetID="20" presetSubtype="0">
                                  <p:stCondLst>
                                    <p:cond delay="0"/>
                                  </p:stCondLst>
                                  <p:childTnLst>
                                    <p:set>
                                      <p:cBhvr>
                                        <p:cTn dur="1" fill="hold" id="33">
                                          <p:stCondLst>
                                            <p:cond delay="0"/>
                                          </p:stCondLst>
                                        </p:cTn>
                                        <p:tgtEl>
                                          <p:spTgt spid="28"/>
                                        </p:tgtEl>
                                        <p:attrNameLst>
                                          <p:attrName>style.visibility</p:attrName>
                                        </p:attrNameLst>
                                      </p:cBhvr>
                                      <p:to>
                                        <p:strVal val="visible"/>
                                      </p:to>
                                    </p:set>
                                    <p:animEffect filter="wedge" transition="in">
                                      <p:cBhvr>
                                        <p:cTn dur="1500" id="34"/>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493671" y="1680172"/>
            <a:ext cx="4226646" cy="1615440"/>
          </a:xfrm>
          <a:prstGeom prst="rect">
            <a:avLst/>
          </a:prstGeom>
          <a:noFill/>
        </p:spPr>
        <p:txBody>
          <a:bodyPr rtlCol="0" wrap="squar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PART</a:t>
            </a:r>
          </a:p>
        </p:txBody>
      </p:sp>
      <p:sp>
        <p:nvSpPr>
          <p:cNvPr id="18" name="矩形 17">
            <a:extLst>
              <a:ext uri="{FF2B5EF4-FFF2-40B4-BE49-F238E27FC236}">
                <a16:creationId xmlns:a16="http://schemas.microsoft.com/office/drawing/2014/main" id="{DB811A82-899E-46DF-B1BD-7C64E76C4DA5}"/>
              </a:ext>
            </a:extLst>
          </p:cNvPr>
          <p:cNvSpPr/>
          <p:nvPr/>
        </p:nvSpPr>
        <p:spPr>
          <a:xfrm>
            <a:off x="5807474" y="3856890"/>
            <a:ext cx="4691694" cy="853440"/>
          </a:xfrm>
          <a:prstGeom prst="rect">
            <a:avLst/>
          </a:prstGeom>
        </p:spPr>
        <p:txBody>
          <a:bodyPr wrap="square">
            <a:spAutoFit/>
          </a:bodyPr>
          <a:lstStyle/>
          <a:p>
            <a:pPr algn="ctr"/>
            <a:r>
              <a:rPr altLang="en-US" lang="zh-CN" sz="5000">
                <a:solidFill>
                  <a:schemeClr val="bg1"/>
                </a:solidFill>
                <a:latin charset="-122" panose="020b0503020204020204" pitchFamily="34" typeface="微软雅黑"/>
                <a:ea charset="-122" panose="020b0503020204020204" pitchFamily="34" typeface="微软雅黑"/>
              </a:rPr>
              <a:t>细节来自于制度</a:t>
            </a:r>
          </a:p>
        </p:txBody>
      </p:sp>
      <p:sp>
        <p:nvSpPr>
          <p:cNvPr id="20" name="矩形: 圆角 19">
            <a:extLst>
              <a:ext uri="{FF2B5EF4-FFF2-40B4-BE49-F238E27FC236}">
                <a16:creationId xmlns:a16="http://schemas.microsoft.com/office/drawing/2014/main" id="{FB3774AF-A71A-42D3-B72B-A71AD3548D3F}"/>
              </a:ext>
            </a:extLst>
          </p:cNvPr>
          <p:cNvSpPr/>
          <p:nvPr/>
        </p:nvSpPr>
        <p:spPr>
          <a:xfrm>
            <a:off x="5493671" y="3477089"/>
            <a:ext cx="5126492" cy="1477328"/>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D35D1F08-4851-4647-99B6-AE8A3D709867}"/>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969406" y="2137713"/>
            <a:ext cx="4226646" cy="4636660"/>
          </a:xfrm>
          <a:prstGeom prst="rect">
            <a:avLst/>
          </a:prstGeom>
        </p:spPr>
      </p:pic>
      <p:pic>
        <p:nvPicPr>
          <p:cNvPr id="13" name="图片 12">
            <a:extLst>
              <a:ext uri="{FF2B5EF4-FFF2-40B4-BE49-F238E27FC236}">
                <a16:creationId xmlns:a16="http://schemas.microsoft.com/office/drawing/2014/main" id="{29D0B53E-2012-40C8-942C-CCF1CE634831}"/>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309036" y="2421573"/>
            <a:ext cx="1322189" cy="699115"/>
          </a:xfrm>
          <a:prstGeom prst="rect">
            <a:avLst/>
          </a:prstGeom>
        </p:spPr>
      </p:pic>
      <p:pic>
        <p:nvPicPr>
          <p:cNvPr id="15" name="图片 14">
            <a:extLst>
              <a:ext uri="{FF2B5EF4-FFF2-40B4-BE49-F238E27FC236}">
                <a16:creationId xmlns:a16="http://schemas.microsoft.com/office/drawing/2014/main" id="{FA19EA26-38DD-4CA1-AEEA-C86658EF92AB}"/>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2221750" y="1574571"/>
            <a:ext cx="1140183" cy="602879"/>
          </a:xfrm>
          <a:prstGeom prst="rect">
            <a:avLst/>
          </a:prstGeom>
        </p:spPr>
      </p:pic>
      <p:pic>
        <p:nvPicPr>
          <p:cNvPr id="16" name="图片 15">
            <a:extLst>
              <a:ext uri="{FF2B5EF4-FFF2-40B4-BE49-F238E27FC236}">
                <a16:creationId xmlns:a16="http://schemas.microsoft.com/office/drawing/2014/main" id="{41998B5B-A03D-4A71-A54B-4C2B4C025AA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3082729" y="5737381"/>
            <a:ext cx="1140183" cy="602879"/>
          </a:xfrm>
          <a:prstGeom prst="rect">
            <a:avLst/>
          </a:prstGeom>
        </p:spPr>
      </p:pic>
      <p:pic>
        <p:nvPicPr>
          <p:cNvPr id="17" name="图片 16">
            <a:extLst>
              <a:ext uri="{FF2B5EF4-FFF2-40B4-BE49-F238E27FC236}">
                <a16:creationId xmlns:a16="http://schemas.microsoft.com/office/drawing/2014/main" id="{A0278881-2A1D-4069-AB0A-AD939DB3FB03}"/>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363758" y="2291727"/>
            <a:ext cx="1803493" cy="953608"/>
          </a:xfrm>
          <a:prstGeom prst="rect">
            <a:avLst/>
          </a:prstGeom>
        </p:spPr>
      </p:pic>
      <p:sp>
        <p:nvSpPr>
          <p:cNvPr id="14" name="文本框 13">
            <a:extLst>
              <a:ext uri="{FF2B5EF4-FFF2-40B4-BE49-F238E27FC236}">
                <a16:creationId xmlns:a16="http://schemas.microsoft.com/office/drawing/2014/main" id="{1EC0BBCA-2DBF-40EA-861D-6426B2E16A68}"/>
              </a:ext>
            </a:extLst>
          </p:cNvPr>
          <p:cNvSpPr txBox="1"/>
          <p:nvPr/>
        </p:nvSpPr>
        <p:spPr>
          <a:xfrm>
            <a:off x="9012863" y="1680172"/>
            <a:ext cx="1671955" cy="1615440"/>
          </a:xfrm>
          <a:prstGeom prst="rect">
            <a:avLst/>
          </a:prstGeom>
          <a:noFill/>
        </p:spPr>
        <p:txBody>
          <a:bodyPr rtlCol="0" wrap="non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02</a:t>
            </a:r>
          </a:p>
        </p:txBody>
      </p:sp>
    </p:spTree>
    <p:extLst>
      <p:ext uri="{BB962C8B-B14F-4D97-AF65-F5344CB8AC3E}">
        <p14:creationId val="357473540"/>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
                                        </p:tgtEl>
                                        <p:attrNameLst>
                                          <p:attrName>style.visibility</p:attrName>
                                        </p:attrNameLst>
                                      </p:cBhvr>
                                      <p:to>
                                        <p:strVal val="visible"/>
                                      </p:to>
                                    </p:set>
                                    <p:animEffect filter="wipe(down)" transition="in">
                                      <p:cBhvr>
                                        <p:cTn dur="1000" id="7"/>
                                        <p:tgtEl>
                                          <p:spTgt spid="12"/>
                                        </p:tgtEl>
                                      </p:cBhvr>
                                    </p:animEffect>
                                  </p:childTnLst>
                                </p:cTn>
                              </p:par>
                            </p:childTnLst>
                          </p:cTn>
                        </p:par>
                        <p:par>
                          <p:cTn fill="hold" id="8" nodeType="afterGroup">
                            <p:stCondLst>
                              <p:cond delay="1000"/>
                            </p:stCondLst>
                            <p:childTnLst>
                              <p:par>
                                <p:cTn fill="hold" id="9" nodeType="afterEffect" presetClass="entr" presetID="1" presetSubtype="0">
                                  <p:stCondLst>
                                    <p:cond delay="0"/>
                                  </p:stCondLst>
                                  <p:childTnLst>
                                    <p:set>
                                      <p:cBhvr>
                                        <p:cTn dur="1" fill="hold" id="10">
                                          <p:stCondLst>
                                            <p:cond delay="0"/>
                                          </p:stCondLst>
                                        </p:cTn>
                                        <p:tgtEl>
                                          <p:spTgt spid="13"/>
                                        </p:tgtEl>
                                        <p:attrNameLst>
                                          <p:attrName>style.visibility</p:attrName>
                                        </p:attrNameLst>
                                      </p:cBhvr>
                                      <p:to>
                                        <p:strVal val="visible"/>
                                      </p:to>
                                    </p:set>
                                  </p:childTnLst>
                                </p:cTn>
                              </p:par>
                            </p:childTnLst>
                          </p:cTn>
                        </p:par>
                        <p:par>
                          <p:cTn fill="hold" id="11" nodeType="afterGroup">
                            <p:stCondLst>
                              <p:cond delay="1001"/>
                            </p:stCondLst>
                            <p:childTnLst>
                              <p:par>
                                <p:cTn fill="hold" id="12" nodeType="afterEffect" presetClass="entr" presetID="1" presetSubtype="0">
                                  <p:stCondLst>
                                    <p:cond delay="0"/>
                                  </p:stCondLst>
                                  <p:childTnLst>
                                    <p:set>
                                      <p:cBhvr>
                                        <p:cTn dur="1" fill="hold" id="13">
                                          <p:stCondLst>
                                            <p:cond delay="0"/>
                                          </p:stCondLst>
                                        </p:cTn>
                                        <p:tgtEl>
                                          <p:spTgt spid="15"/>
                                        </p:tgtEl>
                                        <p:attrNameLst>
                                          <p:attrName>style.visibility</p:attrName>
                                        </p:attrNameLst>
                                      </p:cBhvr>
                                      <p:to>
                                        <p:strVal val="visible"/>
                                      </p:to>
                                    </p:set>
                                  </p:childTnLst>
                                </p:cTn>
                              </p:par>
                            </p:childTnLst>
                          </p:cTn>
                        </p:par>
                        <p:par>
                          <p:cTn fill="hold" id="14" nodeType="afterGroup">
                            <p:stCondLst>
                              <p:cond delay="1002"/>
                            </p:stCondLst>
                            <p:childTnLst>
                              <p:par>
                                <p:cTn fill="hold" id="15" nodeType="after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accel="50000" fill="hold" id="17" nodeType="withEffect" presetClass="path" presetID="56" presetSubtype="0">
                                  <p:stCondLst>
                                    <p:cond delay="0"/>
                                  </p:stCondLst>
                                  <p:childTnLst>
                                    <p:animMotion origin="layout" path="M 2.08333E-06 3.33333E-06 L -0.31224 -0.08519" pathEditMode="relative" ptsTypes="AA" rAng="0">
                                      <p:cBhvr>
                                        <p:cTn dur="1500" fill="hold" id="18" spd="-100000"/>
                                        <p:tgtEl>
                                          <p:spTgt spid="13"/>
                                        </p:tgtEl>
                                        <p:attrNameLst>
                                          <p:attrName>ppt_x</p:attrName>
                                          <p:attrName>ppt_y</p:attrName>
                                        </p:attrNameLst>
                                      </p:cBhvr>
                                      <p:rCtr x="-15612" y="-4259"/>
                                    </p:animMotion>
                                  </p:childTnLst>
                                </p:cTn>
                              </p:par>
                              <p:par>
                                <p:cTn accel="50000" fill="hold" id="19" nodeType="withEffect" presetClass="path" presetID="56" presetSubtype="0">
                                  <p:stCondLst>
                                    <p:cond delay="0"/>
                                  </p:stCondLst>
                                  <p:childTnLst>
                                    <p:animMotion origin="layout" path="M 3.54167E-06 -3.7037E-07 L -0.19922 -0.06319" pathEditMode="relative" ptsTypes="AA" rAng="0">
                                      <p:cBhvr>
                                        <p:cTn dur="1500" fill="hold" id="20" spd="-100000"/>
                                        <p:tgtEl>
                                          <p:spTgt spid="15"/>
                                        </p:tgtEl>
                                        <p:attrNameLst>
                                          <p:attrName>ppt_x</p:attrName>
                                          <p:attrName>ppt_y</p:attrName>
                                        </p:attrNameLst>
                                      </p:cBhvr>
                                      <p:rCtr x="-9961" y="-3171"/>
                                    </p:animMotion>
                                  </p:childTnLst>
                                </p:cTn>
                              </p:par>
                              <p:par>
                                <p:cTn accel="50000" fill="hold" id="21" nodeType="withEffect" presetClass="path" presetID="56" presetSubtype="0">
                                  <p:stCondLst>
                                    <p:cond delay="0"/>
                                  </p:stCondLst>
                                  <p:childTnLst>
                                    <p:animMotion origin="layout" path="M 3.75E-06 3.33333E-06 L -0.00521 0.73379" pathEditMode="relative" ptsTypes="AA" rAng="0">
                                      <p:cBhvr>
                                        <p:cTn dur="1500" fill="hold" id="22" spd="-100000"/>
                                        <p:tgtEl>
                                          <p:spTgt spid="16"/>
                                        </p:tgtEl>
                                        <p:attrNameLst>
                                          <p:attrName>ppt_x</p:attrName>
                                          <p:attrName>ppt_y</p:attrName>
                                        </p:attrNameLst>
                                      </p:cBhvr>
                                      <p:rCtr x="-260" y="36690"/>
                                    </p:animMotion>
                                  </p:childTnLst>
                                </p:cTn>
                              </p:par>
                            </p:childTnLst>
                          </p:cTn>
                        </p:par>
                        <p:par>
                          <p:cTn fill="hold" id="23" nodeType="afterGroup">
                            <p:stCondLst>
                              <p:cond delay="2502"/>
                            </p:stCondLst>
                            <p:childTnLst>
                              <p:par>
                                <p:cTn decel="100000" fill="hold" grpId="0" id="24" nodeType="afterEffect" presetClass="entr" presetID="49" presetSubtype="0">
                                  <p:stCondLst>
                                    <p:cond delay="0"/>
                                  </p:stCondLst>
                                  <p:iterate type="lt">
                                    <p:tmPct val="0"/>
                                  </p:iterate>
                                  <p:childTnLst>
                                    <p:set>
                                      <p:cBhvr>
                                        <p:cTn dur="1" fill="hold" id="25">
                                          <p:stCondLst>
                                            <p:cond delay="0"/>
                                          </p:stCondLst>
                                        </p:cTn>
                                        <p:tgtEl>
                                          <p:spTgt spid="11"/>
                                        </p:tgtEl>
                                        <p:attrNameLst>
                                          <p:attrName>style.visibility</p:attrName>
                                        </p:attrNameLst>
                                      </p:cBhvr>
                                      <p:to>
                                        <p:strVal val="visible"/>
                                      </p:to>
                                    </p:set>
                                    <p:anim calcmode="lin" valueType="num">
                                      <p:cBhvr>
                                        <p:cTn dur="750" fill="hold" id="26"/>
                                        <p:tgtEl>
                                          <p:spTgt spid="11"/>
                                        </p:tgtEl>
                                        <p:attrNameLst>
                                          <p:attrName>ppt_w</p:attrName>
                                        </p:attrNameLst>
                                      </p:cBhvr>
                                      <p:tavLst>
                                        <p:tav tm="0">
                                          <p:val>
                                            <p:fltVal val="0"/>
                                          </p:val>
                                        </p:tav>
                                        <p:tav tm="100000">
                                          <p:val>
                                            <p:strVal val="#ppt_w"/>
                                          </p:val>
                                        </p:tav>
                                      </p:tavLst>
                                    </p:anim>
                                    <p:anim calcmode="lin" valueType="num">
                                      <p:cBhvr>
                                        <p:cTn dur="750" fill="hold" id="27"/>
                                        <p:tgtEl>
                                          <p:spTgt spid="11"/>
                                        </p:tgtEl>
                                        <p:attrNameLst>
                                          <p:attrName>ppt_h</p:attrName>
                                        </p:attrNameLst>
                                      </p:cBhvr>
                                      <p:tavLst>
                                        <p:tav tm="0">
                                          <p:val>
                                            <p:fltVal val="0"/>
                                          </p:val>
                                        </p:tav>
                                        <p:tav tm="100000">
                                          <p:val>
                                            <p:strVal val="#ppt_h"/>
                                          </p:val>
                                        </p:tav>
                                      </p:tavLst>
                                    </p:anim>
                                    <p:anim calcmode="lin" valueType="num">
                                      <p:cBhvr>
                                        <p:cTn dur="750" fill="hold" id="28"/>
                                        <p:tgtEl>
                                          <p:spTgt spid="11"/>
                                        </p:tgtEl>
                                        <p:attrNameLst>
                                          <p:attrName>style.rotation</p:attrName>
                                        </p:attrNameLst>
                                      </p:cBhvr>
                                      <p:tavLst>
                                        <p:tav tm="0">
                                          <p:val>
                                            <p:fltVal val="360"/>
                                          </p:val>
                                        </p:tav>
                                        <p:tav tm="100000">
                                          <p:val>
                                            <p:fltVal val="0"/>
                                          </p:val>
                                        </p:tav>
                                      </p:tavLst>
                                    </p:anim>
                                    <p:animEffect filter="fade" transition="in">
                                      <p:cBhvr>
                                        <p:cTn dur="750" id="29"/>
                                        <p:tgtEl>
                                          <p:spTgt spid="11"/>
                                        </p:tgtEl>
                                      </p:cBhvr>
                                    </p:animEffect>
                                  </p:childTnLst>
                                </p:cTn>
                              </p:par>
                              <p:par>
                                <p:cTn fill="hold" grpId="0" id="30" nodeType="withEffect" presetClass="entr" presetID="23" presetSubtype="32">
                                  <p:stCondLst>
                                    <p:cond delay="500"/>
                                  </p:stCondLst>
                                  <p:iterate type="lt">
                                    <p:tmPct val="10000"/>
                                  </p:iterate>
                                  <p:childTnLst>
                                    <p:set>
                                      <p:cBhvr>
                                        <p:cTn dur="1" fill="hold" id="31">
                                          <p:stCondLst>
                                            <p:cond delay="0"/>
                                          </p:stCondLst>
                                        </p:cTn>
                                        <p:tgtEl>
                                          <p:spTgt spid="14"/>
                                        </p:tgtEl>
                                        <p:attrNameLst>
                                          <p:attrName>style.visibility</p:attrName>
                                        </p:attrNameLst>
                                      </p:cBhvr>
                                      <p:to>
                                        <p:strVal val="visible"/>
                                      </p:to>
                                    </p:set>
                                    <p:anim calcmode="lin" valueType="num">
                                      <p:cBhvr>
                                        <p:cTn dur="1000" fill="hold" id="32"/>
                                        <p:tgtEl>
                                          <p:spTgt spid="14"/>
                                        </p:tgtEl>
                                        <p:attrNameLst>
                                          <p:attrName>ppt_w</p:attrName>
                                        </p:attrNameLst>
                                      </p:cBhvr>
                                      <p:tavLst>
                                        <p:tav tm="0">
                                          <p:val>
                                            <p:strVal val="4*#ppt_w"/>
                                          </p:val>
                                        </p:tav>
                                        <p:tav tm="100000">
                                          <p:val>
                                            <p:strVal val="#ppt_w"/>
                                          </p:val>
                                        </p:tav>
                                      </p:tavLst>
                                    </p:anim>
                                    <p:anim calcmode="lin" valueType="num">
                                      <p:cBhvr>
                                        <p:cTn dur="1000" fill="hold" id="33"/>
                                        <p:tgtEl>
                                          <p:spTgt spid="14"/>
                                        </p:tgtEl>
                                        <p:attrNameLst>
                                          <p:attrName>ppt_h</p:attrName>
                                        </p:attrNameLst>
                                      </p:cBhvr>
                                      <p:tavLst>
                                        <p:tav tm="0">
                                          <p:val>
                                            <p:strVal val="4*#ppt_h"/>
                                          </p:val>
                                        </p:tav>
                                        <p:tav tm="100000">
                                          <p:val>
                                            <p:strVal val="#ppt_h"/>
                                          </p:val>
                                        </p:tav>
                                      </p:tavLst>
                                    </p:anim>
                                  </p:childTnLst>
                                </p:cTn>
                              </p:par>
                              <p:par>
                                <p:cTn fill="remove" grpId="1" id="34" nodeType="withEffect" presetClass="emph" presetID="27" presetSubtype="0">
                                  <p:stCondLst>
                                    <p:cond delay="500"/>
                                  </p:stCondLst>
                                  <p:iterate type="lt">
                                    <p:tmPct val="10000"/>
                                  </p:iterate>
                                  <p:childTnLst>
                                    <p:animClr clrSpc="rgb" dir="cw">
                                      <p:cBhvr override="childStyle">
                                        <p:cTn autoRev="1" dur="500" fill="remove" id="35"/>
                                        <p:tgtEl>
                                          <p:spTgt spid="11"/>
                                        </p:tgtEl>
                                        <p:attrNameLst>
                                          <p:attrName>style.color</p:attrName>
                                        </p:attrNameLst>
                                      </p:cBhvr>
                                      <p:to>
                                        <a:srgbClr val="FFFFFF"/>
                                      </p:to>
                                    </p:animClr>
                                    <p:animClr clrSpc="rgb" dir="cw">
                                      <p:cBhvr>
                                        <p:cTn autoRev="1" dur="500" fill="remove" id="36"/>
                                        <p:tgtEl>
                                          <p:spTgt spid="11"/>
                                        </p:tgtEl>
                                        <p:attrNameLst>
                                          <p:attrName>fillcolor</p:attrName>
                                        </p:attrNameLst>
                                      </p:cBhvr>
                                      <p:to>
                                        <a:srgbClr val="FFFFFF"/>
                                      </p:to>
                                    </p:animClr>
                                    <p:set>
                                      <p:cBhvr>
                                        <p:cTn autoRev="1" dur="500" fill="remove" id="37"/>
                                        <p:tgtEl>
                                          <p:spTgt spid="11"/>
                                        </p:tgtEl>
                                        <p:attrNameLst>
                                          <p:attrName>fill.type</p:attrName>
                                        </p:attrNameLst>
                                      </p:cBhvr>
                                      <p:to>
                                        <p:strVal val="solid"/>
                                      </p:to>
                                    </p:set>
                                    <p:set>
                                      <p:cBhvr>
                                        <p:cTn autoRev="1" dur="500" fill="remove" id="38"/>
                                        <p:tgtEl>
                                          <p:spTgt spid="11"/>
                                        </p:tgtEl>
                                        <p:attrNameLst>
                                          <p:attrName>fill.on</p:attrName>
                                        </p:attrNameLst>
                                      </p:cBhvr>
                                      <p:to>
                                        <p:strVal val="true"/>
                                      </p:to>
                                    </p:set>
                                  </p:childTnLst>
                                </p:cTn>
                              </p:par>
                              <p:par>
                                <p:cTn fill="remove" grpId="1" id="39" nodeType="withEffect" presetClass="emph" presetID="27" presetSubtype="0">
                                  <p:stCondLst>
                                    <p:cond delay="1000"/>
                                  </p:stCondLst>
                                  <p:iterate type="lt">
                                    <p:tmPct val="10000"/>
                                  </p:iterate>
                                  <p:childTnLst>
                                    <p:animClr clrSpc="rgb" dir="cw">
                                      <p:cBhvr override="childStyle">
                                        <p:cTn autoRev="1" dur="500" fill="remove" id="40"/>
                                        <p:tgtEl>
                                          <p:spTgt spid="14"/>
                                        </p:tgtEl>
                                        <p:attrNameLst>
                                          <p:attrName>style.color</p:attrName>
                                        </p:attrNameLst>
                                      </p:cBhvr>
                                      <p:to>
                                        <a:srgbClr val="FFC000"/>
                                      </p:to>
                                    </p:animClr>
                                    <p:animClr clrSpc="rgb" dir="cw">
                                      <p:cBhvr>
                                        <p:cTn autoRev="1" dur="500" fill="remove" id="41"/>
                                        <p:tgtEl>
                                          <p:spTgt spid="14"/>
                                        </p:tgtEl>
                                        <p:attrNameLst>
                                          <p:attrName>fillcolor</p:attrName>
                                        </p:attrNameLst>
                                      </p:cBhvr>
                                      <p:to>
                                        <a:srgbClr val="FFC000"/>
                                      </p:to>
                                    </p:animClr>
                                    <p:set>
                                      <p:cBhvr>
                                        <p:cTn autoRev="1" dur="500" fill="remove" id="42"/>
                                        <p:tgtEl>
                                          <p:spTgt spid="14"/>
                                        </p:tgtEl>
                                        <p:attrNameLst>
                                          <p:attrName>fill.type</p:attrName>
                                        </p:attrNameLst>
                                      </p:cBhvr>
                                      <p:to>
                                        <p:strVal val="solid"/>
                                      </p:to>
                                    </p:set>
                                    <p:set>
                                      <p:cBhvr>
                                        <p:cTn autoRev="1" dur="500" fill="remove" id="43"/>
                                        <p:tgtEl>
                                          <p:spTgt spid="14"/>
                                        </p:tgtEl>
                                        <p:attrNameLst>
                                          <p:attrName>fill.on</p:attrName>
                                        </p:attrNameLst>
                                      </p:cBhvr>
                                      <p:to>
                                        <p:strVal val="true"/>
                                      </p:to>
                                    </p:set>
                                  </p:childTnLst>
                                </p:cTn>
                              </p:par>
                              <p:par>
                                <p:cTn fill="hold" id="44" nodeType="withEffect" presetClass="entr" presetID="1" presetSubtype="0">
                                  <p:stCondLst>
                                    <p:cond delay="1750"/>
                                  </p:stCondLst>
                                  <p:childTnLst>
                                    <p:set>
                                      <p:cBhvr>
                                        <p:cTn dur="1" fill="hold" id="45">
                                          <p:stCondLst>
                                            <p:cond delay="0"/>
                                          </p:stCondLst>
                                        </p:cTn>
                                        <p:tgtEl>
                                          <p:spTgt spid="17"/>
                                        </p:tgtEl>
                                        <p:attrNameLst>
                                          <p:attrName>style.visibility</p:attrName>
                                        </p:attrNameLst>
                                      </p:cBhvr>
                                      <p:to>
                                        <p:strVal val="visible"/>
                                      </p:to>
                                    </p:set>
                                  </p:childTnLst>
                                </p:cTn>
                              </p:par>
                              <p:par>
                                <p:cTn accel="50000" fill="hold" id="46" nodeType="withEffect" presetClass="path" presetID="56" presetSubtype="0">
                                  <p:stCondLst>
                                    <p:cond delay="1750"/>
                                  </p:stCondLst>
                                  <p:childTnLst>
                                    <p:animMotion origin="layout" path="M 2.08333E-06 2.59259E-06 L -0.26654 0.3368" pathEditMode="relative" ptsTypes="AA" rAng="0">
                                      <p:cBhvr>
                                        <p:cTn dur="1500" fill="hold" id="47" spd="-100000"/>
                                        <p:tgtEl>
                                          <p:spTgt spid="17"/>
                                        </p:tgtEl>
                                        <p:attrNameLst>
                                          <p:attrName>ppt_x</p:attrName>
                                          <p:attrName>ppt_y</p:attrName>
                                        </p:attrNameLst>
                                      </p:cBhvr>
                                      <p:rCtr x="-13333" y="16829"/>
                                    </p:animMotion>
                                  </p:childTnLst>
                                </p:cTn>
                              </p:par>
                            </p:childTnLst>
                          </p:cTn>
                        </p:par>
                        <p:par>
                          <p:cTn fill="hold" id="48" nodeType="afterGroup">
                            <p:stCondLst>
                              <p:cond delay="5752"/>
                            </p:stCondLst>
                            <p:childTnLst>
                              <p:par>
                                <p:cTn fill="hold" grpId="0" id="49" nodeType="afterEffect" presetClass="entr" presetID="26" presetSubtype="0">
                                  <p:stCondLst>
                                    <p:cond delay="0"/>
                                  </p:stCondLst>
                                  <p:iterate type="lt">
                                    <p:tmPct val="10000"/>
                                  </p:iterate>
                                  <p:childTnLst>
                                    <p:set>
                                      <p:cBhvr>
                                        <p:cTn dur="1" fill="hold" id="50">
                                          <p:stCondLst>
                                            <p:cond delay="0"/>
                                          </p:stCondLst>
                                        </p:cTn>
                                        <p:tgtEl>
                                          <p:spTgt spid="18"/>
                                        </p:tgtEl>
                                        <p:attrNameLst>
                                          <p:attrName>style.visibility</p:attrName>
                                        </p:attrNameLst>
                                      </p:cBhvr>
                                      <p:to>
                                        <p:strVal val="visible"/>
                                      </p:to>
                                    </p:set>
                                    <p:animEffect filter="wipe(down)" transition="in">
                                      <p:cBhvr>
                                        <p:cTn dur="290" id="51">
                                          <p:stCondLst>
                                            <p:cond delay="0"/>
                                          </p:stCondLst>
                                        </p:cTn>
                                        <p:tgtEl>
                                          <p:spTgt spid="18"/>
                                        </p:tgtEl>
                                      </p:cBhvr>
                                    </p:animEffect>
                                    <p:anim calcmode="lin" valueType="num">
                                      <p:cBhvr>
                                        <p:cTn dur="911" id="5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dur="332" id="53" tmFilter="0.0,0.0; 0.25,0.07; 0.50,0.2; 0.75,0.467; 1.0,1.0">
                                          <p:stCondLst>
                                            <p:cond delay="0"/>
                                          </p:stCondLst>
                                        </p:cTn>
                                        <p:tgtEl>
                                          <p:spTgt spid="18"/>
                                        </p:tgtEl>
                                        <p:attrNameLst>
                                          <p:attrName>ppt_y</p:attrName>
                                        </p:attrNameLst>
                                      </p:cBhvr>
                                      <p:tavLst>
                                        <p:tav fmla="#ppt_y-sin(pi*$)/3" tm="0">
                                          <p:val>
                                            <p:fltVal val="0.5"/>
                                          </p:val>
                                        </p:tav>
                                        <p:tav tm="100000">
                                          <p:val>
                                            <p:fltVal val="1"/>
                                          </p:val>
                                        </p:tav>
                                      </p:tavLst>
                                    </p:anim>
                                    <p:anim calcmode="lin" valueType="num">
                                      <p:cBhvr>
                                        <p:cTn dur="332" id="54" tmFilter="0, 0; 0.125,0.2665; 0.25,0.4; 0.375,0.465; 0.5,0.5;  0.625,0.535; 0.75,0.6; 0.875,0.7335; 1,1">
                                          <p:stCondLst>
                                            <p:cond delay="332"/>
                                          </p:stCondLst>
                                        </p:cTn>
                                        <p:tgtEl>
                                          <p:spTgt spid="18"/>
                                        </p:tgtEl>
                                        <p:attrNameLst>
                                          <p:attrName>ppt_y</p:attrName>
                                        </p:attrNameLst>
                                      </p:cBhvr>
                                      <p:tavLst>
                                        <p:tav fmla="#ppt_y-sin(pi*$)/9" tm="0">
                                          <p:val>
                                            <p:fltVal val="0"/>
                                          </p:val>
                                        </p:tav>
                                        <p:tav tm="100000">
                                          <p:val>
                                            <p:fltVal val="1"/>
                                          </p:val>
                                        </p:tav>
                                      </p:tavLst>
                                    </p:anim>
                                    <p:anim calcmode="lin" valueType="num">
                                      <p:cBhvr>
                                        <p:cTn dur="166" id="55" tmFilter="0, 0; 0.125,0.2665; 0.25,0.4; 0.375,0.465; 0.5,0.5;  0.625,0.535; 0.75,0.6; 0.875,0.7335; 1,1">
                                          <p:stCondLst>
                                            <p:cond delay="662"/>
                                          </p:stCondLst>
                                        </p:cTn>
                                        <p:tgtEl>
                                          <p:spTgt spid="18"/>
                                        </p:tgtEl>
                                        <p:attrNameLst>
                                          <p:attrName>ppt_y</p:attrName>
                                        </p:attrNameLst>
                                      </p:cBhvr>
                                      <p:tavLst>
                                        <p:tav fmla="#ppt_y-sin(pi*$)/27" tm="0">
                                          <p:val>
                                            <p:fltVal val="0"/>
                                          </p:val>
                                        </p:tav>
                                        <p:tav tm="100000">
                                          <p:val>
                                            <p:fltVal val="1"/>
                                          </p:val>
                                        </p:tav>
                                      </p:tavLst>
                                    </p:anim>
                                    <p:anim calcmode="lin" valueType="num">
                                      <p:cBhvr>
                                        <p:cTn dur="82" id="56" tmFilter="0, 0; 0.125,0.2665; 0.25,0.4; 0.375,0.465; 0.5,0.5;  0.625,0.535; 0.75,0.6; 0.875,0.7335; 1,1">
                                          <p:stCondLst>
                                            <p:cond delay="828"/>
                                          </p:stCondLst>
                                        </p:cTn>
                                        <p:tgtEl>
                                          <p:spTgt spid="18"/>
                                        </p:tgtEl>
                                        <p:attrNameLst>
                                          <p:attrName>ppt_y</p:attrName>
                                        </p:attrNameLst>
                                      </p:cBhvr>
                                      <p:tavLst>
                                        <p:tav fmla="#ppt_y-sin(pi*$)/81" tm="0">
                                          <p:val>
                                            <p:fltVal val="0"/>
                                          </p:val>
                                        </p:tav>
                                        <p:tav tm="100000">
                                          <p:val>
                                            <p:fltVal val="1"/>
                                          </p:val>
                                        </p:tav>
                                      </p:tavLst>
                                    </p:anim>
                                    <p:animScale>
                                      <p:cBhvr>
                                        <p:cTn dur="13" id="57">
                                          <p:stCondLst>
                                            <p:cond delay="325"/>
                                          </p:stCondLst>
                                        </p:cTn>
                                        <p:tgtEl>
                                          <p:spTgt spid="18"/>
                                        </p:tgtEl>
                                      </p:cBhvr>
                                      <p:to x="100000" y="60000"/>
                                    </p:animScale>
                                    <p:animScale>
                                      <p:cBhvr>
                                        <p:cTn decel="50000" dur="83" id="58">
                                          <p:stCondLst>
                                            <p:cond delay="338"/>
                                          </p:stCondLst>
                                        </p:cTn>
                                        <p:tgtEl>
                                          <p:spTgt spid="18"/>
                                        </p:tgtEl>
                                      </p:cBhvr>
                                      <p:to x="100000" y="100000"/>
                                    </p:animScale>
                                    <p:animScale>
                                      <p:cBhvr>
                                        <p:cTn dur="13" id="59">
                                          <p:stCondLst>
                                            <p:cond delay="656"/>
                                          </p:stCondLst>
                                        </p:cTn>
                                        <p:tgtEl>
                                          <p:spTgt spid="18"/>
                                        </p:tgtEl>
                                      </p:cBhvr>
                                      <p:to x="100000" y="80000"/>
                                    </p:animScale>
                                    <p:animScale>
                                      <p:cBhvr>
                                        <p:cTn decel="50000" dur="83" id="60">
                                          <p:stCondLst>
                                            <p:cond delay="669"/>
                                          </p:stCondLst>
                                        </p:cTn>
                                        <p:tgtEl>
                                          <p:spTgt spid="18"/>
                                        </p:tgtEl>
                                      </p:cBhvr>
                                      <p:to x="100000" y="100000"/>
                                    </p:animScale>
                                    <p:animScale>
                                      <p:cBhvr>
                                        <p:cTn dur="13" id="61">
                                          <p:stCondLst>
                                            <p:cond delay="821"/>
                                          </p:stCondLst>
                                        </p:cTn>
                                        <p:tgtEl>
                                          <p:spTgt spid="18"/>
                                        </p:tgtEl>
                                      </p:cBhvr>
                                      <p:to x="100000" y="90000"/>
                                    </p:animScale>
                                    <p:animScale>
                                      <p:cBhvr>
                                        <p:cTn decel="50000" dur="83" id="62">
                                          <p:stCondLst>
                                            <p:cond delay="834"/>
                                          </p:stCondLst>
                                        </p:cTn>
                                        <p:tgtEl>
                                          <p:spTgt spid="18"/>
                                        </p:tgtEl>
                                      </p:cBhvr>
                                      <p:to x="100000" y="100000"/>
                                    </p:animScale>
                                    <p:animScale>
                                      <p:cBhvr>
                                        <p:cTn dur="13" id="63">
                                          <p:stCondLst>
                                            <p:cond delay="904"/>
                                          </p:stCondLst>
                                        </p:cTn>
                                        <p:tgtEl>
                                          <p:spTgt spid="18"/>
                                        </p:tgtEl>
                                      </p:cBhvr>
                                      <p:to x="100000" y="95000"/>
                                    </p:animScale>
                                    <p:animScale>
                                      <p:cBhvr>
                                        <p:cTn decel="50000" dur="83" id="64">
                                          <p:stCondLst>
                                            <p:cond delay="917"/>
                                          </p:stCondLst>
                                        </p:cTn>
                                        <p:tgtEl>
                                          <p:spTgt spid="18"/>
                                        </p:tgtEl>
                                      </p:cBhvr>
                                      <p:to x="100000" y="100000"/>
                                    </p:animScale>
                                  </p:childTnLst>
                                </p:cTn>
                              </p:par>
                              <p:par>
                                <p:cTn fill="remove" grpId="1" id="65" nodeType="withEffect" presetClass="emph" presetID="27" presetSubtype="0">
                                  <p:stCondLst>
                                    <p:cond delay="0"/>
                                  </p:stCondLst>
                                  <p:iterate type="lt">
                                    <p:tmPct val="10000"/>
                                  </p:iterate>
                                  <p:childTnLst>
                                    <p:animClr clrSpc="rgb" dir="cw">
                                      <p:cBhvr override="childStyle">
                                        <p:cTn autoRev="1" dur="500" fill="remove" id="66"/>
                                        <p:tgtEl>
                                          <p:spTgt spid="18"/>
                                        </p:tgtEl>
                                        <p:attrNameLst>
                                          <p:attrName>style.color</p:attrName>
                                        </p:attrNameLst>
                                      </p:cBhvr>
                                      <p:to>
                                        <a:srgbClr val="FFC740"/>
                                      </p:to>
                                    </p:animClr>
                                    <p:animClr clrSpc="rgb" dir="cw">
                                      <p:cBhvr>
                                        <p:cTn autoRev="1" dur="500" fill="remove" id="67"/>
                                        <p:tgtEl>
                                          <p:spTgt spid="18"/>
                                        </p:tgtEl>
                                        <p:attrNameLst>
                                          <p:attrName>fillcolor</p:attrName>
                                        </p:attrNameLst>
                                      </p:cBhvr>
                                      <p:to>
                                        <a:srgbClr val="FFC740"/>
                                      </p:to>
                                    </p:animClr>
                                    <p:set>
                                      <p:cBhvr>
                                        <p:cTn autoRev="1" dur="500" fill="remove" id="68"/>
                                        <p:tgtEl>
                                          <p:spTgt spid="18"/>
                                        </p:tgtEl>
                                        <p:attrNameLst>
                                          <p:attrName>fill.type</p:attrName>
                                        </p:attrNameLst>
                                      </p:cBhvr>
                                      <p:to>
                                        <p:strVal val="solid"/>
                                      </p:to>
                                    </p:set>
                                    <p:set>
                                      <p:cBhvr>
                                        <p:cTn autoRev="1" dur="500" fill="remove" id="69"/>
                                        <p:tgtEl>
                                          <p:spTgt spid="18"/>
                                        </p:tgtEl>
                                        <p:attrNameLst>
                                          <p:attrName>fill.on</p:attrName>
                                        </p:attrNameLst>
                                      </p:cBhvr>
                                      <p:to>
                                        <p:strVal val="true"/>
                                      </p:to>
                                    </p:set>
                                  </p:childTnLst>
                                </p:cTn>
                              </p:par>
                              <p:par>
                                <p:cTn fill="hold" grpId="0" id="70" nodeType="withEffect" presetClass="entr" presetID="21" presetSubtype="1">
                                  <p:stCondLst>
                                    <p:cond delay="0"/>
                                  </p:stCondLst>
                                  <p:childTnLst>
                                    <p:set>
                                      <p:cBhvr>
                                        <p:cTn dur="1" fill="hold" id="71">
                                          <p:stCondLst>
                                            <p:cond delay="0"/>
                                          </p:stCondLst>
                                        </p:cTn>
                                        <p:tgtEl>
                                          <p:spTgt spid="20"/>
                                        </p:tgtEl>
                                        <p:attrNameLst>
                                          <p:attrName>style.visibility</p:attrName>
                                        </p:attrNameLst>
                                      </p:cBhvr>
                                      <p:to>
                                        <p:strVal val="visible"/>
                                      </p:to>
                                    </p:set>
                                    <p:animEffect filter="wheel(1)" transition="in">
                                      <p:cBhvr>
                                        <p:cTn dur="1750" id="7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1" spid="11"/>
      <p:bldP grpId="0" spid="18"/>
      <p:bldP grpId="1" spid="18"/>
      <p:bldP grpId="0" spid="20"/>
      <p:bldP grpId="0" spid="14"/>
      <p:bldP grpId="1" spid="1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任意多边形: 形状 31">
            <a:extLst>
              <a:ext uri="{FF2B5EF4-FFF2-40B4-BE49-F238E27FC236}">
                <a16:creationId xmlns:a16="http://schemas.microsoft.com/office/drawing/2014/main" id="{18BA88DB-28D7-47D1-9A06-B3C70528AAF1}"/>
              </a:ext>
            </a:extLst>
          </p:cNvPr>
          <p:cNvSpPr/>
          <p:nvPr/>
        </p:nvSpPr>
        <p:spPr>
          <a:xfrm>
            <a:off x="6516912" y="1773756"/>
            <a:ext cx="5398625" cy="4855574"/>
          </a:xfrm>
          <a:custGeom>
            <a:gdLst>
              <a:gd fmla="*/ 3432723 w 5688089" name="connsiteX0"/>
              <a:gd fmla="*/ 0 h 5124392" name="connsiteY0"/>
              <a:gd fmla="*/ 5616254 w 5688089" name="connsiteX1"/>
              <a:gd fmla="*/ 746211 h 5124392" name="connsiteY1"/>
              <a:gd fmla="*/ 5688089 w 5688089" name="connsiteX2"/>
              <a:gd fmla="*/ 808363 h 5124392" name="connsiteY2"/>
              <a:gd fmla="*/ 5688089 w 5688089" name="connsiteX3"/>
              <a:gd fmla="*/ 5124392 h 5124392" name="connsiteY3"/>
              <a:gd fmla="*/ 609434 w 5688089" name="connsiteX4"/>
              <a:gd fmla="*/ 5124392 h 5124392" name="connsiteY4"/>
              <a:gd fmla="*/ 586255 w 5688089" name="connsiteX5"/>
              <a:gd fmla="*/ 5094885 h 5124392" name="connsiteY5"/>
              <a:gd fmla="*/ 0 w 5688089" name="connsiteX6"/>
              <a:gd fmla="*/ 3267817 h 5124392" name="connsiteY6"/>
              <a:gd fmla="*/ 3432723 w 5688089" name="connsiteX7"/>
              <a:gd fmla="*/ 0 h 5124392"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24392" w="5688089">
                <a:moveTo>
                  <a:pt x="3432723" y="0"/>
                </a:moveTo>
                <a:cubicBezTo>
                  <a:pt x="4262154" y="0"/>
                  <a:pt x="5022877" y="280037"/>
                  <a:pt x="5616254" y="746211"/>
                </a:cubicBezTo>
                <a:lnTo>
                  <a:pt x="5688089" y="808363"/>
                </a:lnTo>
                <a:lnTo>
                  <a:pt x="5688089" y="5124392"/>
                </a:lnTo>
                <a:lnTo>
                  <a:pt x="609434" y="5124392"/>
                </a:lnTo>
                <a:lnTo>
                  <a:pt x="586255" y="5094885"/>
                </a:lnTo>
                <a:cubicBezTo>
                  <a:pt x="216124" y="4573338"/>
                  <a:pt x="0" y="3944604"/>
                  <a:pt x="0" y="3267817"/>
                </a:cubicBezTo>
                <a:cubicBezTo>
                  <a:pt x="0" y="1463052"/>
                  <a:pt x="1536882" y="0"/>
                  <a:pt x="3432723"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燕尾形 109">
            <a:extLst>
              <a:ext uri="{FF2B5EF4-FFF2-40B4-BE49-F238E27FC236}">
                <a16:creationId xmlns:a16="http://schemas.microsoft.com/office/drawing/2014/main" id="{113159F4-E540-4D58-9191-D39D47086AEB}"/>
              </a:ext>
            </a:extLst>
          </p:cNvPr>
          <p:cNvSpPr/>
          <p:nvPr/>
        </p:nvSpPr>
        <p:spPr>
          <a:xfrm rot="5400000">
            <a:off x="1096970" y="2196564"/>
            <a:ext cx="359947" cy="575915"/>
          </a:xfrm>
          <a:prstGeom prst="chevron">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49">
              <a:solidFill>
                <a:schemeClr val="bg1"/>
              </a:solidFill>
            </a:endParaRPr>
          </a:p>
        </p:txBody>
      </p:sp>
      <p:cxnSp>
        <p:nvCxnSpPr>
          <p:cNvPr id="7" name="直接连接符 6">
            <a:extLst>
              <a:ext uri="{FF2B5EF4-FFF2-40B4-BE49-F238E27FC236}">
                <a16:creationId xmlns:a16="http://schemas.microsoft.com/office/drawing/2014/main" id="{55C872A3-C7C2-4D21-AC55-9C228B9E6858}"/>
              </a:ext>
            </a:extLst>
          </p:cNvPr>
          <p:cNvCxnSpPr/>
          <p:nvPr/>
        </p:nvCxnSpPr>
        <p:spPr>
          <a:xfrm>
            <a:off x="1708452" y="2749484"/>
            <a:ext cx="3635457" cy="0"/>
          </a:xfrm>
          <a:prstGeom prst="line">
            <a:avLst/>
          </a:prstGeom>
          <a:ln>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12" name="矩形 11">
            <a:extLst>
              <a:ext uri="{FF2B5EF4-FFF2-40B4-BE49-F238E27FC236}">
                <a16:creationId xmlns:a16="http://schemas.microsoft.com/office/drawing/2014/main" id="{05E773EC-35B8-45BC-B857-353A2C9DD62B}"/>
              </a:ext>
            </a:extLst>
          </p:cNvPr>
          <p:cNvSpPr/>
          <p:nvPr/>
        </p:nvSpPr>
        <p:spPr>
          <a:xfrm>
            <a:off x="1613856" y="1676629"/>
            <a:ext cx="1300414" cy="426688"/>
          </a:xfrm>
          <a:prstGeom prst="rect">
            <a:avLst/>
          </a:prstGeom>
        </p:spPr>
        <p:txBody>
          <a:bodyPr bIns="45704" lIns="91407" rIns="91407" tIns="45704" wrap="none">
            <a:spAutoFit/>
          </a:bodyPr>
          <a:lstStyle/>
          <a:p>
            <a:r>
              <a:rPr altLang="en-US" lang="zh-CN" sz="2200">
                <a:solidFill>
                  <a:srgbClr val="FFC740"/>
                </a:solidFill>
                <a:latin charset="-122" panose="020b0503020204020204" pitchFamily="34" typeface="微软雅黑"/>
                <a:ea charset="-122" panose="020b0503020204020204" pitchFamily="34" typeface="微软雅黑"/>
              </a:rPr>
              <a:t>添加标题</a:t>
            </a:r>
          </a:p>
        </p:txBody>
      </p:sp>
      <p:sp>
        <p:nvSpPr>
          <p:cNvPr id="13" name="矩形 47">
            <a:extLst>
              <a:ext uri="{FF2B5EF4-FFF2-40B4-BE49-F238E27FC236}">
                <a16:creationId xmlns:a16="http://schemas.microsoft.com/office/drawing/2014/main" id="{AE43C495-E84B-445C-A76A-3F36A435C6DC}"/>
              </a:ext>
            </a:extLst>
          </p:cNvPr>
          <p:cNvSpPr>
            <a:spLocks noChangeArrowheads="1"/>
          </p:cNvSpPr>
          <p:nvPr/>
        </p:nvSpPr>
        <p:spPr bwMode="auto">
          <a:xfrm>
            <a:off x="1600898" y="2091259"/>
            <a:ext cx="3311505" cy="6766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4" lIns="91407" rIns="91407" tIns="45704"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20000"/>
              </a:lnSpc>
              <a:spcBef>
                <a:spcPct val="0"/>
              </a:spcBef>
              <a:buNone/>
            </a:pPr>
            <a:r>
              <a:rPr altLang="en-US" lang="zh-CN" sz="1600">
                <a:solidFill>
                  <a:schemeClr val="bg1"/>
                </a:solidFill>
                <a:sym charset="-122" panose="020b0503020204020204" pitchFamily="34" typeface="微软雅黑"/>
              </a:rPr>
              <a:t>现代企业的竞争是企业文化的竞争，是人的素质的竞争。</a:t>
            </a:r>
          </a:p>
        </p:txBody>
      </p:sp>
      <p:sp>
        <p:nvSpPr>
          <p:cNvPr id="14" name="燕尾形 113">
            <a:extLst>
              <a:ext uri="{FF2B5EF4-FFF2-40B4-BE49-F238E27FC236}">
                <a16:creationId xmlns:a16="http://schemas.microsoft.com/office/drawing/2014/main" id="{BEA8CE46-F592-42E9-AF3F-51576403E6AA}"/>
              </a:ext>
            </a:extLst>
          </p:cNvPr>
          <p:cNvSpPr/>
          <p:nvPr/>
        </p:nvSpPr>
        <p:spPr>
          <a:xfrm rot="5400000">
            <a:off x="1096970" y="3676120"/>
            <a:ext cx="359947" cy="575915"/>
          </a:xfrm>
          <a:prstGeom prst="chevron">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49">
              <a:solidFill>
                <a:schemeClr val="bg1"/>
              </a:solidFill>
            </a:endParaRPr>
          </a:p>
        </p:txBody>
      </p:sp>
      <p:cxnSp>
        <p:nvCxnSpPr>
          <p:cNvPr id="15" name="直接连接符 14">
            <a:extLst>
              <a:ext uri="{FF2B5EF4-FFF2-40B4-BE49-F238E27FC236}">
                <a16:creationId xmlns:a16="http://schemas.microsoft.com/office/drawing/2014/main" id="{2B36263B-50A6-4F71-995B-3FCFEBE1C7B2}"/>
              </a:ext>
            </a:extLst>
          </p:cNvPr>
          <p:cNvCxnSpPr/>
          <p:nvPr/>
        </p:nvCxnSpPr>
        <p:spPr>
          <a:xfrm>
            <a:off x="1708452" y="4391600"/>
            <a:ext cx="3635457" cy="0"/>
          </a:xfrm>
          <a:prstGeom prst="line">
            <a:avLst/>
          </a:prstGeom>
          <a:ln>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16" name="矩形 15">
            <a:extLst>
              <a:ext uri="{FF2B5EF4-FFF2-40B4-BE49-F238E27FC236}">
                <a16:creationId xmlns:a16="http://schemas.microsoft.com/office/drawing/2014/main" id="{530AA7EB-0E23-4C2A-9A58-E2EB1E683149}"/>
              </a:ext>
            </a:extLst>
          </p:cNvPr>
          <p:cNvSpPr/>
          <p:nvPr/>
        </p:nvSpPr>
        <p:spPr>
          <a:xfrm>
            <a:off x="1613856" y="3044425"/>
            <a:ext cx="1300414" cy="426688"/>
          </a:xfrm>
          <a:prstGeom prst="rect">
            <a:avLst/>
          </a:prstGeom>
        </p:spPr>
        <p:txBody>
          <a:bodyPr bIns="45704" lIns="91407" rIns="91407" tIns="45704" wrap="none">
            <a:spAutoFit/>
          </a:bodyPr>
          <a:lstStyle/>
          <a:p>
            <a:r>
              <a:rPr altLang="en-US" lang="zh-CN" sz="2200">
                <a:solidFill>
                  <a:srgbClr val="FFC740"/>
                </a:solidFill>
                <a:latin charset="-122" panose="020b0503020204020204" pitchFamily="34" typeface="微软雅黑"/>
                <a:ea charset="-122" panose="020b0503020204020204" pitchFamily="34" typeface="微软雅黑"/>
              </a:rPr>
              <a:t>添加标题</a:t>
            </a:r>
          </a:p>
        </p:txBody>
      </p:sp>
      <p:sp>
        <p:nvSpPr>
          <p:cNvPr id="17" name="矩形 47">
            <a:extLst>
              <a:ext uri="{FF2B5EF4-FFF2-40B4-BE49-F238E27FC236}">
                <a16:creationId xmlns:a16="http://schemas.microsoft.com/office/drawing/2014/main" id="{E36E6419-7ECB-40C8-93E1-0116320FA043}"/>
              </a:ext>
            </a:extLst>
          </p:cNvPr>
          <p:cNvSpPr>
            <a:spLocks noChangeArrowheads="1"/>
          </p:cNvSpPr>
          <p:nvPr/>
        </p:nvSpPr>
        <p:spPr bwMode="auto">
          <a:xfrm>
            <a:off x="1600897" y="3459054"/>
            <a:ext cx="4793011" cy="969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4" lIns="91407" rIns="91407" tIns="45704"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20000"/>
              </a:lnSpc>
              <a:spcBef>
                <a:spcPct val="0"/>
              </a:spcBef>
              <a:buNone/>
            </a:pPr>
            <a:r>
              <a:rPr altLang="en-US" lang="zh-CN" sz="1600">
                <a:solidFill>
                  <a:schemeClr val="bg1"/>
                </a:solidFill>
                <a:sym charset="-122" panose="020b0503020204020204" pitchFamily="34" typeface="微软雅黑"/>
              </a:rPr>
              <a:t>管理的基础是制度，麦当劳是常光顾的快餐店之所以几十年在世界各地畅销不衰，其核心竞争就是流程管理，</a:t>
            </a:r>
          </a:p>
        </p:txBody>
      </p:sp>
      <p:sp>
        <p:nvSpPr>
          <p:cNvPr id="18" name="燕尾形 117">
            <a:extLst>
              <a:ext uri="{FF2B5EF4-FFF2-40B4-BE49-F238E27FC236}">
                <a16:creationId xmlns:a16="http://schemas.microsoft.com/office/drawing/2014/main" id="{03BE1CD6-1DE8-4C35-A3A4-739A261F0A3C}"/>
              </a:ext>
            </a:extLst>
          </p:cNvPr>
          <p:cNvSpPr/>
          <p:nvPr/>
        </p:nvSpPr>
        <p:spPr>
          <a:xfrm rot="5400000">
            <a:off x="1096970" y="5305096"/>
            <a:ext cx="359947" cy="575915"/>
          </a:xfrm>
          <a:prstGeom prst="chevron">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49">
              <a:solidFill>
                <a:schemeClr val="bg1"/>
              </a:solidFill>
            </a:endParaRPr>
          </a:p>
        </p:txBody>
      </p:sp>
      <p:cxnSp>
        <p:nvCxnSpPr>
          <p:cNvPr id="19" name="直接连接符 18">
            <a:extLst>
              <a:ext uri="{FF2B5EF4-FFF2-40B4-BE49-F238E27FC236}">
                <a16:creationId xmlns:a16="http://schemas.microsoft.com/office/drawing/2014/main" id="{CF7AB474-7D4F-49A2-8E0D-C6FAE82653D0}"/>
              </a:ext>
            </a:extLst>
          </p:cNvPr>
          <p:cNvCxnSpPr/>
          <p:nvPr/>
        </p:nvCxnSpPr>
        <p:spPr>
          <a:xfrm>
            <a:off x="1708452" y="6115174"/>
            <a:ext cx="3635457" cy="0"/>
          </a:xfrm>
          <a:prstGeom prst="line">
            <a:avLst/>
          </a:prstGeom>
          <a:ln>
            <a:solidFill>
              <a:schemeClr val="bg1">
                <a:lumMod val="75000"/>
              </a:schemeClr>
            </a:solidFill>
            <a:prstDash val="sys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9068CE43-0E80-4791-A021-55D26B5EAFEE}"/>
              </a:ext>
            </a:extLst>
          </p:cNvPr>
          <p:cNvSpPr/>
          <p:nvPr/>
        </p:nvSpPr>
        <p:spPr>
          <a:xfrm>
            <a:off x="1613856" y="4673403"/>
            <a:ext cx="1300414" cy="426688"/>
          </a:xfrm>
          <a:prstGeom prst="rect">
            <a:avLst/>
          </a:prstGeom>
        </p:spPr>
        <p:txBody>
          <a:bodyPr bIns="45704" lIns="91407" rIns="91407" tIns="45704" wrap="none">
            <a:spAutoFit/>
          </a:bodyPr>
          <a:lstStyle/>
          <a:p>
            <a:r>
              <a:rPr altLang="en-US" lang="zh-CN" sz="2200">
                <a:solidFill>
                  <a:srgbClr val="FFC740"/>
                </a:solidFill>
                <a:latin charset="-122" panose="020b0503020204020204" pitchFamily="34" typeface="微软雅黑"/>
                <a:ea charset="-122" panose="020b0503020204020204" pitchFamily="34" typeface="微软雅黑"/>
              </a:rPr>
              <a:t>添加标题</a:t>
            </a:r>
          </a:p>
        </p:txBody>
      </p:sp>
      <p:sp>
        <p:nvSpPr>
          <p:cNvPr id="21" name="矩形 47">
            <a:extLst>
              <a:ext uri="{FF2B5EF4-FFF2-40B4-BE49-F238E27FC236}">
                <a16:creationId xmlns:a16="http://schemas.microsoft.com/office/drawing/2014/main" id="{1EAEC6E3-3026-47CC-98A3-3B08D5CFA1E7}"/>
              </a:ext>
            </a:extLst>
          </p:cNvPr>
          <p:cNvSpPr>
            <a:spLocks noChangeArrowheads="1"/>
          </p:cNvSpPr>
          <p:nvPr/>
        </p:nvSpPr>
        <p:spPr bwMode="auto">
          <a:xfrm>
            <a:off x="1600898" y="5088031"/>
            <a:ext cx="4495102" cy="9692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04" lIns="91407" rIns="91407" tIns="45704"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dist">
              <a:lnSpc>
                <a:spcPct val="120000"/>
              </a:lnSpc>
              <a:spcBef>
                <a:spcPct val="0"/>
              </a:spcBef>
              <a:buNone/>
            </a:pPr>
            <a:r>
              <a:rPr altLang="en-US" lang="zh-CN" sz="1600">
                <a:solidFill>
                  <a:schemeClr val="bg1"/>
                </a:solidFill>
                <a:sym charset="-122" panose="020b0503020204020204" pitchFamily="34" typeface="微软雅黑"/>
              </a:rPr>
              <a:t>肯德基和麦当劳的管理条例都有几千条，麦当劳为了保持食物的新鲜度，汉堡包炸出7分钟后卖不掉就要扔掉，这7分钟就是经过详细的测算。</a:t>
            </a:r>
          </a:p>
        </p:txBody>
      </p:sp>
      <p:sp>
        <p:nvSpPr>
          <p:cNvPr id="22" name="文本框 21">
            <a:extLst>
              <a:ext uri="{FF2B5EF4-FFF2-40B4-BE49-F238E27FC236}">
                <a16:creationId xmlns:a16="http://schemas.microsoft.com/office/drawing/2014/main" id="{AEA82F31-71B6-4CA6-8287-5CB95E515C19}"/>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细节来自于制度</a:t>
            </a:r>
          </a:p>
        </p:txBody>
      </p:sp>
      <p:grpSp>
        <p:nvGrpSpPr>
          <p:cNvPr id="23" name="组合 22">
            <a:extLst>
              <a:ext uri="{FF2B5EF4-FFF2-40B4-BE49-F238E27FC236}">
                <a16:creationId xmlns:a16="http://schemas.microsoft.com/office/drawing/2014/main" id="{50F7B7B7-D7C2-4806-A8CC-6340263735ED}"/>
              </a:ext>
            </a:extLst>
          </p:cNvPr>
          <p:cNvGrpSpPr/>
          <p:nvPr/>
        </p:nvGrpSpPr>
        <p:grpSpPr>
          <a:xfrm>
            <a:off x="5712442" y="0"/>
            <a:ext cx="730990" cy="436632"/>
            <a:chOff x="5712442" y="0"/>
            <a:chExt cx="730990" cy="436632"/>
          </a:xfrm>
        </p:grpSpPr>
        <p:sp>
          <p:nvSpPr>
            <p:cNvPr id="24" name="流程图: 离页连接符 23">
              <a:extLst>
                <a:ext uri="{FF2B5EF4-FFF2-40B4-BE49-F238E27FC236}">
                  <a16:creationId xmlns:a16="http://schemas.microsoft.com/office/drawing/2014/main" id="{B5F9530F-F4B2-4380-983D-E4C195DAA835}"/>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a:extLst>
                <a:ext uri="{FF2B5EF4-FFF2-40B4-BE49-F238E27FC236}">
                  <a16:creationId xmlns:a16="http://schemas.microsoft.com/office/drawing/2014/main" id="{9CEBD7C6-257E-4D89-BD6D-EA7074945DC1}"/>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pic>
        <p:nvPicPr>
          <p:cNvPr id="27" name="图片 26">
            <a:extLst>
              <a:ext uri="{FF2B5EF4-FFF2-40B4-BE49-F238E27FC236}">
                <a16:creationId xmlns:a16="http://schemas.microsoft.com/office/drawing/2014/main" id="{85C7B237-7C6D-45B4-9973-3E2EA641BFE2}"/>
              </a:ext>
            </a:extLst>
          </p:cNvPr>
          <p:cNvPicPr>
            <a:picLocks noChangeAspect="1"/>
          </p:cNvPicPr>
          <p:nvPr/>
        </p:nvPicPr>
        <p:blipFill>
          <a:blip r:embed="rId3">
            <a:extLst>
              <a:ext uri="{28A0092B-C50C-407E-A947-70E740481C1C}">
                <a14:useLocalDpi val="0"/>
              </a:ext>
            </a:extLst>
          </a:blip>
          <a:srcRect b="-26988" r="-16550" t="772"/>
          <a:stretch>
            <a:fillRect/>
          </a:stretch>
        </p:blipFill>
        <p:spPr>
          <a:xfrm>
            <a:off x="6713503" y="1989183"/>
            <a:ext cx="6098309" cy="5876099"/>
          </a:xfrm>
          <a:prstGeom prst="ellipse">
            <a:avLst/>
          </a:prstGeom>
        </p:spPr>
      </p:pic>
    </p:spTree>
    <p:extLst>
      <p:ext uri="{BB962C8B-B14F-4D97-AF65-F5344CB8AC3E}">
        <p14:creationId val="3075389518"/>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id="7"/>
                                        <p:tgtEl>
                                          <p:spTgt spid="22"/>
                                        </p:tgtEl>
                                        <p:attrNameLst>
                                          <p:attrName>ppt_y</p:attrName>
                                        </p:attrNameLst>
                                      </p:cBhvr>
                                      <p:tavLst>
                                        <p:tav tm="0">
                                          <p:val>
                                            <p:strVal val="#ppt_y-#ppt_h*1.125000"/>
                                          </p:val>
                                        </p:tav>
                                        <p:tav tm="100000">
                                          <p:val>
                                            <p:strVal val="#ppt_y"/>
                                          </p:val>
                                        </p:tav>
                                      </p:tavLst>
                                    </p:anim>
                                    <p:animEffect filter="wipe(down)" transition="in">
                                      <p:cBhvr>
                                        <p:cTn dur="500" id="8"/>
                                        <p:tgtEl>
                                          <p:spTgt spid="22"/>
                                        </p:tgtEl>
                                      </p:cBhvr>
                                    </p:animEffect>
                                  </p:childTnLst>
                                </p:cTn>
                              </p:par>
                            </p:childTnLst>
                          </p:cTn>
                        </p:par>
                        <p:par>
                          <p:cTn fill="hold" id="9" nodeType="afterGroup">
                            <p:stCondLst>
                              <p:cond delay="500"/>
                            </p:stCondLst>
                            <p:childTnLst>
                              <p:par>
                                <p:cTn fill="hold" grpId="0" id="10" nodeType="afterEffect" presetClass="entr" presetID="47" presetSubtype="0">
                                  <p:stCondLst>
                                    <p:cond delay="0"/>
                                  </p:stCondLst>
                                  <p:childTnLst>
                                    <p:set>
                                      <p:cBhvr>
                                        <p:cTn dur="1" fill="hold" id="11">
                                          <p:stCondLst>
                                            <p:cond delay="0"/>
                                          </p:stCondLst>
                                        </p:cTn>
                                        <p:tgtEl>
                                          <p:spTgt spid="6"/>
                                        </p:tgtEl>
                                        <p:attrNameLst>
                                          <p:attrName>style.visibility</p:attrName>
                                        </p:attrNameLst>
                                      </p:cBhvr>
                                      <p:to>
                                        <p:strVal val="visible"/>
                                      </p:to>
                                    </p:set>
                                    <p:animEffect filter="fade" transition="in">
                                      <p:cBhvr>
                                        <p:cTn dur="1000" id="12"/>
                                        <p:tgtEl>
                                          <p:spTgt spid="6"/>
                                        </p:tgtEl>
                                      </p:cBhvr>
                                    </p:animEffect>
                                    <p:anim calcmode="lin" valueType="num">
                                      <p:cBhvr>
                                        <p:cTn dur="1000" fill="hold" id="13"/>
                                        <p:tgtEl>
                                          <p:spTgt spid="6"/>
                                        </p:tgtEl>
                                        <p:attrNameLst>
                                          <p:attrName>ppt_x</p:attrName>
                                        </p:attrNameLst>
                                      </p:cBhvr>
                                      <p:tavLst>
                                        <p:tav tm="0">
                                          <p:val>
                                            <p:strVal val="#ppt_x"/>
                                          </p:val>
                                        </p:tav>
                                        <p:tav tm="100000">
                                          <p:val>
                                            <p:strVal val="#ppt_x"/>
                                          </p:val>
                                        </p:tav>
                                      </p:tavLst>
                                    </p:anim>
                                    <p:anim calcmode="lin" valueType="num">
                                      <p:cBhvr>
                                        <p:cTn dur="1000" fill="hold" id="14"/>
                                        <p:tgtEl>
                                          <p:spTgt spid="6"/>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500"/>
                            </p:stCondLst>
                            <p:childTnLst>
                              <p:par>
                                <p:cTn fill="hold" id="16" nodeType="afterEffect" presetClass="entr" presetID="22" presetSubtype="8">
                                  <p:stCondLst>
                                    <p:cond delay="0"/>
                                  </p:stCondLst>
                                  <p:childTnLst>
                                    <p:set>
                                      <p:cBhvr>
                                        <p:cTn dur="1" fill="hold" id="17">
                                          <p:stCondLst>
                                            <p:cond delay="0"/>
                                          </p:stCondLst>
                                        </p:cTn>
                                        <p:tgtEl>
                                          <p:spTgt spid="7"/>
                                        </p:tgtEl>
                                        <p:attrNameLst>
                                          <p:attrName>style.visibility</p:attrName>
                                        </p:attrNameLst>
                                      </p:cBhvr>
                                      <p:to>
                                        <p:strVal val="visible"/>
                                      </p:to>
                                    </p:set>
                                    <p:animEffect filter="wipe(left)" transition="in">
                                      <p:cBhvr>
                                        <p:cTn dur="500" id="18"/>
                                        <p:tgtEl>
                                          <p:spTgt spid="7"/>
                                        </p:tgtEl>
                                      </p:cBhvr>
                                    </p:animEffect>
                                  </p:childTnLst>
                                </p:cTn>
                              </p:par>
                            </p:childTnLst>
                          </p:cTn>
                        </p:par>
                        <p:par>
                          <p:cTn fill="hold" id="19" nodeType="afterGroup">
                            <p:stCondLst>
                              <p:cond delay="2000"/>
                            </p:stCondLst>
                            <p:childTnLst>
                              <p:par>
                                <p:cTn fill="hold" grpId="0" id="20" nodeType="afterEffect" presetClass="entr" presetID="22" presetSubtype="8">
                                  <p:stCondLst>
                                    <p:cond delay="0"/>
                                  </p:stCondLst>
                                  <p:childTnLst>
                                    <p:set>
                                      <p:cBhvr>
                                        <p:cTn dur="1" fill="hold" id="21">
                                          <p:stCondLst>
                                            <p:cond delay="0"/>
                                          </p:stCondLst>
                                        </p:cTn>
                                        <p:tgtEl>
                                          <p:spTgt spid="12"/>
                                        </p:tgtEl>
                                        <p:attrNameLst>
                                          <p:attrName>style.visibility</p:attrName>
                                        </p:attrNameLst>
                                      </p:cBhvr>
                                      <p:to>
                                        <p:strVal val="visible"/>
                                      </p:to>
                                    </p:set>
                                    <p:animEffect filter="wipe(left)" transition="in">
                                      <p:cBhvr>
                                        <p:cTn dur="500" id="22"/>
                                        <p:tgtEl>
                                          <p:spTgt spid="12"/>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13"/>
                                        </p:tgtEl>
                                        <p:attrNameLst>
                                          <p:attrName>style.visibility</p:attrName>
                                        </p:attrNameLst>
                                      </p:cBhvr>
                                      <p:to>
                                        <p:strVal val="visible"/>
                                      </p:to>
                                    </p:set>
                                    <p:animEffect filter="wipe(left)" transition="in">
                                      <p:cBhvr>
                                        <p:cTn dur="500" id="25"/>
                                        <p:tgtEl>
                                          <p:spTgt spid="13"/>
                                        </p:tgtEl>
                                      </p:cBhvr>
                                    </p:animEffect>
                                  </p:childTnLst>
                                </p:cTn>
                              </p:par>
                            </p:childTnLst>
                          </p:cTn>
                        </p:par>
                        <p:par>
                          <p:cTn fill="hold" id="26" nodeType="afterGroup">
                            <p:stCondLst>
                              <p:cond delay="2500"/>
                            </p:stCondLst>
                            <p:childTnLst>
                              <p:par>
                                <p:cTn fill="hold" grpId="0" id="27" nodeType="afterEffect" presetClass="entr" presetID="47" presetSubtype="0">
                                  <p:stCondLst>
                                    <p:cond delay="0"/>
                                  </p:stCondLst>
                                  <p:childTnLst>
                                    <p:set>
                                      <p:cBhvr>
                                        <p:cTn dur="1" fill="hold" id="28">
                                          <p:stCondLst>
                                            <p:cond delay="0"/>
                                          </p:stCondLst>
                                        </p:cTn>
                                        <p:tgtEl>
                                          <p:spTgt spid="14"/>
                                        </p:tgtEl>
                                        <p:attrNameLst>
                                          <p:attrName>style.visibility</p:attrName>
                                        </p:attrNameLst>
                                      </p:cBhvr>
                                      <p:to>
                                        <p:strVal val="visible"/>
                                      </p:to>
                                    </p:set>
                                    <p:animEffect filter="fade" transition="in">
                                      <p:cBhvr>
                                        <p:cTn dur="1000" id="29"/>
                                        <p:tgtEl>
                                          <p:spTgt spid="14"/>
                                        </p:tgtEl>
                                      </p:cBhvr>
                                    </p:animEffect>
                                    <p:anim calcmode="lin" valueType="num">
                                      <p:cBhvr>
                                        <p:cTn dur="1000" fill="hold" id="30"/>
                                        <p:tgtEl>
                                          <p:spTgt spid="14"/>
                                        </p:tgtEl>
                                        <p:attrNameLst>
                                          <p:attrName>ppt_x</p:attrName>
                                        </p:attrNameLst>
                                      </p:cBhvr>
                                      <p:tavLst>
                                        <p:tav tm="0">
                                          <p:val>
                                            <p:strVal val="#ppt_x"/>
                                          </p:val>
                                        </p:tav>
                                        <p:tav tm="100000">
                                          <p:val>
                                            <p:strVal val="#ppt_x"/>
                                          </p:val>
                                        </p:tav>
                                      </p:tavLst>
                                    </p:anim>
                                    <p:anim calcmode="lin" valueType="num">
                                      <p:cBhvr>
                                        <p:cTn dur="1000" fill="hold" id="31"/>
                                        <p:tgtEl>
                                          <p:spTgt spid="14"/>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3500"/>
                            </p:stCondLst>
                            <p:childTnLst>
                              <p:par>
                                <p:cTn fill="hold" id="33" nodeType="afterEffect" presetClass="entr" presetID="22" presetSubtype="8">
                                  <p:stCondLst>
                                    <p:cond delay="0"/>
                                  </p:stCondLst>
                                  <p:childTnLst>
                                    <p:set>
                                      <p:cBhvr>
                                        <p:cTn dur="1" fill="hold" id="34">
                                          <p:stCondLst>
                                            <p:cond delay="0"/>
                                          </p:stCondLst>
                                        </p:cTn>
                                        <p:tgtEl>
                                          <p:spTgt spid="15"/>
                                        </p:tgtEl>
                                        <p:attrNameLst>
                                          <p:attrName>style.visibility</p:attrName>
                                        </p:attrNameLst>
                                      </p:cBhvr>
                                      <p:to>
                                        <p:strVal val="visible"/>
                                      </p:to>
                                    </p:set>
                                    <p:animEffect filter="wipe(left)" transition="in">
                                      <p:cBhvr>
                                        <p:cTn dur="500" id="35"/>
                                        <p:tgtEl>
                                          <p:spTgt spid="15"/>
                                        </p:tgtEl>
                                      </p:cBhvr>
                                    </p:animEffect>
                                  </p:childTnLst>
                                </p:cTn>
                              </p:par>
                            </p:childTnLst>
                          </p:cTn>
                        </p:par>
                        <p:par>
                          <p:cTn fill="hold" id="36" nodeType="afterGroup">
                            <p:stCondLst>
                              <p:cond delay="4000"/>
                            </p:stCondLst>
                            <p:childTnLst>
                              <p:par>
                                <p:cTn fill="hold" grpId="0" id="37" nodeType="afterEffect" presetClass="entr" presetID="22" presetSubtype="8">
                                  <p:stCondLst>
                                    <p:cond delay="0"/>
                                  </p:stCondLst>
                                  <p:childTnLst>
                                    <p:set>
                                      <p:cBhvr>
                                        <p:cTn dur="1" fill="hold" id="38">
                                          <p:stCondLst>
                                            <p:cond delay="0"/>
                                          </p:stCondLst>
                                        </p:cTn>
                                        <p:tgtEl>
                                          <p:spTgt spid="16"/>
                                        </p:tgtEl>
                                        <p:attrNameLst>
                                          <p:attrName>style.visibility</p:attrName>
                                        </p:attrNameLst>
                                      </p:cBhvr>
                                      <p:to>
                                        <p:strVal val="visible"/>
                                      </p:to>
                                    </p:set>
                                    <p:animEffect filter="wipe(left)" transition="in">
                                      <p:cBhvr>
                                        <p:cTn dur="500" id="39"/>
                                        <p:tgtEl>
                                          <p:spTgt spid="16"/>
                                        </p:tgtEl>
                                      </p:cBhvr>
                                    </p:animEffect>
                                  </p:childTnLst>
                                </p:cTn>
                              </p:par>
                              <p:par>
                                <p:cTn fill="hold" grpId="0" id="40" nodeType="withEffect" presetClass="entr" presetID="22" presetSubtype="8">
                                  <p:stCondLst>
                                    <p:cond delay="0"/>
                                  </p:stCondLst>
                                  <p:childTnLst>
                                    <p:set>
                                      <p:cBhvr>
                                        <p:cTn dur="1" fill="hold" id="41">
                                          <p:stCondLst>
                                            <p:cond delay="0"/>
                                          </p:stCondLst>
                                        </p:cTn>
                                        <p:tgtEl>
                                          <p:spTgt spid="17"/>
                                        </p:tgtEl>
                                        <p:attrNameLst>
                                          <p:attrName>style.visibility</p:attrName>
                                        </p:attrNameLst>
                                      </p:cBhvr>
                                      <p:to>
                                        <p:strVal val="visible"/>
                                      </p:to>
                                    </p:set>
                                    <p:animEffect filter="wipe(left)" transition="in">
                                      <p:cBhvr>
                                        <p:cTn dur="500" id="42"/>
                                        <p:tgtEl>
                                          <p:spTgt spid="17"/>
                                        </p:tgtEl>
                                      </p:cBhvr>
                                    </p:animEffect>
                                  </p:childTnLst>
                                </p:cTn>
                              </p:par>
                            </p:childTnLst>
                          </p:cTn>
                        </p:par>
                        <p:par>
                          <p:cTn fill="hold" id="43" nodeType="afterGroup">
                            <p:stCondLst>
                              <p:cond delay="4500"/>
                            </p:stCondLst>
                            <p:childTnLst>
                              <p:par>
                                <p:cTn fill="hold" grpId="0" id="44" nodeType="afterEffect" presetClass="entr" presetID="47" presetSubtype="0">
                                  <p:stCondLst>
                                    <p:cond delay="0"/>
                                  </p:stCondLst>
                                  <p:childTnLst>
                                    <p:set>
                                      <p:cBhvr>
                                        <p:cTn dur="1" fill="hold" id="45">
                                          <p:stCondLst>
                                            <p:cond delay="0"/>
                                          </p:stCondLst>
                                        </p:cTn>
                                        <p:tgtEl>
                                          <p:spTgt spid="18"/>
                                        </p:tgtEl>
                                        <p:attrNameLst>
                                          <p:attrName>style.visibility</p:attrName>
                                        </p:attrNameLst>
                                      </p:cBhvr>
                                      <p:to>
                                        <p:strVal val="visible"/>
                                      </p:to>
                                    </p:set>
                                    <p:animEffect filter="fade" transition="in">
                                      <p:cBhvr>
                                        <p:cTn dur="1000" id="46"/>
                                        <p:tgtEl>
                                          <p:spTgt spid="18"/>
                                        </p:tgtEl>
                                      </p:cBhvr>
                                    </p:animEffect>
                                    <p:anim calcmode="lin" valueType="num">
                                      <p:cBhvr>
                                        <p:cTn dur="1000" fill="hold" id="47"/>
                                        <p:tgtEl>
                                          <p:spTgt spid="18"/>
                                        </p:tgtEl>
                                        <p:attrNameLst>
                                          <p:attrName>ppt_x</p:attrName>
                                        </p:attrNameLst>
                                      </p:cBhvr>
                                      <p:tavLst>
                                        <p:tav tm="0">
                                          <p:val>
                                            <p:strVal val="#ppt_x"/>
                                          </p:val>
                                        </p:tav>
                                        <p:tav tm="100000">
                                          <p:val>
                                            <p:strVal val="#ppt_x"/>
                                          </p:val>
                                        </p:tav>
                                      </p:tavLst>
                                    </p:anim>
                                    <p:anim calcmode="lin" valueType="num">
                                      <p:cBhvr>
                                        <p:cTn dur="1000" fill="hold" id="48"/>
                                        <p:tgtEl>
                                          <p:spTgt spid="18"/>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5500"/>
                            </p:stCondLst>
                            <p:childTnLst>
                              <p:par>
                                <p:cTn fill="hold" id="50" nodeType="afterEffect" presetClass="entr" presetID="22" presetSubtype="8">
                                  <p:stCondLst>
                                    <p:cond delay="0"/>
                                  </p:stCondLst>
                                  <p:childTnLst>
                                    <p:set>
                                      <p:cBhvr>
                                        <p:cTn dur="1" fill="hold" id="51">
                                          <p:stCondLst>
                                            <p:cond delay="0"/>
                                          </p:stCondLst>
                                        </p:cTn>
                                        <p:tgtEl>
                                          <p:spTgt spid="19"/>
                                        </p:tgtEl>
                                        <p:attrNameLst>
                                          <p:attrName>style.visibility</p:attrName>
                                        </p:attrNameLst>
                                      </p:cBhvr>
                                      <p:to>
                                        <p:strVal val="visible"/>
                                      </p:to>
                                    </p:set>
                                    <p:animEffect filter="wipe(left)" transition="in">
                                      <p:cBhvr>
                                        <p:cTn dur="500" id="52"/>
                                        <p:tgtEl>
                                          <p:spTgt spid="19"/>
                                        </p:tgtEl>
                                      </p:cBhvr>
                                    </p:animEffect>
                                  </p:childTnLst>
                                </p:cTn>
                              </p:par>
                            </p:childTnLst>
                          </p:cTn>
                        </p:par>
                        <p:par>
                          <p:cTn fill="hold" id="53" nodeType="afterGroup">
                            <p:stCondLst>
                              <p:cond delay="6000"/>
                            </p:stCondLst>
                            <p:childTnLst>
                              <p:par>
                                <p:cTn fill="hold" grpId="0" id="54" nodeType="afterEffect" presetClass="entr" presetID="22" presetSubtype="8">
                                  <p:stCondLst>
                                    <p:cond delay="0"/>
                                  </p:stCondLst>
                                  <p:childTnLst>
                                    <p:set>
                                      <p:cBhvr>
                                        <p:cTn dur="1" fill="hold" id="55">
                                          <p:stCondLst>
                                            <p:cond delay="0"/>
                                          </p:stCondLst>
                                        </p:cTn>
                                        <p:tgtEl>
                                          <p:spTgt spid="20"/>
                                        </p:tgtEl>
                                        <p:attrNameLst>
                                          <p:attrName>style.visibility</p:attrName>
                                        </p:attrNameLst>
                                      </p:cBhvr>
                                      <p:to>
                                        <p:strVal val="visible"/>
                                      </p:to>
                                    </p:set>
                                    <p:animEffect filter="wipe(left)" transition="in">
                                      <p:cBhvr>
                                        <p:cTn dur="500" id="56"/>
                                        <p:tgtEl>
                                          <p:spTgt spid="20"/>
                                        </p:tgtEl>
                                      </p:cBhvr>
                                    </p:animEffect>
                                  </p:childTnLst>
                                </p:cTn>
                              </p:par>
                              <p:par>
                                <p:cTn fill="hold" grpId="0" id="57" nodeType="withEffect" presetClass="entr" presetID="22" presetSubtype="8">
                                  <p:stCondLst>
                                    <p:cond delay="0"/>
                                  </p:stCondLst>
                                  <p:childTnLst>
                                    <p:set>
                                      <p:cBhvr>
                                        <p:cTn dur="1" fill="hold" id="58">
                                          <p:stCondLst>
                                            <p:cond delay="0"/>
                                          </p:stCondLst>
                                        </p:cTn>
                                        <p:tgtEl>
                                          <p:spTgt spid="21"/>
                                        </p:tgtEl>
                                        <p:attrNameLst>
                                          <p:attrName>style.visibility</p:attrName>
                                        </p:attrNameLst>
                                      </p:cBhvr>
                                      <p:to>
                                        <p:strVal val="visible"/>
                                      </p:to>
                                    </p:set>
                                    <p:animEffect filter="wipe(left)" transition="in">
                                      <p:cBhvr>
                                        <p:cTn dur="500" id="59"/>
                                        <p:tgtEl>
                                          <p:spTgt spid="21"/>
                                        </p:tgtEl>
                                      </p:cBhvr>
                                    </p:animEffect>
                                  </p:childTnLst>
                                </p:cTn>
                              </p:par>
                            </p:childTnLst>
                          </p:cTn>
                        </p:par>
                        <p:par>
                          <p:cTn fill="hold" id="60" nodeType="afterGroup">
                            <p:stCondLst>
                              <p:cond delay="6500"/>
                            </p:stCondLst>
                            <p:childTnLst>
                              <p:par>
                                <p:cTn fill="hold" id="61" nodeType="afterEffect" presetClass="entr" presetID="22" presetSubtype="4">
                                  <p:stCondLst>
                                    <p:cond delay="0"/>
                                  </p:stCondLst>
                                  <p:childTnLst>
                                    <p:set>
                                      <p:cBhvr>
                                        <p:cTn dur="1" fill="hold" id="62">
                                          <p:stCondLst>
                                            <p:cond delay="0"/>
                                          </p:stCondLst>
                                        </p:cTn>
                                        <p:tgtEl>
                                          <p:spTgt spid="27"/>
                                        </p:tgtEl>
                                        <p:attrNameLst>
                                          <p:attrName>style.visibility</p:attrName>
                                        </p:attrNameLst>
                                      </p:cBhvr>
                                      <p:to>
                                        <p:strVal val="visible"/>
                                      </p:to>
                                    </p:set>
                                    <p:animEffect filter="wipe(down)" transition="in">
                                      <p:cBhvr>
                                        <p:cTn dur="750" id="63"/>
                                        <p:tgtEl>
                                          <p:spTgt spid="27"/>
                                        </p:tgtEl>
                                      </p:cBhvr>
                                    </p:animEffect>
                                  </p:childTnLst>
                                </p:cTn>
                              </p:par>
                              <p:par>
                                <p:cTn fill="hold" grpId="0" id="64" nodeType="withEffect" presetClass="entr" presetID="22" presetSubtype="1">
                                  <p:stCondLst>
                                    <p:cond delay="0"/>
                                  </p:stCondLst>
                                  <p:childTnLst>
                                    <p:set>
                                      <p:cBhvr>
                                        <p:cTn dur="1" fill="hold" id="65">
                                          <p:stCondLst>
                                            <p:cond delay="0"/>
                                          </p:stCondLst>
                                        </p:cTn>
                                        <p:tgtEl>
                                          <p:spTgt spid="32"/>
                                        </p:tgtEl>
                                        <p:attrNameLst>
                                          <p:attrName>style.visibility</p:attrName>
                                        </p:attrNameLst>
                                      </p:cBhvr>
                                      <p:to>
                                        <p:strVal val="visible"/>
                                      </p:to>
                                    </p:set>
                                    <p:animEffect filter="wipe(up)" transition="in">
                                      <p:cBhvr>
                                        <p:cTn dur="750" id="66"/>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6"/>
      <p:bldP grpId="0" spid="12"/>
      <p:bldP grpId="0" spid="13"/>
      <p:bldP grpId="0" spid="14"/>
      <p:bldP grpId="0" spid="16"/>
      <p:bldP grpId="0" spid="17"/>
      <p:bldP grpId="0" spid="18"/>
      <p:bldP grpId="0" spid="20"/>
      <p:bldP grpId="0" spid="21"/>
      <p:bldP grpId="0" spid="2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矩形: 圆角 26">
            <a:extLst>
              <a:ext uri="{FF2B5EF4-FFF2-40B4-BE49-F238E27FC236}">
                <a16:creationId xmlns:a16="http://schemas.microsoft.com/office/drawing/2014/main" id="{2D51F431-0474-4FA5-B0C3-0B073AD9D303}"/>
              </a:ext>
            </a:extLst>
          </p:cNvPr>
          <p:cNvSpPr/>
          <p:nvPr/>
        </p:nvSpPr>
        <p:spPr>
          <a:xfrm>
            <a:off x="637418" y="2267640"/>
            <a:ext cx="3105675" cy="3109802"/>
          </a:xfrm>
          <a:prstGeom prst="roundRect">
            <a:avLst/>
          </a:prstGeom>
          <a:solidFill>
            <a:schemeClr val="bg1">
              <a:lumMod val="85000"/>
            </a:schemeClr>
          </a:solidFill>
          <a:ln>
            <a:solidFill>
              <a:srgbClr val="FFC740"/>
            </a:solidFill>
          </a:ln>
          <a:effectLst>
            <a:outerShdw algn="tl" blurRad="50800" dir="2700000" dist="38100"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圆角 25">
            <a:extLst>
              <a:ext uri="{FF2B5EF4-FFF2-40B4-BE49-F238E27FC236}">
                <a16:creationId xmlns:a16="http://schemas.microsoft.com/office/drawing/2014/main" id="{B8410472-A238-4E7F-BADE-EB9CA5817118}"/>
              </a:ext>
            </a:extLst>
          </p:cNvPr>
          <p:cNvSpPr/>
          <p:nvPr/>
        </p:nvSpPr>
        <p:spPr>
          <a:xfrm>
            <a:off x="4550876" y="2267640"/>
            <a:ext cx="3105675" cy="3109802"/>
          </a:xfrm>
          <a:prstGeom prst="roundRect">
            <a:avLst/>
          </a:prstGeom>
          <a:solidFill>
            <a:schemeClr val="bg1">
              <a:lumMod val="85000"/>
            </a:schemeClr>
          </a:solidFill>
          <a:ln>
            <a:solidFill>
              <a:srgbClr val="FFC740"/>
            </a:solidFill>
          </a:ln>
          <a:effectLst>
            <a:outerShdw algn="tl" blurRad="50800" dir="2700000" dist="38100"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圆角 1">
            <a:extLst>
              <a:ext uri="{FF2B5EF4-FFF2-40B4-BE49-F238E27FC236}">
                <a16:creationId xmlns:a16="http://schemas.microsoft.com/office/drawing/2014/main" id="{7FAA005B-367D-4129-846C-ABA1362125B1}"/>
              </a:ext>
            </a:extLst>
          </p:cNvPr>
          <p:cNvSpPr/>
          <p:nvPr/>
        </p:nvSpPr>
        <p:spPr>
          <a:xfrm>
            <a:off x="8464343" y="2267640"/>
            <a:ext cx="3105675" cy="3109802"/>
          </a:xfrm>
          <a:prstGeom prst="roundRect">
            <a:avLst/>
          </a:prstGeom>
          <a:solidFill>
            <a:schemeClr val="bg1">
              <a:lumMod val="85000"/>
            </a:schemeClr>
          </a:solidFill>
          <a:ln>
            <a:solidFill>
              <a:srgbClr val="FFC740"/>
            </a:solidFill>
          </a:ln>
          <a:effectLst>
            <a:outerShdw algn="tl" blurRad="50800" dir="2700000" dist="38100"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5F974C32-60EF-4A26-ADB6-D94D9A998957}"/>
              </a:ext>
            </a:extLst>
          </p:cNvPr>
          <p:cNvSpPr/>
          <p:nvPr/>
        </p:nvSpPr>
        <p:spPr>
          <a:xfrm>
            <a:off x="975045" y="2898517"/>
            <a:ext cx="2619500" cy="2286000"/>
          </a:xfrm>
          <a:prstGeom prst="rect">
            <a:avLst/>
          </a:prstGeom>
        </p:spPr>
        <p:txBody>
          <a:bodyPr wrap="square">
            <a:spAutoFit/>
          </a:bodyPr>
          <a:lstStyle/>
          <a:p>
            <a:pPr>
              <a:lnSpc>
                <a:spcPct val="150000"/>
              </a:lnSpc>
              <a:spcBef>
                <a:spcPct val="0"/>
              </a:spcBef>
              <a:buNone/>
            </a:pPr>
            <a:r>
              <a:rPr altLang="en-US" lang="zh-CN" sz="1600">
                <a:solidFill>
                  <a:schemeClr val="bg2">
                    <a:lumMod val="25000"/>
                  </a:schemeClr>
                </a:solidFill>
                <a:latin charset="-122" panose="020b0503020204020204" pitchFamily="34" typeface="微软雅黑"/>
                <a:ea charset="-122" panose="020b0503020204020204" pitchFamily="34" typeface="微软雅黑"/>
                <a:sym charset="-122" panose="020b0503020204020204" pitchFamily="34" typeface="微软雅黑"/>
              </a:rPr>
              <a:t>我曾经听了这样得一个故事，中国有个有名气的建筑家，搞了一辈子的房屋设计，让他最头疼的就是“香山宾馆”。他在设计的时候非常注重细节。</a:t>
            </a:r>
          </a:p>
        </p:txBody>
      </p:sp>
      <p:grpSp>
        <p:nvGrpSpPr>
          <p:cNvPr id="5" name="组合 4">
            <a:extLst>
              <a:ext uri="{FF2B5EF4-FFF2-40B4-BE49-F238E27FC236}">
                <a16:creationId xmlns:a16="http://schemas.microsoft.com/office/drawing/2014/main" id="{C64BE88C-D2D9-449B-A358-DF2289526833}"/>
              </a:ext>
            </a:extLst>
          </p:cNvPr>
          <p:cNvGrpSpPr/>
          <p:nvPr/>
        </p:nvGrpSpPr>
        <p:grpSpPr>
          <a:xfrm>
            <a:off x="1359989" y="2036807"/>
            <a:ext cx="1660531" cy="461665"/>
            <a:chOff x="1705901" y="1366742"/>
            <a:chExt cx="1660531" cy="461665"/>
          </a:xfrm>
        </p:grpSpPr>
        <p:sp>
          <p:nvSpPr>
            <p:cNvPr id="4" name="矩形 3">
              <a:extLst>
                <a:ext uri="{FF2B5EF4-FFF2-40B4-BE49-F238E27FC236}">
                  <a16:creationId xmlns:a16="http://schemas.microsoft.com/office/drawing/2014/main" id="{086CC86C-747A-4823-99C7-F0BB9809E08B}"/>
                </a:ext>
              </a:extLst>
            </p:cNvPr>
            <p:cNvSpPr/>
            <p:nvPr/>
          </p:nvSpPr>
          <p:spPr>
            <a:xfrm>
              <a:off x="1705901" y="1366742"/>
              <a:ext cx="1660531" cy="461346"/>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TextBox 56">
              <a:extLst>
                <a:ext uri="{FF2B5EF4-FFF2-40B4-BE49-F238E27FC236}">
                  <a16:creationId xmlns:a16="http://schemas.microsoft.com/office/drawing/2014/main" id="{F0C49014-1543-4DBB-B4AE-1B9E39951EE0}"/>
                </a:ext>
              </a:extLst>
            </p:cNvPr>
            <p:cNvSpPr txBox="1"/>
            <p:nvPr/>
          </p:nvSpPr>
          <p:spPr>
            <a:xfrm>
              <a:off x="1823647" y="1366742"/>
              <a:ext cx="1542785" cy="457200"/>
            </a:xfrm>
            <a:prstGeom prst="rect">
              <a:avLst/>
            </a:prstGeom>
            <a:noFill/>
            <a:ln>
              <a:noFill/>
            </a:ln>
          </p:spPr>
          <p:txBody>
            <a:bodyPr rtlCol="0" wrap="square">
              <a:spAutoFit/>
            </a:bodyPr>
            <a:lstStyle/>
            <a:p>
              <a:r>
                <a:rPr altLang="en-US" lang="zh-CN" sz="2400">
                  <a:solidFill>
                    <a:schemeClr val="bg1"/>
                  </a:solidFill>
                  <a:latin charset="-122" panose="020b0503020204020204" pitchFamily="34" typeface="微软雅黑"/>
                  <a:ea charset="-122" panose="020b0503020204020204" pitchFamily="34" typeface="微软雅黑"/>
                </a:rPr>
                <a:t>细节制度</a:t>
              </a:r>
            </a:p>
          </p:txBody>
        </p:sp>
      </p:grpSp>
      <p:sp>
        <p:nvSpPr>
          <p:cNvPr id="16" name="矩形 15">
            <a:extLst>
              <a:ext uri="{FF2B5EF4-FFF2-40B4-BE49-F238E27FC236}">
                <a16:creationId xmlns:a16="http://schemas.microsoft.com/office/drawing/2014/main" id="{E9E4512A-6101-46A1-AA20-07314D2F39CB}"/>
              </a:ext>
            </a:extLst>
          </p:cNvPr>
          <p:cNvSpPr/>
          <p:nvPr/>
        </p:nvSpPr>
        <p:spPr>
          <a:xfrm>
            <a:off x="4717116" y="2867437"/>
            <a:ext cx="2837790" cy="2286000"/>
          </a:xfrm>
          <a:prstGeom prst="rect">
            <a:avLst/>
          </a:prstGeom>
        </p:spPr>
        <p:txBody>
          <a:bodyPr wrap="square">
            <a:spAutoFit/>
          </a:bodyPr>
          <a:lstStyle/>
          <a:p>
            <a:pPr lvl="0">
              <a:lnSpc>
                <a:spcPct val="150000"/>
              </a:lnSpc>
              <a:spcBef>
                <a:spcPct val="0"/>
              </a:spcBef>
              <a:buSzTx/>
            </a:pPr>
            <a:r>
              <a:rPr altLang="en-US" lang="zh-CN" sz="1600">
                <a:solidFill>
                  <a:schemeClr val="bg2">
                    <a:lumMod val="25000"/>
                  </a:schemeClr>
                </a:solidFill>
                <a:latin charset="-122" panose="020b0503020204020204" pitchFamily="34" typeface="微软雅黑"/>
                <a:ea charset="-122" panose="020b0503020204020204" pitchFamily="34" typeface="微软雅黑"/>
              </a:rPr>
              <a:t>哪个地方种什么树、什么花; 式样都有标明，但工人在施工的时候，完全没有按照设计方案，因为他们认为这也不是盖房子，完全没有必要，于是建筑时随心所欲。</a:t>
            </a:r>
          </a:p>
        </p:txBody>
      </p:sp>
      <p:sp>
        <p:nvSpPr>
          <p:cNvPr id="17" name="矩形 16">
            <a:extLst>
              <a:ext uri="{FF2B5EF4-FFF2-40B4-BE49-F238E27FC236}">
                <a16:creationId xmlns:a16="http://schemas.microsoft.com/office/drawing/2014/main" id="{A36B07E2-2753-47A2-ACEB-420869AAFBB0}"/>
              </a:ext>
            </a:extLst>
          </p:cNvPr>
          <p:cNvSpPr/>
          <p:nvPr/>
        </p:nvSpPr>
        <p:spPr>
          <a:xfrm>
            <a:off x="8630583" y="3096863"/>
            <a:ext cx="2939435" cy="1279931"/>
          </a:xfrm>
          <a:prstGeom prst="rect">
            <a:avLst/>
          </a:prstGeom>
        </p:spPr>
        <p:txBody>
          <a:bodyPr wrap="square">
            <a:spAutoFit/>
          </a:bodyPr>
          <a:lstStyle/>
          <a:p>
            <a:pPr>
              <a:lnSpc>
                <a:spcPct val="150000"/>
              </a:lnSpc>
              <a:spcBef>
                <a:spcPct val="0"/>
              </a:spcBef>
              <a:buNone/>
            </a:pPr>
            <a:r>
              <a:rPr altLang="en-US" lang="zh-CN" sz="1733">
                <a:solidFill>
                  <a:schemeClr val="bg2">
                    <a:lumMod val="25000"/>
                  </a:schemeClr>
                </a:solidFill>
                <a:latin charset="-122" panose="020b0503020204020204" pitchFamily="34" typeface="微软雅黑"/>
                <a:ea charset="-122" panose="020b0503020204020204" pitchFamily="34" typeface="微软雅黑"/>
                <a:sym charset="-122" panose="020b0503020204020204" pitchFamily="34" typeface="微软雅黑"/>
              </a:rPr>
              <a:t>因此我认为要有好的细节管理，首先要有严格的管理制度的管理细节来保障。</a:t>
            </a:r>
          </a:p>
        </p:txBody>
      </p:sp>
      <p:sp>
        <p:nvSpPr>
          <p:cNvPr id="22" name="文本框 21">
            <a:extLst>
              <a:ext uri="{FF2B5EF4-FFF2-40B4-BE49-F238E27FC236}">
                <a16:creationId xmlns:a16="http://schemas.microsoft.com/office/drawing/2014/main" id="{4EF20002-0E8E-4B87-A1D2-8CD0C9D8B39A}"/>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细节来自于制度</a:t>
            </a:r>
          </a:p>
        </p:txBody>
      </p:sp>
      <p:grpSp>
        <p:nvGrpSpPr>
          <p:cNvPr id="23" name="组合 22">
            <a:extLst>
              <a:ext uri="{FF2B5EF4-FFF2-40B4-BE49-F238E27FC236}">
                <a16:creationId xmlns:a16="http://schemas.microsoft.com/office/drawing/2014/main" id="{A4FA1B05-C7B4-4B99-80D4-696EA979F140}"/>
              </a:ext>
            </a:extLst>
          </p:cNvPr>
          <p:cNvGrpSpPr/>
          <p:nvPr/>
        </p:nvGrpSpPr>
        <p:grpSpPr>
          <a:xfrm>
            <a:off x="5712442" y="0"/>
            <a:ext cx="730990" cy="436632"/>
            <a:chOff x="5712442" y="0"/>
            <a:chExt cx="730990" cy="436632"/>
          </a:xfrm>
        </p:grpSpPr>
        <p:sp>
          <p:nvSpPr>
            <p:cNvPr id="24" name="流程图: 离页连接符 23">
              <a:extLst>
                <a:ext uri="{FF2B5EF4-FFF2-40B4-BE49-F238E27FC236}">
                  <a16:creationId xmlns:a16="http://schemas.microsoft.com/office/drawing/2014/main" id="{2866784A-0E38-433B-9159-90ED389F7CE2}"/>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a:extLst>
                <a:ext uri="{FF2B5EF4-FFF2-40B4-BE49-F238E27FC236}">
                  <a16:creationId xmlns:a16="http://schemas.microsoft.com/office/drawing/2014/main" id="{847C9AB5-3BD6-41D2-B125-1AB0C178E616}"/>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grpSp>
        <p:nvGrpSpPr>
          <p:cNvPr id="28" name="组合 27">
            <a:extLst>
              <a:ext uri="{FF2B5EF4-FFF2-40B4-BE49-F238E27FC236}">
                <a16:creationId xmlns:a16="http://schemas.microsoft.com/office/drawing/2014/main" id="{86FCFCEA-19C8-4F71-9CDD-DCEA530AA16D}"/>
              </a:ext>
            </a:extLst>
          </p:cNvPr>
          <p:cNvGrpSpPr/>
          <p:nvPr/>
        </p:nvGrpSpPr>
        <p:grpSpPr>
          <a:xfrm>
            <a:off x="5265734" y="2036807"/>
            <a:ext cx="1660531" cy="461665"/>
            <a:chOff x="1705901" y="1366742"/>
            <a:chExt cx="1660531" cy="461665"/>
          </a:xfrm>
        </p:grpSpPr>
        <p:sp>
          <p:nvSpPr>
            <p:cNvPr id="29" name="矩形 28">
              <a:extLst>
                <a:ext uri="{FF2B5EF4-FFF2-40B4-BE49-F238E27FC236}">
                  <a16:creationId xmlns:a16="http://schemas.microsoft.com/office/drawing/2014/main" id="{E3FB6603-8033-4662-99D9-3893E86FB5D7}"/>
                </a:ext>
              </a:extLst>
            </p:cNvPr>
            <p:cNvSpPr/>
            <p:nvPr/>
          </p:nvSpPr>
          <p:spPr>
            <a:xfrm>
              <a:off x="1705901" y="1366742"/>
              <a:ext cx="1660531" cy="461346"/>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TextBox 56">
              <a:extLst>
                <a:ext uri="{FF2B5EF4-FFF2-40B4-BE49-F238E27FC236}">
                  <a16:creationId xmlns:a16="http://schemas.microsoft.com/office/drawing/2014/main" id="{4C253075-2035-4450-8DD5-EA6BE18A04A8}"/>
                </a:ext>
              </a:extLst>
            </p:cNvPr>
            <p:cNvSpPr txBox="1"/>
            <p:nvPr/>
          </p:nvSpPr>
          <p:spPr>
            <a:xfrm>
              <a:off x="1823647" y="1366742"/>
              <a:ext cx="1542785" cy="457200"/>
            </a:xfrm>
            <a:prstGeom prst="rect">
              <a:avLst/>
            </a:prstGeom>
            <a:noFill/>
            <a:ln>
              <a:noFill/>
            </a:ln>
          </p:spPr>
          <p:txBody>
            <a:bodyPr rtlCol="0" wrap="square">
              <a:spAutoFit/>
            </a:bodyPr>
            <a:lstStyle/>
            <a:p>
              <a:r>
                <a:rPr altLang="en-US" lang="zh-CN" sz="2400">
                  <a:solidFill>
                    <a:schemeClr val="bg1"/>
                  </a:solidFill>
                  <a:latin charset="-122" panose="020b0503020204020204" pitchFamily="34" typeface="微软雅黑"/>
                  <a:ea charset="-122" panose="020b0503020204020204" pitchFamily="34" typeface="微软雅黑"/>
                </a:rPr>
                <a:t>细节制度</a:t>
              </a:r>
            </a:p>
          </p:txBody>
        </p:sp>
      </p:grpSp>
      <p:grpSp>
        <p:nvGrpSpPr>
          <p:cNvPr id="31" name="组合 30">
            <a:extLst>
              <a:ext uri="{FF2B5EF4-FFF2-40B4-BE49-F238E27FC236}">
                <a16:creationId xmlns:a16="http://schemas.microsoft.com/office/drawing/2014/main" id="{D3CB80AD-8102-4D9E-A3A6-05EA77786288}"/>
              </a:ext>
            </a:extLst>
          </p:cNvPr>
          <p:cNvGrpSpPr/>
          <p:nvPr/>
        </p:nvGrpSpPr>
        <p:grpSpPr>
          <a:xfrm>
            <a:off x="9171479" y="2036807"/>
            <a:ext cx="1660531" cy="461665"/>
            <a:chOff x="1705901" y="1366742"/>
            <a:chExt cx="1660531" cy="461665"/>
          </a:xfrm>
        </p:grpSpPr>
        <p:sp>
          <p:nvSpPr>
            <p:cNvPr id="32" name="矩形 31">
              <a:extLst>
                <a:ext uri="{FF2B5EF4-FFF2-40B4-BE49-F238E27FC236}">
                  <a16:creationId xmlns:a16="http://schemas.microsoft.com/office/drawing/2014/main" id="{69358A21-68B4-4AF9-B7C5-692B54A7A420}"/>
                </a:ext>
              </a:extLst>
            </p:cNvPr>
            <p:cNvSpPr/>
            <p:nvPr/>
          </p:nvSpPr>
          <p:spPr>
            <a:xfrm>
              <a:off x="1705901" y="1366742"/>
              <a:ext cx="1660531" cy="461346"/>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TextBox 56">
              <a:extLst>
                <a:ext uri="{FF2B5EF4-FFF2-40B4-BE49-F238E27FC236}">
                  <a16:creationId xmlns:a16="http://schemas.microsoft.com/office/drawing/2014/main" id="{2281789D-3B96-4F9C-A9D8-A1D11E836286}"/>
                </a:ext>
              </a:extLst>
            </p:cNvPr>
            <p:cNvSpPr txBox="1"/>
            <p:nvPr/>
          </p:nvSpPr>
          <p:spPr>
            <a:xfrm>
              <a:off x="1823646" y="1366742"/>
              <a:ext cx="1542785" cy="457200"/>
            </a:xfrm>
            <a:prstGeom prst="rect">
              <a:avLst/>
            </a:prstGeom>
            <a:noFill/>
            <a:ln>
              <a:noFill/>
            </a:ln>
          </p:spPr>
          <p:txBody>
            <a:bodyPr rtlCol="0" wrap="square">
              <a:spAutoFit/>
            </a:bodyPr>
            <a:lstStyle/>
            <a:p>
              <a:r>
                <a:rPr altLang="en-US" lang="zh-CN" sz="2400">
                  <a:solidFill>
                    <a:schemeClr val="bg1"/>
                  </a:solidFill>
                  <a:latin charset="-122" panose="020b0503020204020204" pitchFamily="34" typeface="微软雅黑"/>
                  <a:ea charset="-122" panose="020b0503020204020204" pitchFamily="34" typeface="微软雅黑"/>
                </a:rPr>
                <a:t>细节制度</a:t>
              </a:r>
            </a:p>
          </p:txBody>
        </p:sp>
      </p:grpSp>
      <p:grpSp>
        <p:nvGrpSpPr>
          <p:cNvPr id="34" name="组合 33">
            <a:extLst>
              <a:ext uri="{FF2B5EF4-FFF2-40B4-BE49-F238E27FC236}">
                <a16:creationId xmlns:a16="http://schemas.microsoft.com/office/drawing/2014/main" id="{62D8115E-659D-4A1E-B959-E9519608B526}"/>
              </a:ext>
            </a:extLst>
          </p:cNvPr>
          <p:cNvGrpSpPr/>
          <p:nvPr/>
        </p:nvGrpSpPr>
        <p:grpSpPr>
          <a:xfrm>
            <a:off x="3701071" y="3262367"/>
            <a:ext cx="914400" cy="914400"/>
            <a:chOff x="4325014" y="2538779"/>
            <a:chExt cx="914400" cy="914400"/>
          </a:xfrm>
        </p:grpSpPr>
        <p:sp>
          <p:nvSpPr>
            <p:cNvPr id="36" name="椭圆 35">
              <a:extLst>
                <a:ext uri="{FF2B5EF4-FFF2-40B4-BE49-F238E27FC236}">
                  <a16:creationId xmlns:a16="http://schemas.microsoft.com/office/drawing/2014/main" id="{6F50FE6E-BFCC-446B-BBF6-67754E3C87D3}"/>
                </a:ext>
              </a:extLst>
            </p:cNvPr>
            <p:cNvSpPr/>
            <p:nvPr/>
          </p:nvSpPr>
          <p:spPr>
            <a:xfrm>
              <a:off x="4325014" y="2538779"/>
              <a:ext cx="914400" cy="914400"/>
            </a:xfrm>
            <a:prstGeom prst="ellipse">
              <a:avLst/>
            </a:prstGeom>
            <a:solidFill>
              <a:srgbClr val="FFC740"/>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Freeform 12">
              <a:extLst>
                <a:ext uri="{FF2B5EF4-FFF2-40B4-BE49-F238E27FC236}">
                  <a16:creationId xmlns:a16="http://schemas.microsoft.com/office/drawing/2014/main" id="{DA5E8E5E-E160-4113-B9B7-DD4626A52A38}"/>
                </a:ext>
              </a:extLst>
            </p:cNvPr>
            <p:cNvSpPr>
              <a:spLocks noChangeArrowheads="1" noEditPoints="1"/>
            </p:cNvSpPr>
            <p:nvPr/>
          </p:nvSpPr>
          <p:spPr bwMode="auto">
            <a:xfrm>
              <a:off x="4502663" y="2704251"/>
              <a:ext cx="558509" cy="561683"/>
            </a:xfrm>
            <a:custGeom>
              <a:gdLst>
                <a:gd fmla="*/ 2147483647 w 85" name="T0"/>
                <a:gd fmla="*/ 2147483647 h 85" name="T1"/>
                <a:gd fmla="*/ 2147483647 w 85" name="T2"/>
                <a:gd fmla="*/ 2147483647 h 85" name="T3"/>
                <a:gd fmla="*/ 2147483647 w 85" name="T4"/>
                <a:gd fmla="*/ 2147483647 h 85" name="T5"/>
                <a:gd fmla="*/ 2147483647 w 85" name="T6"/>
                <a:gd fmla="*/ 2147483647 h 85" name="T7"/>
                <a:gd fmla="*/ 2147483647 w 85" name="T8"/>
                <a:gd fmla="*/ 2147483647 h 85" name="T9"/>
                <a:gd fmla="*/ 2147483647 w 85" name="T10"/>
                <a:gd fmla="*/ 2147483647 h 85" name="T11"/>
                <a:gd fmla="*/ 2147483647 w 85" name="T12"/>
                <a:gd fmla="*/ 2147483647 h 85" name="T13"/>
                <a:gd fmla="*/ 2147483647 w 85" name="T14"/>
                <a:gd fmla="*/ 2147483647 h 85" name="T15"/>
                <a:gd fmla="*/ 2147483647 w 85" name="T16"/>
                <a:gd fmla="*/ 2147483647 h 85" name="T17"/>
                <a:gd fmla="*/ 2147483647 w 85" name="T18"/>
                <a:gd fmla="*/ 2147483647 h 85" name="T19"/>
                <a:gd fmla="*/ 2147483647 w 85" name="T20"/>
                <a:gd fmla="*/ 2147483647 h 85" name="T21"/>
                <a:gd fmla="*/ 2147483647 w 85" name="T22"/>
                <a:gd fmla="*/ 2147483647 h 85" name="T23"/>
                <a:gd fmla="*/ 2147483647 w 85" name="T24"/>
                <a:gd fmla="*/ 2147483647 h 85" name="T25"/>
                <a:gd fmla="*/ 2147483647 w 85" name="T26"/>
                <a:gd fmla="*/ 2147483647 h 85" name="T27"/>
                <a:gd fmla="*/ 2147483647 w 85" name="T28"/>
                <a:gd fmla="*/ 2147483647 h 85" name="T29"/>
                <a:gd fmla="*/ 2147483647 w 85" name="T30"/>
                <a:gd fmla="*/ 2147483647 h 85" name="T31"/>
                <a:gd fmla="*/ 2147483647 w 85" name="T32"/>
                <a:gd fmla="*/ 2147483647 h 85" name="T33"/>
                <a:gd fmla="*/ 2147483647 w 85" name="T34"/>
                <a:gd fmla="*/ 2147483647 h 85" name="T35"/>
                <a:gd fmla="*/ 2147483647 w 85" name="T36"/>
                <a:gd fmla="*/ 2147483647 h 85" name="T37"/>
                <a:gd fmla="*/ 2147483647 w 85" name="T38"/>
                <a:gd fmla="*/ 2147483647 h 85" name="T39"/>
                <a:gd fmla="*/ 2147483647 w 85" name="T40"/>
                <a:gd fmla="*/ 2147483647 h 85" name="T41"/>
                <a:gd fmla="*/ 2147483647 w 85" name="T42"/>
                <a:gd fmla="*/ 2147483647 h 85" name="T43"/>
                <a:gd fmla="*/ 2147483647 w 85" name="T44"/>
                <a:gd fmla="*/ 2147483647 h 85" name="T45"/>
                <a:gd fmla="*/ 2147483647 w 85" name="T46"/>
                <a:gd fmla="*/ 0 h 85" name="T47"/>
                <a:gd fmla="*/ 2147483647 w 85" name="T48"/>
                <a:gd fmla="*/ 0 h 85" name="T49"/>
                <a:gd fmla="*/ 2147483647 w 85" name="T50"/>
                <a:gd fmla="*/ 2147483647 h 85" name="T51"/>
                <a:gd fmla="*/ 2147483647 w 85" name="T52"/>
                <a:gd fmla="*/ 2147483647 h 85" name="T53"/>
                <a:gd fmla="*/ 2147483647 w 85" name="T54"/>
                <a:gd fmla="*/ 2147483647 h 85" name="T55"/>
                <a:gd fmla="*/ 2147483647 w 85" name="T56"/>
                <a:gd fmla="*/ 2147483647 h 85" name="T57"/>
                <a:gd fmla="*/ 2147483647 w 85" name="T58"/>
                <a:gd fmla="*/ 2147483647 h 85" name="T59"/>
                <a:gd fmla="*/ 2147483647 w 85" name="T60"/>
                <a:gd fmla="*/ 2147483647 h 85" name="T61"/>
                <a:gd fmla="*/ 2147483647 w 85" name="T62"/>
                <a:gd fmla="*/ 2147483647 h 85" name="T63"/>
                <a:gd fmla="*/ 2147483647 w 85" name="T64"/>
                <a:gd fmla="*/ 2147483647 h 85" name="T65"/>
                <a:gd fmla="*/ 2147483647 w 85" name="T66"/>
                <a:gd fmla="*/ 0 h 85" name="T67"/>
                <a:gd fmla="*/ 0 w 85" name="T68"/>
                <a:gd fmla="*/ 2147483647 h 85" name="T69"/>
                <a:gd fmla="*/ 0 w 85" name="T70"/>
                <a:gd fmla="*/ 2147483647 h 85" name="T71"/>
                <a:gd fmla="*/ 2147483647 w 85" name="T72"/>
                <a:gd fmla="*/ 2147483647 h 85" name="T73"/>
                <a:gd fmla="*/ 2147483647 w 85" name="T74"/>
                <a:gd fmla="*/ 2147483647 h 85" name="T75"/>
                <a:gd fmla="*/ 0 w 85" name="T76"/>
                <a:gd fmla="*/ 2147483647 h 85"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85" name="T117"/>
                <a:gd fmla="*/ 0 h 85" name="T118"/>
                <a:gd fmla="*/ 85 w 85" name="T119"/>
                <a:gd fmla="*/ 85 h 85"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85" w="85">
                  <a:moveTo>
                    <a:pt x="80" y="53"/>
                  </a:moveTo>
                  <a:cubicBezTo>
                    <a:pt x="80" y="80"/>
                    <a:pt x="80" y="80"/>
                    <a:pt x="80" y="80"/>
                  </a:cubicBezTo>
                  <a:cubicBezTo>
                    <a:pt x="80" y="83"/>
                    <a:pt x="78" y="85"/>
                    <a:pt x="74" y="85"/>
                  </a:cubicBezTo>
                  <a:cubicBezTo>
                    <a:pt x="10" y="85"/>
                    <a:pt x="10" y="85"/>
                    <a:pt x="10" y="85"/>
                  </a:cubicBezTo>
                  <a:cubicBezTo>
                    <a:pt x="7" y="85"/>
                    <a:pt x="5" y="83"/>
                    <a:pt x="5" y="80"/>
                  </a:cubicBezTo>
                  <a:cubicBezTo>
                    <a:pt x="5" y="53"/>
                    <a:pt x="5" y="53"/>
                    <a:pt x="5" y="53"/>
                  </a:cubicBezTo>
                  <a:cubicBezTo>
                    <a:pt x="9" y="54"/>
                    <a:pt x="13" y="55"/>
                    <a:pt x="17" y="56"/>
                  </a:cubicBezTo>
                  <a:cubicBezTo>
                    <a:pt x="17" y="60"/>
                    <a:pt x="17" y="60"/>
                    <a:pt x="17" y="60"/>
                  </a:cubicBezTo>
                  <a:cubicBezTo>
                    <a:pt x="20" y="60"/>
                    <a:pt x="20" y="60"/>
                    <a:pt x="20" y="60"/>
                  </a:cubicBezTo>
                  <a:cubicBezTo>
                    <a:pt x="20" y="68"/>
                    <a:pt x="20" y="68"/>
                    <a:pt x="20" y="68"/>
                  </a:cubicBezTo>
                  <a:cubicBezTo>
                    <a:pt x="27" y="68"/>
                    <a:pt x="27" y="68"/>
                    <a:pt x="27" y="68"/>
                  </a:cubicBezTo>
                  <a:cubicBezTo>
                    <a:pt x="27" y="60"/>
                    <a:pt x="27" y="60"/>
                    <a:pt x="27" y="60"/>
                  </a:cubicBezTo>
                  <a:cubicBezTo>
                    <a:pt x="30" y="60"/>
                    <a:pt x="30" y="60"/>
                    <a:pt x="30" y="60"/>
                  </a:cubicBezTo>
                  <a:cubicBezTo>
                    <a:pt x="30" y="57"/>
                    <a:pt x="30" y="57"/>
                    <a:pt x="30" y="57"/>
                  </a:cubicBezTo>
                  <a:cubicBezTo>
                    <a:pt x="38" y="58"/>
                    <a:pt x="46" y="58"/>
                    <a:pt x="54" y="57"/>
                  </a:cubicBezTo>
                  <a:cubicBezTo>
                    <a:pt x="54" y="60"/>
                    <a:pt x="54" y="60"/>
                    <a:pt x="54" y="60"/>
                  </a:cubicBezTo>
                  <a:cubicBezTo>
                    <a:pt x="57" y="60"/>
                    <a:pt x="57" y="60"/>
                    <a:pt x="57" y="60"/>
                  </a:cubicBezTo>
                  <a:cubicBezTo>
                    <a:pt x="57" y="68"/>
                    <a:pt x="57" y="68"/>
                    <a:pt x="57" y="68"/>
                  </a:cubicBezTo>
                  <a:cubicBezTo>
                    <a:pt x="63" y="68"/>
                    <a:pt x="63" y="68"/>
                    <a:pt x="63" y="68"/>
                  </a:cubicBezTo>
                  <a:cubicBezTo>
                    <a:pt x="63" y="60"/>
                    <a:pt x="63" y="60"/>
                    <a:pt x="63" y="60"/>
                  </a:cubicBezTo>
                  <a:cubicBezTo>
                    <a:pt x="66" y="60"/>
                    <a:pt x="66" y="60"/>
                    <a:pt x="66" y="60"/>
                  </a:cubicBezTo>
                  <a:cubicBezTo>
                    <a:pt x="66" y="56"/>
                    <a:pt x="66" y="56"/>
                    <a:pt x="66" y="56"/>
                  </a:cubicBezTo>
                  <a:cubicBezTo>
                    <a:pt x="71" y="55"/>
                    <a:pt x="75" y="54"/>
                    <a:pt x="80" y="53"/>
                  </a:cubicBezTo>
                  <a:close/>
                  <a:moveTo>
                    <a:pt x="31" y="0"/>
                  </a:moveTo>
                  <a:cubicBezTo>
                    <a:pt x="54" y="0"/>
                    <a:pt x="54" y="0"/>
                    <a:pt x="54" y="0"/>
                  </a:cubicBezTo>
                  <a:cubicBezTo>
                    <a:pt x="58" y="0"/>
                    <a:pt x="61" y="3"/>
                    <a:pt x="61" y="7"/>
                  </a:cubicBezTo>
                  <a:cubicBezTo>
                    <a:pt x="61" y="16"/>
                    <a:pt x="61" y="16"/>
                    <a:pt x="61" y="16"/>
                  </a:cubicBezTo>
                  <a:cubicBezTo>
                    <a:pt x="53" y="16"/>
                    <a:pt x="53" y="16"/>
                    <a:pt x="53" y="16"/>
                  </a:cubicBezTo>
                  <a:cubicBezTo>
                    <a:pt x="53" y="8"/>
                    <a:pt x="53" y="8"/>
                    <a:pt x="53" y="8"/>
                  </a:cubicBezTo>
                  <a:cubicBezTo>
                    <a:pt x="32" y="8"/>
                    <a:pt x="32" y="8"/>
                    <a:pt x="32" y="8"/>
                  </a:cubicBezTo>
                  <a:cubicBezTo>
                    <a:pt x="32" y="16"/>
                    <a:pt x="32" y="16"/>
                    <a:pt x="32" y="16"/>
                  </a:cubicBezTo>
                  <a:cubicBezTo>
                    <a:pt x="24" y="16"/>
                    <a:pt x="24" y="16"/>
                    <a:pt x="24" y="16"/>
                  </a:cubicBezTo>
                  <a:cubicBezTo>
                    <a:pt x="24" y="7"/>
                    <a:pt x="24" y="7"/>
                    <a:pt x="24" y="7"/>
                  </a:cubicBezTo>
                  <a:cubicBezTo>
                    <a:pt x="24" y="3"/>
                    <a:pt x="27" y="0"/>
                    <a:pt x="31" y="0"/>
                  </a:cubicBezTo>
                  <a:close/>
                  <a:moveTo>
                    <a:pt x="0" y="20"/>
                  </a:moveTo>
                  <a:cubicBezTo>
                    <a:pt x="0" y="48"/>
                    <a:pt x="0" y="48"/>
                    <a:pt x="0" y="48"/>
                  </a:cubicBezTo>
                  <a:cubicBezTo>
                    <a:pt x="27" y="55"/>
                    <a:pt x="56" y="55"/>
                    <a:pt x="85" y="48"/>
                  </a:cubicBezTo>
                  <a:cubicBezTo>
                    <a:pt x="85" y="20"/>
                    <a:pt x="85" y="20"/>
                    <a:pt x="85" y="20"/>
                  </a:cubicBezTo>
                  <a:lnTo>
                    <a:pt x="0" y="20"/>
                  </a:lnTo>
                  <a:close/>
                </a:path>
              </a:pathLst>
            </a:custGeom>
            <a:solidFill>
              <a:schemeClr val="bg1">
                <a:lumMod val="50000"/>
              </a:schemeClr>
            </a:solidFill>
            <a:ln>
              <a:noFill/>
            </a:ln>
          </p:spPr>
          <p:txBody>
            <a:bodyPr anchor="ctr"/>
            <a:lstStyle/>
            <a:p>
              <a:endParaRPr altLang="en-US" lang="zh-CN" sz="1573"/>
            </a:p>
          </p:txBody>
        </p:sp>
      </p:grpSp>
      <p:grpSp>
        <p:nvGrpSpPr>
          <p:cNvPr id="8" name="组合 7">
            <a:extLst>
              <a:ext uri="{FF2B5EF4-FFF2-40B4-BE49-F238E27FC236}">
                <a16:creationId xmlns:a16="http://schemas.microsoft.com/office/drawing/2014/main" id="{6298892B-B9EE-43D2-99DD-5F07BDA320F4}"/>
              </a:ext>
            </a:extLst>
          </p:cNvPr>
          <p:cNvGrpSpPr/>
          <p:nvPr/>
        </p:nvGrpSpPr>
        <p:grpSpPr>
          <a:xfrm>
            <a:off x="7603247" y="3262367"/>
            <a:ext cx="914400" cy="914400"/>
            <a:chOff x="7603247" y="3262367"/>
            <a:chExt cx="914400" cy="914400"/>
          </a:xfrm>
        </p:grpSpPr>
        <p:sp>
          <p:nvSpPr>
            <p:cNvPr id="38" name="椭圆 37">
              <a:extLst>
                <a:ext uri="{FF2B5EF4-FFF2-40B4-BE49-F238E27FC236}">
                  <a16:creationId xmlns:a16="http://schemas.microsoft.com/office/drawing/2014/main" id="{7CB38761-2BA7-4CB1-9997-27EB9EBA274A}"/>
                </a:ext>
              </a:extLst>
            </p:cNvPr>
            <p:cNvSpPr/>
            <p:nvPr/>
          </p:nvSpPr>
          <p:spPr>
            <a:xfrm>
              <a:off x="7603247" y="3262367"/>
              <a:ext cx="914400" cy="914400"/>
            </a:xfrm>
            <a:prstGeom prst="ellipse">
              <a:avLst/>
            </a:prstGeom>
            <a:solidFill>
              <a:srgbClr val="FFC740"/>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hand-holding-computer-window_759">
              <a:extLst>
                <a:ext uri="{FF2B5EF4-FFF2-40B4-BE49-F238E27FC236}">
                  <a16:creationId xmlns:a16="http://schemas.microsoft.com/office/drawing/2014/main" id="{7CCE76AE-36CC-4BA5-B4C6-7D243D978776}"/>
                </a:ext>
              </a:extLst>
            </p:cNvPr>
            <p:cNvSpPr>
              <a:spLocks noChangeAspect="1"/>
            </p:cNvSpPr>
            <p:nvPr/>
          </p:nvSpPr>
          <p:spPr bwMode="auto">
            <a:xfrm>
              <a:off x="7756712" y="3514876"/>
              <a:ext cx="540000" cy="442830"/>
            </a:xfrm>
            <a:custGeom>
              <a:gdLst>
                <a:gd fmla="*/ 94228 w 607200" name="connsiteX0"/>
                <a:gd fmla="*/ 292831 h 497939" name="connsiteY0"/>
                <a:gd fmla="*/ 117481 w 607200" name="connsiteX1"/>
                <a:gd fmla="*/ 292831 h 497939" name="connsiteY1"/>
                <a:gd fmla="*/ 151068 w 607200" name="connsiteX2"/>
                <a:gd fmla="*/ 292831 h 497939" name="connsiteY2"/>
                <a:gd fmla="*/ 189822 w 607200" name="connsiteX3"/>
                <a:gd fmla="*/ 292831 h 497939" name="connsiteY3"/>
                <a:gd fmla="*/ 202740 w 607200" name="connsiteX4"/>
                <a:gd fmla="*/ 292831 h 497939" name="connsiteY4"/>
                <a:gd fmla="*/ 205323 w 607200" name="connsiteX5"/>
                <a:gd fmla="*/ 292831 h 497939" name="connsiteY5"/>
                <a:gd fmla="*/ 287999 w 607200" name="connsiteX6"/>
                <a:gd fmla="*/ 292831 h 497939" name="connsiteY6"/>
                <a:gd fmla="*/ 307376 w 607200" name="connsiteX7"/>
                <a:gd fmla="*/ 312175 h 497939" name="connsiteY7"/>
                <a:gd fmla="*/ 307376 w 607200" name="connsiteX8"/>
                <a:gd fmla="*/ 350862 h 497939" name="connsiteY8"/>
                <a:gd fmla="*/ 287999 w 607200" name="connsiteX9"/>
                <a:gd fmla="*/ 365047 h 497939" name="connsiteY9"/>
                <a:gd fmla="*/ 220825 w 607200" name="connsiteX10"/>
                <a:gd fmla="*/ 365047 h 497939" name="connsiteY10"/>
                <a:gd fmla="*/ 241494 w 607200" name="connsiteX11"/>
                <a:gd fmla="*/ 388260 h 497939" name="connsiteY11"/>
                <a:gd fmla="*/ 362924 w 607200" name="connsiteX12"/>
                <a:gd fmla="*/ 388260 h 497939" name="connsiteY12"/>
                <a:gd fmla="*/ 413304 w 607200" name="connsiteX13"/>
                <a:gd fmla="*/ 344414 h 497939" name="connsiteY13"/>
                <a:gd fmla="*/ 419763 w 607200" name="connsiteX14"/>
                <a:gd fmla="*/ 344414 h 497939" name="connsiteY14"/>
                <a:gd fmla="*/ 432681 w 607200" name="connsiteX15"/>
                <a:gd fmla="*/ 353441 h 497939" name="connsiteY15"/>
                <a:gd fmla="*/ 453350 w 607200" name="connsiteX16"/>
                <a:gd fmla="*/ 388260 h 497939" name="connsiteY16"/>
                <a:gd fmla="*/ 463684 w 607200" name="connsiteX17"/>
                <a:gd fmla="*/ 414051 h 497939" name="connsiteY17"/>
                <a:gd fmla="*/ 457225 w 607200" name="connsiteX18"/>
                <a:gd fmla="*/ 421789 h 497939" name="connsiteY18"/>
                <a:gd fmla="*/ 271205 w 607200" name="connsiteX19"/>
                <a:gd fmla="*/ 497874 h 497939" name="connsiteY19"/>
                <a:gd fmla="*/ 94228 w 607200" name="connsiteX20"/>
                <a:gd fmla="*/ 456607 h 497939" name="connsiteY20"/>
                <a:gd fmla="*/ 0 w 607200" name="connsiteX21"/>
                <a:gd fmla="*/ 272122 h 497939" name="connsiteY21"/>
                <a:gd fmla="*/ 67098 w 607200" name="connsiteX22"/>
                <a:gd fmla="*/ 272122 h 497939" name="connsiteY22"/>
                <a:gd fmla="*/ 67098 w 607200" name="connsiteX23"/>
                <a:gd fmla="*/ 497855 h 497939" name="connsiteY23"/>
                <a:gd fmla="*/ 0 w 607200" name="connsiteX24"/>
                <a:gd fmla="*/ 497855 h 497939" name="connsiteY24"/>
                <a:gd fmla="*/ 319132 w 607200" name="connsiteX25"/>
                <a:gd fmla="*/ 52809 h 497939" name="connsiteY25"/>
                <a:gd fmla="*/ 319132 w 607200" name="connsiteX26"/>
                <a:gd fmla="*/ 69584 h 497939" name="connsiteY26"/>
                <a:gd fmla="*/ 554184 w 607200" name="connsiteX27"/>
                <a:gd fmla="*/ 69584 h 497939" name="connsiteY27"/>
                <a:gd fmla="*/ 554184 w 607200" name="connsiteX28"/>
                <a:gd fmla="*/ 52809 h 497939" name="connsiteY28"/>
                <a:gd fmla="*/ 283596 w 607200" name="connsiteX29"/>
                <a:gd fmla="*/ 47069 h 497939" name="connsiteY29"/>
                <a:gd fmla="*/ 290818 w 607200" name="connsiteX30"/>
                <a:gd fmla="*/ 50060 h 497939" name="connsiteY30"/>
                <a:gd fmla="*/ 293356 w 607200" name="connsiteX31"/>
                <a:gd fmla="*/ 56187 h 497939" name="connsiteY31"/>
                <a:gd fmla="*/ 286573 w 607200" name="connsiteX32"/>
                <a:gd fmla="*/ 53684 h 497939" name="connsiteY32"/>
                <a:gd fmla="*/ 181486 w 607200" name="connsiteX33"/>
                <a:gd fmla="*/ 47009 h 497939" name="connsiteY33"/>
                <a:gd fmla="*/ 188897 w 607200" name="connsiteX34"/>
                <a:gd fmla="*/ 50060 h 497939" name="connsiteY34"/>
                <a:gd fmla="*/ 191482 w 607200" name="connsiteX35"/>
                <a:gd fmla="*/ 56265 h 497939" name="connsiteY35"/>
                <a:gd fmla="*/ 184490 w 607200" name="connsiteX36"/>
                <a:gd fmla="*/ 53684 h 497939" name="connsiteY36"/>
                <a:gd fmla="*/ 231880 w 607200" name="connsiteX37"/>
                <a:gd fmla="*/ 47007 h 497939" name="connsiteY37"/>
                <a:gd fmla="*/ 239252 w 607200" name="connsiteX38"/>
                <a:gd fmla="*/ 50060 h 497939" name="connsiteY38"/>
                <a:gd fmla="*/ 241812 w 607200" name="connsiteX39"/>
                <a:gd fmla="*/ 56240 h 497939" name="connsiteY39"/>
                <a:gd fmla="*/ 234886 w 607200" name="connsiteX40"/>
                <a:gd fmla="*/ 53684 h 497939" name="connsiteY40"/>
                <a:gd fmla="*/ 298365 w 607200" name="connsiteX41"/>
                <a:gd fmla="*/ 25794 h 497939" name="connsiteY41"/>
                <a:gd fmla="*/ 281566 w 607200" name="connsiteX42"/>
                <a:gd fmla="*/ 42560 h 497939" name="connsiteY42"/>
                <a:gd fmla="*/ 283596 w 607200" name="connsiteX43"/>
                <a:gd fmla="*/ 47069 h 497939" name="connsiteY43"/>
                <a:gd fmla="*/ 278956 w 607200" name="connsiteX44"/>
                <a:gd fmla="*/ 45147 h 497939" name="connsiteY44"/>
                <a:gd fmla="*/ 262181 w 607200" name="connsiteX45"/>
                <a:gd fmla="*/ 61922 h 497939" name="connsiteY45"/>
                <a:gd fmla="*/ 278956 w 607200" name="connsiteX46"/>
                <a:gd fmla="*/ 78697 h 497939" name="connsiteY46"/>
                <a:gd fmla="*/ 295731 w 607200" name="connsiteX47"/>
                <a:gd fmla="*/ 61922 h 497939" name="connsiteY47"/>
                <a:gd fmla="*/ 293356 w 607200" name="connsiteX48"/>
                <a:gd fmla="*/ 56187 h 497939" name="connsiteY48"/>
                <a:gd fmla="*/ 298365 w 607200" name="connsiteX49"/>
                <a:gd fmla="*/ 58036 h 497939" name="connsiteY49"/>
                <a:gd fmla="*/ 315163 w 607200" name="connsiteX50"/>
                <a:gd fmla="*/ 42560 h 497939" name="connsiteY50"/>
                <a:gd fmla="*/ 298365 w 607200" name="connsiteX51"/>
                <a:gd fmla="*/ 25794 h 497939" name="connsiteY51"/>
                <a:gd fmla="*/ 246677 w 607200" name="connsiteX52"/>
                <a:gd fmla="*/ 25794 h 497939" name="connsiteY52"/>
                <a:gd fmla="*/ 229878 w 607200" name="connsiteX53"/>
                <a:gd fmla="*/ 42560 h 497939" name="connsiteY53"/>
                <a:gd fmla="*/ 231880 w 607200" name="connsiteX54"/>
                <a:gd fmla="*/ 47007 h 497939" name="connsiteY54"/>
                <a:gd fmla="*/ 227390 w 607200" name="connsiteX55"/>
                <a:gd fmla="*/ 45147 h 497939" name="connsiteY55"/>
                <a:gd fmla="*/ 210615 w 607200" name="connsiteX56"/>
                <a:gd fmla="*/ 61922 h 497939" name="connsiteY56"/>
                <a:gd fmla="*/ 227390 w 607200" name="connsiteX57"/>
                <a:gd fmla="*/ 78697 h 497939" name="connsiteY57"/>
                <a:gd fmla="*/ 244165 w 607200" name="connsiteX58"/>
                <a:gd fmla="*/ 61922 h 497939" name="connsiteY58"/>
                <a:gd fmla="*/ 241812 w 607200" name="connsiteX59"/>
                <a:gd fmla="*/ 56240 h 497939" name="connsiteY59"/>
                <a:gd fmla="*/ 246677 w 607200" name="connsiteX60"/>
                <a:gd fmla="*/ 58036 h 497939" name="connsiteY60"/>
                <a:gd fmla="*/ 263475 w 607200" name="connsiteX61"/>
                <a:gd fmla="*/ 42560 h 497939" name="connsiteY61"/>
                <a:gd fmla="*/ 246677 w 607200" name="connsiteX62"/>
                <a:gd fmla="*/ 25794 h 497939" name="connsiteY62"/>
                <a:gd fmla="*/ 196281 w 607200" name="connsiteX63"/>
                <a:gd fmla="*/ 25794 h 497939" name="connsiteY63"/>
                <a:gd fmla="*/ 179483 w 607200" name="connsiteX64"/>
                <a:gd fmla="*/ 42560 h 497939" name="connsiteY64"/>
                <a:gd fmla="*/ 181486 w 607200" name="connsiteX65"/>
                <a:gd fmla="*/ 47009 h 497939" name="connsiteY65"/>
                <a:gd fmla="*/ 176962 w 607200" name="connsiteX66"/>
                <a:gd fmla="*/ 45147 h 497939" name="connsiteY66"/>
                <a:gd fmla="*/ 160084 w 607200" name="connsiteX67"/>
                <a:gd fmla="*/ 61922 h 497939" name="connsiteY67"/>
                <a:gd fmla="*/ 176962 w 607200" name="connsiteX68"/>
                <a:gd fmla="*/ 78697 h 497939" name="connsiteY68"/>
                <a:gd fmla="*/ 193840 w 607200" name="connsiteX69"/>
                <a:gd fmla="*/ 61922 h 497939" name="connsiteY69"/>
                <a:gd fmla="*/ 191482 w 607200" name="connsiteX70"/>
                <a:gd fmla="*/ 56265 h 497939" name="connsiteY70"/>
                <a:gd fmla="*/ 196281 w 607200" name="connsiteX71"/>
                <a:gd fmla="*/ 58036 h 497939" name="connsiteY71"/>
                <a:gd fmla="*/ 213080 w 607200" name="connsiteX72"/>
                <a:gd fmla="*/ 42560 h 497939" name="connsiteY72"/>
                <a:gd fmla="*/ 196281 w 607200" name="connsiteX73"/>
                <a:gd fmla="*/ 25794 h 497939" name="connsiteY73"/>
                <a:gd fmla="*/ 171729 w 607200" name="connsiteX74"/>
                <a:gd fmla="*/ 0 h 497939" name="connsiteY74"/>
                <a:gd fmla="*/ 573603 w 607200" name="connsiteX75"/>
                <a:gd fmla="*/ 0 h 497939" name="connsiteY75"/>
                <a:gd fmla="*/ 607200 w 607200" name="connsiteX76"/>
                <a:gd fmla="*/ 33532 h 497939" name="connsiteY76"/>
                <a:gd fmla="*/ 607200 w 607200" name="connsiteX77"/>
                <a:gd fmla="*/ 368852 h 497939" name="connsiteY77"/>
                <a:gd fmla="*/ 573603 w 607200" name="connsiteX78"/>
                <a:gd fmla="*/ 402384 h 497939" name="connsiteY78"/>
                <a:gd fmla="*/ 476688 w 607200" name="connsiteX79"/>
                <a:gd fmla="*/ 402384 h 497939" name="connsiteY79"/>
                <a:gd fmla="*/ 484441 w 607200" name="connsiteX80"/>
                <a:gd fmla="*/ 393356 h 497939" name="connsiteY80"/>
                <a:gd fmla="*/ 474104 w 607200" name="connsiteX81"/>
                <a:gd fmla="*/ 368852 h 497939" name="connsiteY81"/>
                <a:gd fmla="*/ 573603 w 607200" name="connsiteX82"/>
                <a:gd fmla="*/ 368852 h 497939" name="connsiteY82"/>
                <a:gd fmla="*/ 573603 w 607200" name="connsiteX83"/>
                <a:gd fmla="*/ 83830 h 497939" name="connsiteY83"/>
                <a:gd fmla="*/ 171729 w 607200" name="connsiteX84"/>
                <a:gd fmla="*/ 83830 h 497939" name="connsiteY84"/>
                <a:gd fmla="*/ 171729 w 607200" name="connsiteX85"/>
                <a:gd fmla="*/ 273415 h 497939" name="connsiteY85"/>
                <a:gd fmla="*/ 138132 w 607200" name="connsiteX86"/>
                <a:gd fmla="*/ 273415 h 497939" name="connsiteY86"/>
                <a:gd fmla="*/ 138132 w 607200" name="connsiteX87"/>
                <a:gd fmla="*/ 33532 h 497939" name="connsiteY87"/>
                <a:gd fmla="*/ 171729 w 607200" name="connsiteX88"/>
                <a:gd fmla="*/ 0 h 497939" name="connsiteY8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b="b" l="l" r="r" t="t"/>
              <a:pathLst>
                <a:path h="497938" w="607200">
                  <a:moveTo>
                    <a:pt x="94228" y="292831"/>
                  </a:moveTo>
                  <a:lnTo>
                    <a:pt x="117481" y="292831"/>
                  </a:lnTo>
                  <a:lnTo>
                    <a:pt x="151068" y="292831"/>
                  </a:lnTo>
                  <a:lnTo>
                    <a:pt x="189822" y="292831"/>
                  </a:lnTo>
                  <a:lnTo>
                    <a:pt x="202740" y="292831"/>
                  </a:lnTo>
                  <a:lnTo>
                    <a:pt x="205323" y="292831"/>
                  </a:lnTo>
                  <a:lnTo>
                    <a:pt x="287999" y="292831"/>
                  </a:lnTo>
                  <a:cubicBezTo>
                    <a:pt x="308668" y="292831"/>
                    <a:pt x="307376" y="312175"/>
                    <a:pt x="307376" y="312175"/>
                  </a:cubicBezTo>
                  <a:lnTo>
                    <a:pt x="307376" y="350862"/>
                  </a:lnTo>
                  <a:cubicBezTo>
                    <a:pt x="307376" y="366337"/>
                    <a:pt x="287999" y="365047"/>
                    <a:pt x="287999" y="365047"/>
                  </a:cubicBezTo>
                  <a:lnTo>
                    <a:pt x="220825" y="365047"/>
                  </a:lnTo>
                  <a:cubicBezTo>
                    <a:pt x="227284" y="374074"/>
                    <a:pt x="233743" y="381812"/>
                    <a:pt x="241494" y="388260"/>
                  </a:cubicBezTo>
                  <a:lnTo>
                    <a:pt x="362924" y="388260"/>
                  </a:lnTo>
                  <a:cubicBezTo>
                    <a:pt x="387468" y="370206"/>
                    <a:pt x="401678" y="346993"/>
                    <a:pt x="413304" y="344414"/>
                  </a:cubicBezTo>
                  <a:cubicBezTo>
                    <a:pt x="414596" y="344414"/>
                    <a:pt x="414596" y="344414"/>
                    <a:pt x="419763" y="344414"/>
                  </a:cubicBezTo>
                  <a:cubicBezTo>
                    <a:pt x="423638" y="345704"/>
                    <a:pt x="432681" y="353441"/>
                    <a:pt x="432681" y="353441"/>
                  </a:cubicBezTo>
                  <a:cubicBezTo>
                    <a:pt x="440432" y="362468"/>
                    <a:pt x="448183" y="376653"/>
                    <a:pt x="453350" y="388260"/>
                  </a:cubicBezTo>
                  <a:cubicBezTo>
                    <a:pt x="459809" y="402445"/>
                    <a:pt x="463684" y="414051"/>
                    <a:pt x="463684" y="414051"/>
                  </a:cubicBezTo>
                  <a:cubicBezTo>
                    <a:pt x="462392" y="416630"/>
                    <a:pt x="459809" y="419210"/>
                    <a:pt x="457225" y="421789"/>
                  </a:cubicBezTo>
                  <a:cubicBezTo>
                    <a:pt x="379717" y="503032"/>
                    <a:pt x="271205" y="497874"/>
                    <a:pt x="271205" y="497874"/>
                  </a:cubicBezTo>
                  <a:cubicBezTo>
                    <a:pt x="225992" y="497874"/>
                    <a:pt x="94228" y="456607"/>
                    <a:pt x="94228" y="456607"/>
                  </a:cubicBezTo>
                  <a:close/>
                  <a:moveTo>
                    <a:pt x="0" y="272122"/>
                  </a:moveTo>
                  <a:lnTo>
                    <a:pt x="67098" y="272122"/>
                  </a:lnTo>
                  <a:lnTo>
                    <a:pt x="67098" y="497855"/>
                  </a:lnTo>
                  <a:lnTo>
                    <a:pt x="0" y="497855"/>
                  </a:lnTo>
                  <a:close/>
                  <a:moveTo>
                    <a:pt x="319132" y="52809"/>
                  </a:moveTo>
                  <a:lnTo>
                    <a:pt x="319132" y="69584"/>
                  </a:lnTo>
                  <a:lnTo>
                    <a:pt x="554184" y="69584"/>
                  </a:lnTo>
                  <a:lnTo>
                    <a:pt x="554184" y="52809"/>
                  </a:lnTo>
                  <a:close/>
                  <a:moveTo>
                    <a:pt x="283596" y="47069"/>
                  </a:moveTo>
                  <a:lnTo>
                    <a:pt x="290818" y="50060"/>
                  </a:lnTo>
                  <a:lnTo>
                    <a:pt x="293356" y="56187"/>
                  </a:lnTo>
                  <a:lnTo>
                    <a:pt x="286573" y="53684"/>
                  </a:lnTo>
                  <a:close/>
                  <a:moveTo>
                    <a:pt x="181486" y="47009"/>
                  </a:moveTo>
                  <a:lnTo>
                    <a:pt x="188897" y="50060"/>
                  </a:lnTo>
                  <a:lnTo>
                    <a:pt x="191482" y="56265"/>
                  </a:lnTo>
                  <a:lnTo>
                    <a:pt x="184490" y="53684"/>
                  </a:lnTo>
                  <a:close/>
                  <a:moveTo>
                    <a:pt x="231880" y="47007"/>
                  </a:moveTo>
                  <a:lnTo>
                    <a:pt x="239252" y="50060"/>
                  </a:lnTo>
                  <a:lnTo>
                    <a:pt x="241812" y="56240"/>
                  </a:lnTo>
                  <a:lnTo>
                    <a:pt x="234886" y="53684"/>
                  </a:lnTo>
                  <a:close/>
                  <a:moveTo>
                    <a:pt x="298365" y="25794"/>
                  </a:moveTo>
                  <a:cubicBezTo>
                    <a:pt x="289319" y="25794"/>
                    <a:pt x="281566" y="32242"/>
                    <a:pt x="281566" y="42560"/>
                  </a:cubicBezTo>
                  <a:lnTo>
                    <a:pt x="283596" y="47069"/>
                  </a:lnTo>
                  <a:lnTo>
                    <a:pt x="278956" y="45147"/>
                  </a:lnTo>
                  <a:cubicBezTo>
                    <a:pt x="269691" y="45147"/>
                    <a:pt x="262181" y="52657"/>
                    <a:pt x="262181" y="61922"/>
                  </a:cubicBezTo>
                  <a:cubicBezTo>
                    <a:pt x="262181" y="71187"/>
                    <a:pt x="269691" y="78697"/>
                    <a:pt x="278956" y="78697"/>
                  </a:cubicBezTo>
                  <a:cubicBezTo>
                    <a:pt x="288221" y="78697"/>
                    <a:pt x="295731" y="71187"/>
                    <a:pt x="295731" y="61922"/>
                  </a:cubicBezTo>
                  <a:lnTo>
                    <a:pt x="293356" y="56187"/>
                  </a:lnTo>
                  <a:lnTo>
                    <a:pt x="298365" y="58036"/>
                  </a:lnTo>
                  <a:cubicBezTo>
                    <a:pt x="307410" y="58036"/>
                    <a:pt x="315163" y="51588"/>
                    <a:pt x="315163" y="42560"/>
                  </a:cubicBezTo>
                  <a:cubicBezTo>
                    <a:pt x="315163" y="32242"/>
                    <a:pt x="307410" y="25794"/>
                    <a:pt x="298365" y="25794"/>
                  </a:cubicBezTo>
                  <a:close/>
                  <a:moveTo>
                    <a:pt x="246677" y="25794"/>
                  </a:moveTo>
                  <a:cubicBezTo>
                    <a:pt x="237632" y="25794"/>
                    <a:pt x="229878" y="32242"/>
                    <a:pt x="229878" y="42560"/>
                  </a:cubicBezTo>
                  <a:lnTo>
                    <a:pt x="231880" y="47007"/>
                  </a:lnTo>
                  <a:lnTo>
                    <a:pt x="227390" y="45147"/>
                  </a:lnTo>
                  <a:cubicBezTo>
                    <a:pt x="218125" y="45147"/>
                    <a:pt x="210615" y="52657"/>
                    <a:pt x="210615" y="61922"/>
                  </a:cubicBezTo>
                  <a:cubicBezTo>
                    <a:pt x="210615" y="71187"/>
                    <a:pt x="218125" y="78697"/>
                    <a:pt x="227390" y="78697"/>
                  </a:cubicBezTo>
                  <a:cubicBezTo>
                    <a:pt x="236655" y="78697"/>
                    <a:pt x="244165" y="71187"/>
                    <a:pt x="244165" y="61922"/>
                  </a:cubicBezTo>
                  <a:lnTo>
                    <a:pt x="241812" y="56240"/>
                  </a:lnTo>
                  <a:lnTo>
                    <a:pt x="246677" y="58036"/>
                  </a:lnTo>
                  <a:cubicBezTo>
                    <a:pt x="255722" y="58036"/>
                    <a:pt x="263475" y="51588"/>
                    <a:pt x="263475" y="42560"/>
                  </a:cubicBezTo>
                  <a:cubicBezTo>
                    <a:pt x="263475" y="32242"/>
                    <a:pt x="255722" y="25794"/>
                    <a:pt x="246677" y="25794"/>
                  </a:cubicBezTo>
                  <a:close/>
                  <a:moveTo>
                    <a:pt x="196281" y="25794"/>
                  </a:moveTo>
                  <a:cubicBezTo>
                    <a:pt x="187236" y="25794"/>
                    <a:pt x="179483" y="32242"/>
                    <a:pt x="179483" y="42560"/>
                  </a:cubicBezTo>
                  <a:lnTo>
                    <a:pt x="181486" y="47009"/>
                  </a:lnTo>
                  <a:lnTo>
                    <a:pt x="176962" y="45147"/>
                  </a:lnTo>
                  <a:cubicBezTo>
                    <a:pt x="167641" y="45147"/>
                    <a:pt x="160084" y="52657"/>
                    <a:pt x="160084" y="61922"/>
                  </a:cubicBezTo>
                  <a:cubicBezTo>
                    <a:pt x="160084" y="71187"/>
                    <a:pt x="167641" y="78697"/>
                    <a:pt x="176962" y="78697"/>
                  </a:cubicBezTo>
                  <a:cubicBezTo>
                    <a:pt x="186283" y="78697"/>
                    <a:pt x="193840" y="71187"/>
                    <a:pt x="193840" y="61922"/>
                  </a:cubicBezTo>
                  <a:lnTo>
                    <a:pt x="191482" y="56265"/>
                  </a:lnTo>
                  <a:lnTo>
                    <a:pt x="196281" y="58036"/>
                  </a:lnTo>
                  <a:cubicBezTo>
                    <a:pt x="205327" y="58036"/>
                    <a:pt x="213080" y="51588"/>
                    <a:pt x="213080" y="42560"/>
                  </a:cubicBezTo>
                  <a:cubicBezTo>
                    <a:pt x="213080" y="32242"/>
                    <a:pt x="205327" y="25794"/>
                    <a:pt x="196281" y="25794"/>
                  </a:cubicBezTo>
                  <a:close/>
                  <a:moveTo>
                    <a:pt x="171729" y="0"/>
                  </a:moveTo>
                  <a:lnTo>
                    <a:pt x="573603" y="0"/>
                  </a:lnTo>
                  <a:cubicBezTo>
                    <a:pt x="592986" y="0"/>
                    <a:pt x="607200" y="15476"/>
                    <a:pt x="607200" y="33532"/>
                  </a:cubicBezTo>
                  <a:lnTo>
                    <a:pt x="607200" y="368852"/>
                  </a:lnTo>
                  <a:cubicBezTo>
                    <a:pt x="607200" y="386908"/>
                    <a:pt x="592986" y="402384"/>
                    <a:pt x="573603" y="402384"/>
                  </a:cubicBezTo>
                  <a:lnTo>
                    <a:pt x="476688" y="402384"/>
                  </a:lnTo>
                  <a:cubicBezTo>
                    <a:pt x="479273" y="399805"/>
                    <a:pt x="481857" y="397225"/>
                    <a:pt x="484441" y="393356"/>
                  </a:cubicBezTo>
                  <a:cubicBezTo>
                    <a:pt x="484441" y="393356"/>
                    <a:pt x="479273" y="381749"/>
                    <a:pt x="474104" y="368852"/>
                  </a:cubicBezTo>
                  <a:lnTo>
                    <a:pt x="573603" y="368852"/>
                  </a:lnTo>
                  <a:lnTo>
                    <a:pt x="573603" y="83830"/>
                  </a:lnTo>
                  <a:lnTo>
                    <a:pt x="171729" y="83830"/>
                  </a:lnTo>
                  <a:lnTo>
                    <a:pt x="171729" y="273415"/>
                  </a:lnTo>
                  <a:lnTo>
                    <a:pt x="138132" y="273415"/>
                  </a:lnTo>
                  <a:lnTo>
                    <a:pt x="138132" y="33532"/>
                  </a:lnTo>
                  <a:cubicBezTo>
                    <a:pt x="138132" y="15476"/>
                    <a:pt x="152346" y="0"/>
                    <a:pt x="171729" y="0"/>
                  </a:cubicBezTo>
                  <a:close/>
                </a:path>
              </a:pathLst>
            </a:custGeom>
            <a:solidFill>
              <a:schemeClr val="bg1">
                <a:lumMod val="50000"/>
              </a:schemeClr>
            </a:solidFill>
            <a:ln>
              <a:noFill/>
            </a:ln>
          </p:spPr>
          <p:txBody>
            <a:bodyPr/>
            <a:lstStyle/>
            <a:p/>
          </p:txBody>
        </p:sp>
      </p:grpSp>
    </p:spTree>
    <p:extLst>
      <p:ext uri="{BB962C8B-B14F-4D97-AF65-F5344CB8AC3E}">
        <p14:creationId val="3402402857"/>
      </p:ext>
    </p:extLst>
  </p:cSld>
  <p:clrMapOvr>
    <a:masterClrMapping/>
  </p:clrMapOvr>
  <p:transition spd="slow">
    <p:cove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id="7"/>
                                        <p:tgtEl>
                                          <p:spTgt spid="22"/>
                                        </p:tgtEl>
                                        <p:attrNameLst>
                                          <p:attrName>ppt_y</p:attrName>
                                        </p:attrNameLst>
                                      </p:cBhvr>
                                      <p:tavLst>
                                        <p:tav tm="0">
                                          <p:val>
                                            <p:strVal val="#ppt_y-#ppt_h*1.125000"/>
                                          </p:val>
                                        </p:tav>
                                        <p:tav tm="100000">
                                          <p:val>
                                            <p:strVal val="#ppt_y"/>
                                          </p:val>
                                        </p:tav>
                                      </p:tavLst>
                                    </p:anim>
                                    <p:animEffect filter="wipe(down)" transition="in">
                                      <p:cBhvr>
                                        <p:cTn dur="500" id="8"/>
                                        <p:tgtEl>
                                          <p:spTgt spid="22"/>
                                        </p:tgtEl>
                                      </p:cBhvr>
                                    </p:animEffect>
                                  </p:childTnLst>
                                </p:cTn>
                              </p:par>
                            </p:childTnLst>
                          </p:cTn>
                        </p:par>
                        <p:par>
                          <p:cTn fill="hold" id="9" nodeType="afterGroup">
                            <p:stCondLst>
                              <p:cond delay="500"/>
                            </p:stCondLst>
                            <p:childTnLst>
                              <p:par>
                                <p:cTn fill="hold" grpId="0" id="10" nodeType="afterEffect" presetClass="entr" presetID="42" presetSubtype="0">
                                  <p:stCondLst>
                                    <p:cond delay="0"/>
                                  </p:stCondLst>
                                  <p:childTnLst>
                                    <p:set>
                                      <p:cBhvr>
                                        <p:cTn dur="1" fill="hold" id="11">
                                          <p:stCondLst>
                                            <p:cond delay="0"/>
                                          </p:stCondLst>
                                        </p:cTn>
                                        <p:tgtEl>
                                          <p:spTgt spid="27"/>
                                        </p:tgtEl>
                                        <p:attrNameLst>
                                          <p:attrName>style.visibility</p:attrName>
                                        </p:attrNameLst>
                                      </p:cBhvr>
                                      <p:to>
                                        <p:strVal val="visible"/>
                                      </p:to>
                                    </p:set>
                                    <p:animEffect filter="fade" transition="in">
                                      <p:cBhvr>
                                        <p:cTn dur="500" id="12"/>
                                        <p:tgtEl>
                                          <p:spTgt spid="27"/>
                                        </p:tgtEl>
                                      </p:cBhvr>
                                    </p:animEffect>
                                    <p:anim calcmode="lin" valueType="num">
                                      <p:cBhvr>
                                        <p:cTn dur="500" fill="hold" id="13"/>
                                        <p:tgtEl>
                                          <p:spTgt spid="27"/>
                                        </p:tgtEl>
                                        <p:attrNameLst>
                                          <p:attrName>ppt_x</p:attrName>
                                        </p:attrNameLst>
                                      </p:cBhvr>
                                      <p:tavLst>
                                        <p:tav tm="0">
                                          <p:val>
                                            <p:strVal val="#ppt_x"/>
                                          </p:val>
                                        </p:tav>
                                        <p:tav tm="100000">
                                          <p:val>
                                            <p:strVal val="#ppt_x"/>
                                          </p:val>
                                        </p:tav>
                                      </p:tavLst>
                                    </p:anim>
                                    <p:anim calcmode="lin" valueType="num">
                                      <p:cBhvr>
                                        <p:cTn dur="500" fill="hold" id="14"/>
                                        <p:tgtEl>
                                          <p:spTgt spid="27"/>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id="16" nodeType="afterEffect" presetClass="entr" presetID="53"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500" fill="hold" id="18"/>
                                        <p:tgtEl>
                                          <p:spTgt spid="5"/>
                                        </p:tgtEl>
                                        <p:attrNameLst>
                                          <p:attrName>ppt_w</p:attrName>
                                        </p:attrNameLst>
                                      </p:cBhvr>
                                      <p:tavLst>
                                        <p:tav tm="0">
                                          <p:val>
                                            <p:fltVal val="0"/>
                                          </p:val>
                                        </p:tav>
                                        <p:tav tm="100000">
                                          <p:val>
                                            <p:strVal val="#ppt_w"/>
                                          </p:val>
                                        </p:tav>
                                      </p:tavLst>
                                    </p:anim>
                                    <p:anim calcmode="lin" valueType="num">
                                      <p:cBhvr>
                                        <p:cTn dur="500" fill="hold" id="19"/>
                                        <p:tgtEl>
                                          <p:spTgt spid="5"/>
                                        </p:tgtEl>
                                        <p:attrNameLst>
                                          <p:attrName>ppt_h</p:attrName>
                                        </p:attrNameLst>
                                      </p:cBhvr>
                                      <p:tavLst>
                                        <p:tav tm="0">
                                          <p:val>
                                            <p:fltVal val="0"/>
                                          </p:val>
                                        </p:tav>
                                        <p:tav tm="100000">
                                          <p:val>
                                            <p:strVal val="#ppt_h"/>
                                          </p:val>
                                        </p:tav>
                                      </p:tavLst>
                                    </p:anim>
                                    <p:animEffect filter="fade" transition="in">
                                      <p:cBhvr>
                                        <p:cTn dur="500" id="20"/>
                                        <p:tgtEl>
                                          <p:spTgt spid="5"/>
                                        </p:tgtEl>
                                      </p:cBhvr>
                                    </p:animEffect>
                                  </p:childTnLst>
                                </p:cTn>
                              </p:par>
                            </p:childTnLst>
                          </p:cTn>
                        </p:par>
                        <p:par>
                          <p:cTn fill="hold" id="21" nodeType="afterGroup">
                            <p:stCondLst>
                              <p:cond delay="1500"/>
                            </p:stCondLst>
                            <p:childTnLst>
                              <p:par>
                                <p:cTn fill="hold" grpId="0" id="22" nodeType="afterEffect" presetClass="entr" presetID="23" presetSubtype="32">
                                  <p:stCondLst>
                                    <p:cond delay="0"/>
                                  </p:stCondLst>
                                  <p:iterate type="wd">
                                    <p:tmPct val="10000"/>
                                  </p:iterate>
                                  <p:childTnLst>
                                    <p:set>
                                      <p:cBhvr>
                                        <p:cTn dur="1" fill="hold" id="23">
                                          <p:stCondLst>
                                            <p:cond delay="0"/>
                                          </p:stCondLst>
                                        </p:cTn>
                                        <p:tgtEl>
                                          <p:spTgt spid="13"/>
                                        </p:tgtEl>
                                        <p:attrNameLst>
                                          <p:attrName>style.visibility</p:attrName>
                                        </p:attrNameLst>
                                      </p:cBhvr>
                                      <p:to>
                                        <p:strVal val="visible"/>
                                      </p:to>
                                    </p:set>
                                    <p:anim calcmode="lin" valueType="num">
                                      <p:cBhvr>
                                        <p:cTn dur="500" fill="hold" id="24"/>
                                        <p:tgtEl>
                                          <p:spTgt spid="13"/>
                                        </p:tgtEl>
                                        <p:attrNameLst>
                                          <p:attrName>ppt_w</p:attrName>
                                        </p:attrNameLst>
                                      </p:cBhvr>
                                      <p:tavLst>
                                        <p:tav tm="0">
                                          <p:val>
                                            <p:strVal val="4*#ppt_w"/>
                                          </p:val>
                                        </p:tav>
                                        <p:tav tm="100000">
                                          <p:val>
                                            <p:strVal val="#ppt_w"/>
                                          </p:val>
                                        </p:tav>
                                      </p:tavLst>
                                    </p:anim>
                                    <p:anim calcmode="lin" valueType="num">
                                      <p:cBhvr>
                                        <p:cTn dur="500" fill="hold" id="25"/>
                                        <p:tgtEl>
                                          <p:spTgt spid="13"/>
                                        </p:tgtEl>
                                        <p:attrNameLst>
                                          <p:attrName>ppt_h</p:attrName>
                                        </p:attrNameLst>
                                      </p:cBhvr>
                                      <p:tavLst>
                                        <p:tav tm="0">
                                          <p:val>
                                            <p:strVal val="4*#ppt_h"/>
                                          </p:val>
                                        </p:tav>
                                        <p:tav tm="100000">
                                          <p:val>
                                            <p:strVal val="#ppt_h"/>
                                          </p:val>
                                        </p:tav>
                                      </p:tavLst>
                                    </p:anim>
                                  </p:childTnLst>
                                </p:cTn>
                              </p:par>
                            </p:childTnLst>
                          </p:cTn>
                        </p:par>
                        <p:par>
                          <p:cTn fill="hold" id="26" nodeType="afterGroup">
                            <p:stCondLst>
                              <p:cond delay="2000"/>
                            </p:stCondLst>
                            <p:childTnLst>
                              <p:par>
                                <p:cTn fill="hold" grpId="0" id="27" nodeType="afterEffect" presetClass="entr" presetID="42" presetSubtype="0">
                                  <p:stCondLst>
                                    <p:cond delay="0"/>
                                  </p:stCondLst>
                                  <p:childTnLst>
                                    <p:set>
                                      <p:cBhvr>
                                        <p:cTn dur="1" fill="hold" id="28">
                                          <p:stCondLst>
                                            <p:cond delay="0"/>
                                          </p:stCondLst>
                                        </p:cTn>
                                        <p:tgtEl>
                                          <p:spTgt spid="26"/>
                                        </p:tgtEl>
                                        <p:attrNameLst>
                                          <p:attrName>style.visibility</p:attrName>
                                        </p:attrNameLst>
                                      </p:cBhvr>
                                      <p:to>
                                        <p:strVal val="visible"/>
                                      </p:to>
                                    </p:set>
                                    <p:animEffect filter="fade" transition="in">
                                      <p:cBhvr>
                                        <p:cTn dur="500" id="29"/>
                                        <p:tgtEl>
                                          <p:spTgt spid="26"/>
                                        </p:tgtEl>
                                      </p:cBhvr>
                                    </p:animEffect>
                                    <p:anim calcmode="lin" valueType="num">
                                      <p:cBhvr>
                                        <p:cTn dur="500" fill="hold" id="30"/>
                                        <p:tgtEl>
                                          <p:spTgt spid="26"/>
                                        </p:tgtEl>
                                        <p:attrNameLst>
                                          <p:attrName>ppt_x</p:attrName>
                                        </p:attrNameLst>
                                      </p:cBhvr>
                                      <p:tavLst>
                                        <p:tav tm="0">
                                          <p:val>
                                            <p:strVal val="#ppt_x"/>
                                          </p:val>
                                        </p:tav>
                                        <p:tav tm="100000">
                                          <p:val>
                                            <p:strVal val="#ppt_x"/>
                                          </p:val>
                                        </p:tav>
                                      </p:tavLst>
                                    </p:anim>
                                    <p:anim calcmode="lin" valueType="num">
                                      <p:cBhvr>
                                        <p:cTn dur="500" fill="hold" id="31"/>
                                        <p:tgtEl>
                                          <p:spTgt spid="26"/>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2500"/>
                            </p:stCondLst>
                            <p:childTnLst>
                              <p:par>
                                <p:cTn fill="hold" id="33" nodeType="afterEffect" presetClass="entr" presetID="53" presetSubtype="0">
                                  <p:stCondLst>
                                    <p:cond delay="0"/>
                                  </p:stCondLst>
                                  <p:childTnLst>
                                    <p:set>
                                      <p:cBhvr>
                                        <p:cTn dur="1" fill="hold" id="34">
                                          <p:stCondLst>
                                            <p:cond delay="0"/>
                                          </p:stCondLst>
                                        </p:cTn>
                                        <p:tgtEl>
                                          <p:spTgt spid="28"/>
                                        </p:tgtEl>
                                        <p:attrNameLst>
                                          <p:attrName>style.visibility</p:attrName>
                                        </p:attrNameLst>
                                      </p:cBhvr>
                                      <p:to>
                                        <p:strVal val="visible"/>
                                      </p:to>
                                    </p:set>
                                    <p:anim calcmode="lin" valueType="num">
                                      <p:cBhvr>
                                        <p:cTn dur="500" fill="hold" id="35"/>
                                        <p:tgtEl>
                                          <p:spTgt spid="28"/>
                                        </p:tgtEl>
                                        <p:attrNameLst>
                                          <p:attrName>ppt_w</p:attrName>
                                        </p:attrNameLst>
                                      </p:cBhvr>
                                      <p:tavLst>
                                        <p:tav tm="0">
                                          <p:val>
                                            <p:fltVal val="0"/>
                                          </p:val>
                                        </p:tav>
                                        <p:tav tm="100000">
                                          <p:val>
                                            <p:strVal val="#ppt_w"/>
                                          </p:val>
                                        </p:tav>
                                      </p:tavLst>
                                    </p:anim>
                                    <p:anim calcmode="lin" valueType="num">
                                      <p:cBhvr>
                                        <p:cTn dur="500" fill="hold" id="36"/>
                                        <p:tgtEl>
                                          <p:spTgt spid="28"/>
                                        </p:tgtEl>
                                        <p:attrNameLst>
                                          <p:attrName>ppt_h</p:attrName>
                                        </p:attrNameLst>
                                      </p:cBhvr>
                                      <p:tavLst>
                                        <p:tav tm="0">
                                          <p:val>
                                            <p:fltVal val="0"/>
                                          </p:val>
                                        </p:tav>
                                        <p:tav tm="100000">
                                          <p:val>
                                            <p:strVal val="#ppt_h"/>
                                          </p:val>
                                        </p:tav>
                                      </p:tavLst>
                                    </p:anim>
                                    <p:animEffect filter="fade" transition="in">
                                      <p:cBhvr>
                                        <p:cTn dur="500" id="37"/>
                                        <p:tgtEl>
                                          <p:spTgt spid="28"/>
                                        </p:tgtEl>
                                      </p:cBhvr>
                                    </p:animEffect>
                                  </p:childTnLst>
                                </p:cTn>
                              </p:par>
                            </p:childTnLst>
                          </p:cTn>
                        </p:par>
                        <p:par>
                          <p:cTn fill="hold" id="38" nodeType="afterGroup">
                            <p:stCondLst>
                              <p:cond delay="3000"/>
                            </p:stCondLst>
                            <p:childTnLst>
                              <p:par>
                                <p:cTn fill="hold" grpId="0" id="39" nodeType="afterEffect" presetClass="entr" presetID="23" presetSubtype="32">
                                  <p:stCondLst>
                                    <p:cond delay="0"/>
                                  </p:stCondLst>
                                  <p:iterate type="wd">
                                    <p:tmPct val="10000"/>
                                  </p:iterate>
                                  <p:childTnLst>
                                    <p:set>
                                      <p:cBhvr>
                                        <p:cTn dur="1" fill="hold" id="40">
                                          <p:stCondLst>
                                            <p:cond delay="0"/>
                                          </p:stCondLst>
                                        </p:cTn>
                                        <p:tgtEl>
                                          <p:spTgt spid="16"/>
                                        </p:tgtEl>
                                        <p:attrNameLst>
                                          <p:attrName>style.visibility</p:attrName>
                                        </p:attrNameLst>
                                      </p:cBhvr>
                                      <p:to>
                                        <p:strVal val="visible"/>
                                      </p:to>
                                    </p:set>
                                    <p:anim calcmode="lin" valueType="num">
                                      <p:cBhvr>
                                        <p:cTn dur="500" fill="hold" id="41"/>
                                        <p:tgtEl>
                                          <p:spTgt spid="16"/>
                                        </p:tgtEl>
                                        <p:attrNameLst>
                                          <p:attrName>ppt_w</p:attrName>
                                        </p:attrNameLst>
                                      </p:cBhvr>
                                      <p:tavLst>
                                        <p:tav tm="0">
                                          <p:val>
                                            <p:strVal val="4*#ppt_w"/>
                                          </p:val>
                                        </p:tav>
                                        <p:tav tm="100000">
                                          <p:val>
                                            <p:strVal val="#ppt_w"/>
                                          </p:val>
                                        </p:tav>
                                      </p:tavLst>
                                    </p:anim>
                                    <p:anim calcmode="lin" valueType="num">
                                      <p:cBhvr>
                                        <p:cTn dur="500" fill="hold" id="42"/>
                                        <p:tgtEl>
                                          <p:spTgt spid="16"/>
                                        </p:tgtEl>
                                        <p:attrNameLst>
                                          <p:attrName>ppt_h</p:attrName>
                                        </p:attrNameLst>
                                      </p:cBhvr>
                                      <p:tavLst>
                                        <p:tav tm="0">
                                          <p:val>
                                            <p:strVal val="4*#ppt_h"/>
                                          </p:val>
                                        </p:tav>
                                        <p:tav tm="100000">
                                          <p:val>
                                            <p:strVal val="#ppt_h"/>
                                          </p:val>
                                        </p:tav>
                                      </p:tavLst>
                                    </p:anim>
                                  </p:childTnLst>
                                </p:cTn>
                              </p:par>
                            </p:childTnLst>
                          </p:cTn>
                        </p:par>
                        <p:par>
                          <p:cTn fill="hold" id="43" nodeType="afterGroup">
                            <p:stCondLst>
                              <p:cond delay="3500"/>
                            </p:stCondLst>
                            <p:childTnLst>
                              <p:par>
                                <p:cTn fill="hold" grpId="0" id="44" nodeType="afterEffect" presetClass="entr" presetID="42" presetSubtype="0">
                                  <p:stCondLst>
                                    <p:cond delay="0"/>
                                  </p:stCondLst>
                                  <p:childTnLst>
                                    <p:set>
                                      <p:cBhvr>
                                        <p:cTn dur="1" fill="hold" id="45">
                                          <p:stCondLst>
                                            <p:cond delay="0"/>
                                          </p:stCondLst>
                                        </p:cTn>
                                        <p:tgtEl>
                                          <p:spTgt spid="2"/>
                                        </p:tgtEl>
                                        <p:attrNameLst>
                                          <p:attrName>style.visibility</p:attrName>
                                        </p:attrNameLst>
                                      </p:cBhvr>
                                      <p:to>
                                        <p:strVal val="visible"/>
                                      </p:to>
                                    </p:set>
                                    <p:animEffect filter="fade" transition="in">
                                      <p:cBhvr>
                                        <p:cTn dur="500" id="46"/>
                                        <p:tgtEl>
                                          <p:spTgt spid="2"/>
                                        </p:tgtEl>
                                      </p:cBhvr>
                                    </p:animEffect>
                                    <p:anim calcmode="lin" valueType="num">
                                      <p:cBhvr>
                                        <p:cTn dur="500" fill="hold" id="47"/>
                                        <p:tgtEl>
                                          <p:spTgt spid="2"/>
                                        </p:tgtEl>
                                        <p:attrNameLst>
                                          <p:attrName>ppt_x</p:attrName>
                                        </p:attrNameLst>
                                      </p:cBhvr>
                                      <p:tavLst>
                                        <p:tav tm="0">
                                          <p:val>
                                            <p:strVal val="#ppt_x"/>
                                          </p:val>
                                        </p:tav>
                                        <p:tav tm="100000">
                                          <p:val>
                                            <p:strVal val="#ppt_x"/>
                                          </p:val>
                                        </p:tav>
                                      </p:tavLst>
                                    </p:anim>
                                    <p:anim calcmode="lin" valueType="num">
                                      <p:cBhvr>
                                        <p:cTn dur="500" fill="hold" id="48"/>
                                        <p:tgtEl>
                                          <p:spTgt spid="2"/>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4000"/>
                            </p:stCondLst>
                            <p:childTnLst>
                              <p:par>
                                <p:cTn fill="hold" id="50" nodeType="afterEffect" presetClass="entr" presetID="53" presetSubtype="0">
                                  <p:stCondLst>
                                    <p:cond delay="0"/>
                                  </p:stCondLst>
                                  <p:childTnLst>
                                    <p:set>
                                      <p:cBhvr>
                                        <p:cTn dur="1" fill="hold" id="51">
                                          <p:stCondLst>
                                            <p:cond delay="0"/>
                                          </p:stCondLst>
                                        </p:cTn>
                                        <p:tgtEl>
                                          <p:spTgt spid="31"/>
                                        </p:tgtEl>
                                        <p:attrNameLst>
                                          <p:attrName>style.visibility</p:attrName>
                                        </p:attrNameLst>
                                      </p:cBhvr>
                                      <p:to>
                                        <p:strVal val="visible"/>
                                      </p:to>
                                    </p:set>
                                    <p:anim calcmode="lin" valueType="num">
                                      <p:cBhvr>
                                        <p:cTn dur="500" fill="hold" id="52"/>
                                        <p:tgtEl>
                                          <p:spTgt spid="31"/>
                                        </p:tgtEl>
                                        <p:attrNameLst>
                                          <p:attrName>ppt_w</p:attrName>
                                        </p:attrNameLst>
                                      </p:cBhvr>
                                      <p:tavLst>
                                        <p:tav tm="0">
                                          <p:val>
                                            <p:fltVal val="0"/>
                                          </p:val>
                                        </p:tav>
                                        <p:tav tm="100000">
                                          <p:val>
                                            <p:strVal val="#ppt_w"/>
                                          </p:val>
                                        </p:tav>
                                      </p:tavLst>
                                    </p:anim>
                                    <p:anim calcmode="lin" valueType="num">
                                      <p:cBhvr>
                                        <p:cTn dur="500" fill="hold" id="53"/>
                                        <p:tgtEl>
                                          <p:spTgt spid="31"/>
                                        </p:tgtEl>
                                        <p:attrNameLst>
                                          <p:attrName>ppt_h</p:attrName>
                                        </p:attrNameLst>
                                      </p:cBhvr>
                                      <p:tavLst>
                                        <p:tav tm="0">
                                          <p:val>
                                            <p:fltVal val="0"/>
                                          </p:val>
                                        </p:tav>
                                        <p:tav tm="100000">
                                          <p:val>
                                            <p:strVal val="#ppt_h"/>
                                          </p:val>
                                        </p:tav>
                                      </p:tavLst>
                                    </p:anim>
                                    <p:animEffect filter="fade" transition="in">
                                      <p:cBhvr>
                                        <p:cTn dur="500" id="54"/>
                                        <p:tgtEl>
                                          <p:spTgt spid="31"/>
                                        </p:tgtEl>
                                      </p:cBhvr>
                                    </p:animEffect>
                                  </p:childTnLst>
                                </p:cTn>
                              </p:par>
                            </p:childTnLst>
                          </p:cTn>
                        </p:par>
                        <p:par>
                          <p:cTn fill="hold" id="55" nodeType="afterGroup">
                            <p:stCondLst>
                              <p:cond delay="4500"/>
                            </p:stCondLst>
                            <p:childTnLst>
                              <p:par>
                                <p:cTn fill="hold" grpId="0" id="56" nodeType="afterEffect" presetClass="entr" presetID="23" presetSubtype="32">
                                  <p:stCondLst>
                                    <p:cond delay="0"/>
                                  </p:stCondLst>
                                  <p:iterate type="wd">
                                    <p:tmPct val="10000"/>
                                  </p:iterate>
                                  <p:childTnLst>
                                    <p:set>
                                      <p:cBhvr>
                                        <p:cTn dur="1" fill="hold" id="57">
                                          <p:stCondLst>
                                            <p:cond delay="0"/>
                                          </p:stCondLst>
                                        </p:cTn>
                                        <p:tgtEl>
                                          <p:spTgt spid="17"/>
                                        </p:tgtEl>
                                        <p:attrNameLst>
                                          <p:attrName>style.visibility</p:attrName>
                                        </p:attrNameLst>
                                      </p:cBhvr>
                                      <p:to>
                                        <p:strVal val="visible"/>
                                      </p:to>
                                    </p:set>
                                    <p:anim calcmode="lin" valueType="num">
                                      <p:cBhvr>
                                        <p:cTn dur="500" fill="hold" id="58"/>
                                        <p:tgtEl>
                                          <p:spTgt spid="17"/>
                                        </p:tgtEl>
                                        <p:attrNameLst>
                                          <p:attrName>ppt_w</p:attrName>
                                        </p:attrNameLst>
                                      </p:cBhvr>
                                      <p:tavLst>
                                        <p:tav tm="0">
                                          <p:val>
                                            <p:strVal val="4*#ppt_w"/>
                                          </p:val>
                                        </p:tav>
                                        <p:tav tm="100000">
                                          <p:val>
                                            <p:strVal val="#ppt_w"/>
                                          </p:val>
                                        </p:tav>
                                      </p:tavLst>
                                    </p:anim>
                                    <p:anim calcmode="lin" valueType="num">
                                      <p:cBhvr>
                                        <p:cTn dur="500" fill="hold" id="59"/>
                                        <p:tgtEl>
                                          <p:spTgt spid="17"/>
                                        </p:tgtEl>
                                        <p:attrNameLst>
                                          <p:attrName>ppt_h</p:attrName>
                                        </p:attrNameLst>
                                      </p:cBhvr>
                                      <p:tavLst>
                                        <p:tav tm="0">
                                          <p:val>
                                            <p:strVal val="4*#ppt_h"/>
                                          </p:val>
                                        </p:tav>
                                        <p:tav tm="100000">
                                          <p:val>
                                            <p:strVal val="#ppt_h"/>
                                          </p:val>
                                        </p:tav>
                                      </p:tavLst>
                                    </p:anim>
                                  </p:childTnLst>
                                </p:cTn>
                              </p:par>
                              <p:par>
                                <p:cTn decel="100000" fill="hold" id="60" nodeType="withEffect" presetClass="entr" presetID="49" presetSubtype="0">
                                  <p:stCondLst>
                                    <p:cond delay="1500"/>
                                  </p:stCondLst>
                                  <p:childTnLst>
                                    <p:set>
                                      <p:cBhvr>
                                        <p:cTn dur="1" fill="hold" id="61">
                                          <p:stCondLst>
                                            <p:cond delay="0"/>
                                          </p:stCondLst>
                                        </p:cTn>
                                        <p:tgtEl>
                                          <p:spTgt spid="34"/>
                                        </p:tgtEl>
                                        <p:attrNameLst>
                                          <p:attrName>style.visibility</p:attrName>
                                        </p:attrNameLst>
                                      </p:cBhvr>
                                      <p:to>
                                        <p:strVal val="visible"/>
                                      </p:to>
                                    </p:set>
                                    <p:anim calcmode="lin" valueType="num">
                                      <p:cBhvr>
                                        <p:cTn dur="750" fill="hold" id="62"/>
                                        <p:tgtEl>
                                          <p:spTgt spid="34"/>
                                        </p:tgtEl>
                                        <p:attrNameLst>
                                          <p:attrName>ppt_w</p:attrName>
                                        </p:attrNameLst>
                                      </p:cBhvr>
                                      <p:tavLst>
                                        <p:tav tm="0">
                                          <p:val>
                                            <p:fltVal val="0"/>
                                          </p:val>
                                        </p:tav>
                                        <p:tav tm="100000">
                                          <p:val>
                                            <p:strVal val="#ppt_w"/>
                                          </p:val>
                                        </p:tav>
                                      </p:tavLst>
                                    </p:anim>
                                    <p:anim calcmode="lin" valueType="num">
                                      <p:cBhvr>
                                        <p:cTn dur="750" fill="hold" id="63"/>
                                        <p:tgtEl>
                                          <p:spTgt spid="34"/>
                                        </p:tgtEl>
                                        <p:attrNameLst>
                                          <p:attrName>ppt_h</p:attrName>
                                        </p:attrNameLst>
                                      </p:cBhvr>
                                      <p:tavLst>
                                        <p:tav tm="0">
                                          <p:val>
                                            <p:fltVal val="0"/>
                                          </p:val>
                                        </p:tav>
                                        <p:tav tm="100000">
                                          <p:val>
                                            <p:strVal val="#ppt_h"/>
                                          </p:val>
                                        </p:tav>
                                      </p:tavLst>
                                    </p:anim>
                                    <p:anim calcmode="lin" valueType="num">
                                      <p:cBhvr>
                                        <p:cTn dur="750" fill="hold" id="64"/>
                                        <p:tgtEl>
                                          <p:spTgt spid="34"/>
                                        </p:tgtEl>
                                        <p:attrNameLst>
                                          <p:attrName>style.rotation</p:attrName>
                                        </p:attrNameLst>
                                      </p:cBhvr>
                                      <p:tavLst>
                                        <p:tav tm="0">
                                          <p:val>
                                            <p:fltVal val="360"/>
                                          </p:val>
                                        </p:tav>
                                        <p:tav tm="100000">
                                          <p:val>
                                            <p:fltVal val="0"/>
                                          </p:val>
                                        </p:tav>
                                      </p:tavLst>
                                    </p:anim>
                                    <p:animEffect filter="fade" transition="in">
                                      <p:cBhvr>
                                        <p:cTn dur="750" id="65"/>
                                        <p:tgtEl>
                                          <p:spTgt spid="34"/>
                                        </p:tgtEl>
                                      </p:cBhvr>
                                    </p:animEffect>
                                  </p:childTnLst>
                                </p:cTn>
                              </p:par>
                              <p:par>
                                <p:cTn decel="100000" fill="hold" id="66" nodeType="withEffect" presetClass="entr" presetID="49" presetSubtype="0">
                                  <p:stCondLst>
                                    <p:cond delay="1500"/>
                                  </p:stCondLst>
                                  <p:childTnLst>
                                    <p:set>
                                      <p:cBhvr>
                                        <p:cTn dur="1" fill="hold" id="67">
                                          <p:stCondLst>
                                            <p:cond delay="0"/>
                                          </p:stCondLst>
                                        </p:cTn>
                                        <p:tgtEl>
                                          <p:spTgt spid="8"/>
                                        </p:tgtEl>
                                        <p:attrNameLst>
                                          <p:attrName>style.visibility</p:attrName>
                                        </p:attrNameLst>
                                      </p:cBhvr>
                                      <p:to>
                                        <p:strVal val="visible"/>
                                      </p:to>
                                    </p:set>
                                    <p:anim calcmode="lin" valueType="num">
                                      <p:cBhvr>
                                        <p:cTn dur="750" fill="hold" id="68"/>
                                        <p:tgtEl>
                                          <p:spTgt spid="8"/>
                                        </p:tgtEl>
                                        <p:attrNameLst>
                                          <p:attrName>ppt_w</p:attrName>
                                        </p:attrNameLst>
                                      </p:cBhvr>
                                      <p:tavLst>
                                        <p:tav tm="0">
                                          <p:val>
                                            <p:fltVal val="0"/>
                                          </p:val>
                                        </p:tav>
                                        <p:tav tm="100000">
                                          <p:val>
                                            <p:strVal val="#ppt_w"/>
                                          </p:val>
                                        </p:tav>
                                      </p:tavLst>
                                    </p:anim>
                                    <p:anim calcmode="lin" valueType="num">
                                      <p:cBhvr>
                                        <p:cTn dur="750" fill="hold" id="69"/>
                                        <p:tgtEl>
                                          <p:spTgt spid="8"/>
                                        </p:tgtEl>
                                        <p:attrNameLst>
                                          <p:attrName>ppt_h</p:attrName>
                                        </p:attrNameLst>
                                      </p:cBhvr>
                                      <p:tavLst>
                                        <p:tav tm="0">
                                          <p:val>
                                            <p:fltVal val="0"/>
                                          </p:val>
                                        </p:tav>
                                        <p:tav tm="100000">
                                          <p:val>
                                            <p:strVal val="#ppt_h"/>
                                          </p:val>
                                        </p:tav>
                                      </p:tavLst>
                                    </p:anim>
                                    <p:anim calcmode="lin" valueType="num">
                                      <p:cBhvr>
                                        <p:cTn dur="750" fill="hold" id="70"/>
                                        <p:tgtEl>
                                          <p:spTgt spid="8"/>
                                        </p:tgtEl>
                                        <p:attrNameLst>
                                          <p:attrName>style.rotation</p:attrName>
                                        </p:attrNameLst>
                                      </p:cBhvr>
                                      <p:tavLst>
                                        <p:tav tm="0">
                                          <p:val>
                                            <p:fltVal val="360"/>
                                          </p:val>
                                        </p:tav>
                                        <p:tav tm="100000">
                                          <p:val>
                                            <p:fltVal val="0"/>
                                          </p:val>
                                        </p:tav>
                                      </p:tavLst>
                                    </p:anim>
                                    <p:animEffect filter="fade" transition="in">
                                      <p:cBhvr>
                                        <p:cTn dur="750" id="71"/>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6"/>
      <p:bldP grpId="0" spid="2"/>
      <p:bldP grpId="0" spid="13"/>
      <p:bldP grpId="0" spid="16"/>
      <p:bldP grpId="0" spid="17"/>
      <p:bldP grpId="0" spid="2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493671" y="1680172"/>
            <a:ext cx="4226646" cy="1615440"/>
          </a:xfrm>
          <a:prstGeom prst="rect">
            <a:avLst/>
          </a:prstGeom>
          <a:noFill/>
        </p:spPr>
        <p:txBody>
          <a:bodyPr rtlCol="0" wrap="squar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PART</a:t>
            </a:r>
          </a:p>
        </p:txBody>
      </p:sp>
      <p:sp>
        <p:nvSpPr>
          <p:cNvPr id="18" name="矩形 17">
            <a:extLst>
              <a:ext uri="{FF2B5EF4-FFF2-40B4-BE49-F238E27FC236}">
                <a16:creationId xmlns:a16="http://schemas.microsoft.com/office/drawing/2014/main" id="{DB811A82-899E-46DF-B1BD-7C64E76C4DA5}"/>
              </a:ext>
            </a:extLst>
          </p:cNvPr>
          <p:cNvSpPr/>
          <p:nvPr/>
        </p:nvSpPr>
        <p:spPr>
          <a:xfrm>
            <a:off x="5763970" y="3922943"/>
            <a:ext cx="4627880" cy="853440"/>
          </a:xfrm>
          <a:prstGeom prst="rect">
            <a:avLst/>
          </a:prstGeom>
        </p:spPr>
        <p:txBody>
          <a:bodyPr wrap="none">
            <a:spAutoFit/>
          </a:bodyPr>
          <a:lstStyle/>
          <a:p>
            <a:pPr algn="r"/>
            <a:r>
              <a:rPr altLang="en-US" lang="zh-CN" sz="5000">
                <a:solidFill>
                  <a:schemeClr val="bg1"/>
                </a:solidFill>
                <a:latin charset="-122" panose="020b0503020204020204" pitchFamily="34" typeface="微软雅黑"/>
                <a:ea charset="-122" panose="020b0503020204020204" pitchFamily="34" typeface="微软雅黑"/>
              </a:rPr>
              <a:t>细节来自于用心</a:t>
            </a:r>
          </a:p>
        </p:txBody>
      </p:sp>
      <p:sp>
        <p:nvSpPr>
          <p:cNvPr id="20" name="矩形: 圆角 19">
            <a:extLst>
              <a:ext uri="{FF2B5EF4-FFF2-40B4-BE49-F238E27FC236}">
                <a16:creationId xmlns:a16="http://schemas.microsoft.com/office/drawing/2014/main" id="{FB3774AF-A71A-42D3-B72B-A71AD3548D3F}"/>
              </a:ext>
            </a:extLst>
          </p:cNvPr>
          <p:cNvSpPr/>
          <p:nvPr/>
        </p:nvSpPr>
        <p:spPr>
          <a:xfrm>
            <a:off x="5493671" y="3477089"/>
            <a:ext cx="5126492" cy="1477328"/>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D35D1F08-4851-4647-99B6-AE8A3D709867}"/>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969406" y="2137713"/>
            <a:ext cx="4226646" cy="4636660"/>
          </a:xfrm>
          <a:prstGeom prst="rect">
            <a:avLst/>
          </a:prstGeom>
        </p:spPr>
      </p:pic>
      <p:pic>
        <p:nvPicPr>
          <p:cNvPr id="13" name="图片 12">
            <a:extLst>
              <a:ext uri="{FF2B5EF4-FFF2-40B4-BE49-F238E27FC236}">
                <a16:creationId xmlns:a16="http://schemas.microsoft.com/office/drawing/2014/main" id="{29D0B53E-2012-40C8-942C-CCF1CE634831}"/>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309036" y="2421573"/>
            <a:ext cx="1322189" cy="699115"/>
          </a:xfrm>
          <a:prstGeom prst="rect">
            <a:avLst/>
          </a:prstGeom>
        </p:spPr>
      </p:pic>
      <p:pic>
        <p:nvPicPr>
          <p:cNvPr id="15" name="图片 14">
            <a:extLst>
              <a:ext uri="{FF2B5EF4-FFF2-40B4-BE49-F238E27FC236}">
                <a16:creationId xmlns:a16="http://schemas.microsoft.com/office/drawing/2014/main" id="{FA19EA26-38DD-4CA1-AEEA-C86658EF92AB}"/>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2221750" y="1574571"/>
            <a:ext cx="1140183" cy="602879"/>
          </a:xfrm>
          <a:prstGeom prst="rect">
            <a:avLst/>
          </a:prstGeom>
        </p:spPr>
      </p:pic>
      <p:pic>
        <p:nvPicPr>
          <p:cNvPr id="16" name="图片 15">
            <a:extLst>
              <a:ext uri="{FF2B5EF4-FFF2-40B4-BE49-F238E27FC236}">
                <a16:creationId xmlns:a16="http://schemas.microsoft.com/office/drawing/2014/main" id="{41998B5B-A03D-4A71-A54B-4C2B4C025AA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3082729" y="5737381"/>
            <a:ext cx="1140183" cy="602879"/>
          </a:xfrm>
          <a:prstGeom prst="rect">
            <a:avLst/>
          </a:prstGeom>
        </p:spPr>
      </p:pic>
      <p:pic>
        <p:nvPicPr>
          <p:cNvPr id="17" name="图片 16">
            <a:extLst>
              <a:ext uri="{FF2B5EF4-FFF2-40B4-BE49-F238E27FC236}">
                <a16:creationId xmlns:a16="http://schemas.microsoft.com/office/drawing/2014/main" id="{A0278881-2A1D-4069-AB0A-AD939DB3FB03}"/>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363758" y="2291727"/>
            <a:ext cx="1803493" cy="953608"/>
          </a:xfrm>
          <a:prstGeom prst="rect">
            <a:avLst/>
          </a:prstGeom>
        </p:spPr>
      </p:pic>
      <p:sp>
        <p:nvSpPr>
          <p:cNvPr id="14" name="文本框 13">
            <a:extLst>
              <a:ext uri="{FF2B5EF4-FFF2-40B4-BE49-F238E27FC236}">
                <a16:creationId xmlns:a16="http://schemas.microsoft.com/office/drawing/2014/main" id="{1EC0BBCA-2DBF-40EA-861D-6426B2E16A68}"/>
              </a:ext>
            </a:extLst>
          </p:cNvPr>
          <p:cNvSpPr txBox="1"/>
          <p:nvPr/>
        </p:nvSpPr>
        <p:spPr>
          <a:xfrm>
            <a:off x="9012863" y="1680172"/>
            <a:ext cx="1671955" cy="1615440"/>
          </a:xfrm>
          <a:prstGeom prst="rect">
            <a:avLst/>
          </a:prstGeom>
          <a:noFill/>
        </p:spPr>
        <p:txBody>
          <a:bodyPr rtlCol="0" wrap="non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03</a:t>
            </a:r>
          </a:p>
        </p:txBody>
      </p:sp>
    </p:spTree>
    <p:extLst>
      <p:ext uri="{BB962C8B-B14F-4D97-AF65-F5344CB8AC3E}">
        <p14:creationId val="1143063283"/>
      </p:ext>
    </p:extLst>
  </p:cSld>
  <p:clrMapOvr>
    <a:masterClrMapping/>
  </p:clrMapOvr>
  <p:transition spd="slow">
    <p:cover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
                                        </p:tgtEl>
                                        <p:attrNameLst>
                                          <p:attrName>style.visibility</p:attrName>
                                        </p:attrNameLst>
                                      </p:cBhvr>
                                      <p:to>
                                        <p:strVal val="visible"/>
                                      </p:to>
                                    </p:set>
                                    <p:animEffect filter="wipe(down)" transition="in">
                                      <p:cBhvr>
                                        <p:cTn dur="1000" id="7"/>
                                        <p:tgtEl>
                                          <p:spTgt spid="12"/>
                                        </p:tgtEl>
                                      </p:cBhvr>
                                    </p:animEffect>
                                  </p:childTnLst>
                                </p:cTn>
                              </p:par>
                            </p:childTnLst>
                          </p:cTn>
                        </p:par>
                        <p:par>
                          <p:cTn fill="hold" id="8" nodeType="afterGroup">
                            <p:stCondLst>
                              <p:cond delay="1000"/>
                            </p:stCondLst>
                            <p:childTnLst>
                              <p:par>
                                <p:cTn fill="hold" id="9" nodeType="afterEffect" presetClass="entr" presetID="1" presetSubtype="0">
                                  <p:stCondLst>
                                    <p:cond delay="0"/>
                                  </p:stCondLst>
                                  <p:childTnLst>
                                    <p:set>
                                      <p:cBhvr>
                                        <p:cTn dur="1" fill="hold" id="10">
                                          <p:stCondLst>
                                            <p:cond delay="0"/>
                                          </p:stCondLst>
                                        </p:cTn>
                                        <p:tgtEl>
                                          <p:spTgt spid="13"/>
                                        </p:tgtEl>
                                        <p:attrNameLst>
                                          <p:attrName>style.visibility</p:attrName>
                                        </p:attrNameLst>
                                      </p:cBhvr>
                                      <p:to>
                                        <p:strVal val="visible"/>
                                      </p:to>
                                    </p:set>
                                  </p:childTnLst>
                                </p:cTn>
                              </p:par>
                            </p:childTnLst>
                          </p:cTn>
                        </p:par>
                        <p:par>
                          <p:cTn fill="hold" id="11" nodeType="afterGroup">
                            <p:stCondLst>
                              <p:cond delay="1001"/>
                            </p:stCondLst>
                            <p:childTnLst>
                              <p:par>
                                <p:cTn fill="hold" id="12" nodeType="afterEffect" presetClass="entr" presetID="1" presetSubtype="0">
                                  <p:stCondLst>
                                    <p:cond delay="0"/>
                                  </p:stCondLst>
                                  <p:childTnLst>
                                    <p:set>
                                      <p:cBhvr>
                                        <p:cTn dur="1" fill="hold" id="13">
                                          <p:stCondLst>
                                            <p:cond delay="0"/>
                                          </p:stCondLst>
                                        </p:cTn>
                                        <p:tgtEl>
                                          <p:spTgt spid="15"/>
                                        </p:tgtEl>
                                        <p:attrNameLst>
                                          <p:attrName>style.visibility</p:attrName>
                                        </p:attrNameLst>
                                      </p:cBhvr>
                                      <p:to>
                                        <p:strVal val="visible"/>
                                      </p:to>
                                    </p:set>
                                  </p:childTnLst>
                                </p:cTn>
                              </p:par>
                            </p:childTnLst>
                          </p:cTn>
                        </p:par>
                        <p:par>
                          <p:cTn fill="hold" id="14" nodeType="afterGroup">
                            <p:stCondLst>
                              <p:cond delay="1002"/>
                            </p:stCondLst>
                            <p:childTnLst>
                              <p:par>
                                <p:cTn fill="hold" id="15" nodeType="after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accel="50000" fill="hold" id="17" nodeType="withEffect" presetClass="path" presetID="56" presetSubtype="0">
                                  <p:stCondLst>
                                    <p:cond delay="0"/>
                                  </p:stCondLst>
                                  <p:childTnLst>
                                    <p:animMotion origin="layout" path="M 2.08333E-06 3.33333E-06 L -0.31224 -0.08519" pathEditMode="relative" ptsTypes="AA" rAng="0">
                                      <p:cBhvr>
                                        <p:cTn dur="1500" fill="hold" id="18" spd="-100000"/>
                                        <p:tgtEl>
                                          <p:spTgt spid="13"/>
                                        </p:tgtEl>
                                        <p:attrNameLst>
                                          <p:attrName>ppt_x</p:attrName>
                                          <p:attrName>ppt_y</p:attrName>
                                        </p:attrNameLst>
                                      </p:cBhvr>
                                      <p:rCtr x="-15612" y="-4259"/>
                                    </p:animMotion>
                                  </p:childTnLst>
                                </p:cTn>
                              </p:par>
                              <p:par>
                                <p:cTn accel="50000" fill="hold" id="19" nodeType="withEffect" presetClass="path" presetID="56" presetSubtype="0">
                                  <p:stCondLst>
                                    <p:cond delay="0"/>
                                  </p:stCondLst>
                                  <p:childTnLst>
                                    <p:animMotion origin="layout" path="M 3.54167E-06 -3.7037E-07 L -0.19922 -0.06319" pathEditMode="relative" ptsTypes="AA" rAng="0">
                                      <p:cBhvr>
                                        <p:cTn dur="1500" fill="hold" id="20" spd="-100000"/>
                                        <p:tgtEl>
                                          <p:spTgt spid="15"/>
                                        </p:tgtEl>
                                        <p:attrNameLst>
                                          <p:attrName>ppt_x</p:attrName>
                                          <p:attrName>ppt_y</p:attrName>
                                        </p:attrNameLst>
                                      </p:cBhvr>
                                      <p:rCtr x="-9961" y="-3171"/>
                                    </p:animMotion>
                                  </p:childTnLst>
                                </p:cTn>
                              </p:par>
                              <p:par>
                                <p:cTn accel="50000" fill="hold" id="21" nodeType="withEffect" presetClass="path" presetID="56" presetSubtype="0">
                                  <p:stCondLst>
                                    <p:cond delay="0"/>
                                  </p:stCondLst>
                                  <p:childTnLst>
                                    <p:animMotion origin="layout" path="M 3.75E-06 3.33333E-06 L -0.00521 0.73379" pathEditMode="relative" ptsTypes="AA" rAng="0">
                                      <p:cBhvr>
                                        <p:cTn dur="1500" fill="hold" id="22" spd="-100000"/>
                                        <p:tgtEl>
                                          <p:spTgt spid="16"/>
                                        </p:tgtEl>
                                        <p:attrNameLst>
                                          <p:attrName>ppt_x</p:attrName>
                                          <p:attrName>ppt_y</p:attrName>
                                        </p:attrNameLst>
                                      </p:cBhvr>
                                      <p:rCtr x="-260" y="36690"/>
                                    </p:animMotion>
                                  </p:childTnLst>
                                </p:cTn>
                              </p:par>
                            </p:childTnLst>
                          </p:cTn>
                        </p:par>
                        <p:par>
                          <p:cTn fill="hold" id="23" nodeType="afterGroup">
                            <p:stCondLst>
                              <p:cond delay="2502"/>
                            </p:stCondLst>
                            <p:childTnLst>
                              <p:par>
                                <p:cTn decel="100000" fill="hold" grpId="0" id="24" nodeType="afterEffect" presetClass="entr" presetID="49" presetSubtype="0">
                                  <p:stCondLst>
                                    <p:cond delay="0"/>
                                  </p:stCondLst>
                                  <p:iterate type="lt">
                                    <p:tmPct val="0"/>
                                  </p:iterate>
                                  <p:childTnLst>
                                    <p:set>
                                      <p:cBhvr>
                                        <p:cTn dur="1" fill="hold" id="25">
                                          <p:stCondLst>
                                            <p:cond delay="0"/>
                                          </p:stCondLst>
                                        </p:cTn>
                                        <p:tgtEl>
                                          <p:spTgt spid="11"/>
                                        </p:tgtEl>
                                        <p:attrNameLst>
                                          <p:attrName>style.visibility</p:attrName>
                                        </p:attrNameLst>
                                      </p:cBhvr>
                                      <p:to>
                                        <p:strVal val="visible"/>
                                      </p:to>
                                    </p:set>
                                    <p:anim calcmode="lin" valueType="num">
                                      <p:cBhvr>
                                        <p:cTn dur="750" fill="hold" id="26"/>
                                        <p:tgtEl>
                                          <p:spTgt spid="11"/>
                                        </p:tgtEl>
                                        <p:attrNameLst>
                                          <p:attrName>ppt_w</p:attrName>
                                        </p:attrNameLst>
                                      </p:cBhvr>
                                      <p:tavLst>
                                        <p:tav tm="0">
                                          <p:val>
                                            <p:fltVal val="0"/>
                                          </p:val>
                                        </p:tav>
                                        <p:tav tm="100000">
                                          <p:val>
                                            <p:strVal val="#ppt_w"/>
                                          </p:val>
                                        </p:tav>
                                      </p:tavLst>
                                    </p:anim>
                                    <p:anim calcmode="lin" valueType="num">
                                      <p:cBhvr>
                                        <p:cTn dur="750" fill="hold" id="27"/>
                                        <p:tgtEl>
                                          <p:spTgt spid="11"/>
                                        </p:tgtEl>
                                        <p:attrNameLst>
                                          <p:attrName>ppt_h</p:attrName>
                                        </p:attrNameLst>
                                      </p:cBhvr>
                                      <p:tavLst>
                                        <p:tav tm="0">
                                          <p:val>
                                            <p:fltVal val="0"/>
                                          </p:val>
                                        </p:tav>
                                        <p:tav tm="100000">
                                          <p:val>
                                            <p:strVal val="#ppt_h"/>
                                          </p:val>
                                        </p:tav>
                                      </p:tavLst>
                                    </p:anim>
                                    <p:anim calcmode="lin" valueType="num">
                                      <p:cBhvr>
                                        <p:cTn dur="750" fill="hold" id="28"/>
                                        <p:tgtEl>
                                          <p:spTgt spid="11"/>
                                        </p:tgtEl>
                                        <p:attrNameLst>
                                          <p:attrName>style.rotation</p:attrName>
                                        </p:attrNameLst>
                                      </p:cBhvr>
                                      <p:tavLst>
                                        <p:tav tm="0">
                                          <p:val>
                                            <p:fltVal val="360"/>
                                          </p:val>
                                        </p:tav>
                                        <p:tav tm="100000">
                                          <p:val>
                                            <p:fltVal val="0"/>
                                          </p:val>
                                        </p:tav>
                                      </p:tavLst>
                                    </p:anim>
                                    <p:animEffect filter="fade" transition="in">
                                      <p:cBhvr>
                                        <p:cTn dur="750" id="29"/>
                                        <p:tgtEl>
                                          <p:spTgt spid="11"/>
                                        </p:tgtEl>
                                      </p:cBhvr>
                                    </p:animEffect>
                                  </p:childTnLst>
                                </p:cTn>
                              </p:par>
                              <p:par>
                                <p:cTn fill="hold" grpId="0" id="30" nodeType="withEffect" presetClass="entr" presetID="23" presetSubtype="32">
                                  <p:stCondLst>
                                    <p:cond delay="500"/>
                                  </p:stCondLst>
                                  <p:iterate type="lt">
                                    <p:tmPct val="10000"/>
                                  </p:iterate>
                                  <p:childTnLst>
                                    <p:set>
                                      <p:cBhvr>
                                        <p:cTn dur="1" fill="hold" id="31">
                                          <p:stCondLst>
                                            <p:cond delay="0"/>
                                          </p:stCondLst>
                                        </p:cTn>
                                        <p:tgtEl>
                                          <p:spTgt spid="14"/>
                                        </p:tgtEl>
                                        <p:attrNameLst>
                                          <p:attrName>style.visibility</p:attrName>
                                        </p:attrNameLst>
                                      </p:cBhvr>
                                      <p:to>
                                        <p:strVal val="visible"/>
                                      </p:to>
                                    </p:set>
                                    <p:anim calcmode="lin" valueType="num">
                                      <p:cBhvr>
                                        <p:cTn dur="1000" fill="hold" id="32"/>
                                        <p:tgtEl>
                                          <p:spTgt spid="14"/>
                                        </p:tgtEl>
                                        <p:attrNameLst>
                                          <p:attrName>ppt_w</p:attrName>
                                        </p:attrNameLst>
                                      </p:cBhvr>
                                      <p:tavLst>
                                        <p:tav tm="0">
                                          <p:val>
                                            <p:strVal val="4*#ppt_w"/>
                                          </p:val>
                                        </p:tav>
                                        <p:tav tm="100000">
                                          <p:val>
                                            <p:strVal val="#ppt_w"/>
                                          </p:val>
                                        </p:tav>
                                      </p:tavLst>
                                    </p:anim>
                                    <p:anim calcmode="lin" valueType="num">
                                      <p:cBhvr>
                                        <p:cTn dur="1000" fill="hold" id="33"/>
                                        <p:tgtEl>
                                          <p:spTgt spid="14"/>
                                        </p:tgtEl>
                                        <p:attrNameLst>
                                          <p:attrName>ppt_h</p:attrName>
                                        </p:attrNameLst>
                                      </p:cBhvr>
                                      <p:tavLst>
                                        <p:tav tm="0">
                                          <p:val>
                                            <p:strVal val="4*#ppt_h"/>
                                          </p:val>
                                        </p:tav>
                                        <p:tav tm="100000">
                                          <p:val>
                                            <p:strVal val="#ppt_h"/>
                                          </p:val>
                                        </p:tav>
                                      </p:tavLst>
                                    </p:anim>
                                  </p:childTnLst>
                                </p:cTn>
                              </p:par>
                              <p:par>
                                <p:cTn fill="remove" grpId="1" id="34" nodeType="withEffect" presetClass="emph" presetID="27" presetSubtype="0">
                                  <p:stCondLst>
                                    <p:cond delay="500"/>
                                  </p:stCondLst>
                                  <p:iterate type="lt">
                                    <p:tmPct val="10000"/>
                                  </p:iterate>
                                  <p:childTnLst>
                                    <p:animClr clrSpc="rgb" dir="cw">
                                      <p:cBhvr override="childStyle">
                                        <p:cTn autoRev="1" dur="500" fill="remove" id="35"/>
                                        <p:tgtEl>
                                          <p:spTgt spid="11"/>
                                        </p:tgtEl>
                                        <p:attrNameLst>
                                          <p:attrName>style.color</p:attrName>
                                        </p:attrNameLst>
                                      </p:cBhvr>
                                      <p:to>
                                        <a:srgbClr val="FFFFFF"/>
                                      </p:to>
                                    </p:animClr>
                                    <p:animClr clrSpc="rgb" dir="cw">
                                      <p:cBhvr>
                                        <p:cTn autoRev="1" dur="500" fill="remove" id="36"/>
                                        <p:tgtEl>
                                          <p:spTgt spid="11"/>
                                        </p:tgtEl>
                                        <p:attrNameLst>
                                          <p:attrName>fillcolor</p:attrName>
                                        </p:attrNameLst>
                                      </p:cBhvr>
                                      <p:to>
                                        <a:srgbClr val="FFFFFF"/>
                                      </p:to>
                                    </p:animClr>
                                    <p:set>
                                      <p:cBhvr>
                                        <p:cTn autoRev="1" dur="500" fill="remove" id="37"/>
                                        <p:tgtEl>
                                          <p:spTgt spid="11"/>
                                        </p:tgtEl>
                                        <p:attrNameLst>
                                          <p:attrName>fill.type</p:attrName>
                                        </p:attrNameLst>
                                      </p:cBhvr>
                                      <p:to>
                                        <p:strVal val="solid"/>
                                      </p:to>
                                    </p:set>
                                    <p:set>
                                      <p:cBhvr>
                                        <p:cTn autoRev="1" dur="500" fill="remove" id="38"/>
                                        <p:tgtEl>
                                          <p:spTgt spid="11"/>
                                        </p:tgtEl>
                                        <p:attrNameLst>
                                          <p:attrName>fill.on</p:attrName>
                                        </p:attrNameLst>
                                      </p:cBhvr>
                                      <p:to>
                                        <p:strVal val="true"/>
                                      </p:to>
                                    </p:set>
                                  </p:childTnLst>
                                </p:cTn>
                              </p:par>
                              <p:par>
                                <p:cTn fill="remove" grpId="1" id="39" nodeType="withEffect" presetClass="emph" presetID="27" presetSubtype="0">
                                  <p:stCondLst>
                                    <p:cond delay="1000"/>
                                  </p:stCondLst>
                                  <p:iterate type="lt">
                                    <p:tmPct val="10000"/>
                                  </p:iterate>
                                  <p:childTnLst>
                                    <p:animClr clrSpc="rgb" dir="cw">
                                      <p:cBhvr override="childStyle">
                                        <p:cTn autoRev="1" dur="500" fill="remove" id="40"/>
                                        <p:tgtEl>
                                          <p:spTgt spid="14"/>
                                        </p:tgtEl>
                                        <p:attrNameLst>
                                          <p:attrName>style.color</p:attrName>
                                        </p:attrNameLst>
                                      </p:cBhvr>
                                      <p:to>
                                        <a:srgbClr val="FFC000"/>
                                      </p:to>
                                    </p:animClr>
                                    <p:animClr clrSpc="rgb" dir="cw">
                                      <p:cBhvr>
                                        <p:cTn autoRev="1" dur="500" fill="remove" id="41"/>
                                        <p:tgtEl>
                                          <p:spTgt spid="14"/>
                                        </p:tgtEl>
                                        <p:attrNameLst>
                                          <p:attrName>fillcolor</p:attrName>
                                        </p:attrNameLst>
                                      </p:cBhvr>
                                      <p:to>
                                        <a:srgbClr val="FFC000"/>
                                      </p:to>
                                    </p:animClr>
                                    <p:set>
                                      <p:cBhvr>
                                        <p:cTn autoRev="1" dur="500" fill="remove" id="42"/>
                                        <p:tgtEl>
                                          <p:spTgt spid="14"/>
                                        </p:tgtEl>
                                        <p:attrNameLst>
                                          <p:attrName>fill.type</p:attrName>
                                        </p:attrNameLst>
                                      </p:cBhvr>
                                      <p:to>
                                        <p:strVal val="solid"/>
                                      </p:to>
                                    </p:set>
                                    <p:set>
                                      <p:cBhvr>
                                        <p:cTn autoRev="1" dur="500" fill="remove" id="43"/>
                                        <p:tgtEl>
                                          <p:spTgt spid="14"/>
                                        </p:tgtEl>
                                        <p:attrNameLst>
                                          <p:attrName>fill.on</p:attrName>
                                        </p:attrNameLst>
                                      </p:cBhvr>
                                      <p:to>
                                        <p:strVal val="true"/>
                                      </p:to>
                                    </p:set>
                                  </p:childTnLst>
                                </p:cTn>
                              </p:par>
                              <p:par>
                                <p:cTn fill="hold" id="44" nodeType="withEffect" presetClass="entr" presetID="1" presetSubtype="0">
                                  <p:stCondLst>
                                    <p:cond delay="1750"/>
                                  </p:stCondLst>
                                  <p:childTnLst>
                                    <p:set>
                                      <p:cBhvr>
                                        <p:cTn dur="1" fill="hold" id="45">
                                          <p:stCondLst>
                                            <p:cond delay="0"/>
                                          </p:stCondLst>
                                        </p:cTn>
                                        <p:tgtEl>
                                          <p:spTgt spid="17"/>
                                        </p:tgtEl>
                                        <p:attrNameLst>
                                          <p:attrName>style.visibility</p:attrName>
                                        </p:attrNameLst>
                                      </p:cBhvr>
                                      <p:to>
                                        <p:strVal val="visible"/>
                                      </p:to>
                                    </p:set>
                                  </p:childTnLst>
                                </p:cTn>
                              </p:par>
                              <p:par>
                                <p:cTn accel="50000" fill="hold" id="46" nodeType="withEffect" presetClass="path" presetID="56" presetSubtype="0">
                                  <p:stCondLst>
                                    <p:cond delay="1750"/>
                                  </p:stCondLst>
                                  <p:childTnLst>
                                    <p:animMotion origin="layout" path="M 2.08333E-06 2.59259E-06 L -0.26654 0.3368" pathEditMode="relative" ptsTypes="AA" rAng="0">
                                      <p:cBhvr>
                                        <p:cTn dur="1500" fill="hold" id="47" spd="-100000"/>
                                        <p:tgtEl>
                                          <p:spTgt spid="17"/>
                                        </p:tgtEl>
                                        <p:attrNameLst>
                                          <p:attrName>ppt_x</p:attrName>
                                          <p:attrName>ppt_y</p:attrName>
                                        </p:attrNameLst>
                                      </p:cBhvr>
                                      <p:rCtr x="-13333" y="16829"/>
                                    </p:animMotion>
                                  </p:childTnLst>
                                </p:cTn>
                              </p:par>
                            </p:childTnLst>
                          </p:cTn>
                        </p:par>
                        <p:par>
                          <p:cTn fill="hold" id="48" nodeType="afterGroup">
                            <p:stCondLst>
                              <p:cond delay="5752"/>
                            </p:stCondLst>
                            <p:childTnLst>
                              <p:par>
                                <p:cTn fill="hold" grpId="0" id="49" nodeType="afterEffect" presetClass="entr" presetID="26" presetSubtype="0">
                                  <p:stCondLst>
                                    <p:cond delay="0"/>
                                  </p:stCondLst>
                                  <p:iterate type="lt">
                                    <p:tmPct val="10000"/>
                                  </p:iterate>
                                  <p:childTnLst>
                                    <p:set>
                                      <p:cBhvr>
                                        <p:cTn dur="1" fill="hold" id="50">
                                          <p:stCondLst>
                                            <p:cond delay="0"/>
                                          </p:stCondLst>
                                        </p:cTn>
                                        <p:tgtEl>
                                          <p:spTgt spid="18"/>
                                        </p:tgtEl>
                                        <p:attrNameLst>
                                          <p:attrName>style.visibility</p:attrName>
                                        </p:attrNameLst>
                                      </p:cBhvr>
                                      <p:to>
                                        <p:strVal val="visible"/>
                                      </p:to>
                                    </p:set>
                                    <p:animEffect filter="wipe(down)" transition="in">
                                      <p:cBhvr>
                                        <p:cTn dur="290" id="51">
                                          <p:stCondLst>
                                            <p:cond delay="0"/>
                                          </p:stCondLst>
                                        </p:cTn>
                                        <p:tgtEl>
                                          <p:spTgt spid="18"/>
                                        </p:tgtEl>
                                      </p:cBhvr>
                                    </p:animEffect>
                                    <p:anim calcmode="lin" valueType="num">
                                      <p:cBhvr>
                                        <p:cTn dur="911" id="5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dur="332" id="53" tmFilter="0.0,0.0; 0.25,0.07; 0.50,0.2; 0.75,0.467; 1.0,1.0">
                                          <p:stCondLst>
                                            <p:cond delay="0"/>
                                          </p:stCondLst>
                                        </p:cTn>
                                        <p:tgtEl>
                                          <p:spTgt spid="18"/>
                                        </p:tgtEl>
                                        <p:attrNameLst>
                                          <p:attrName>ppt_y</p:attrName>
                                        </p:attrNameLst>
                                      </p:cBhvr>
                                      <p:tavLst>
                                        <p:tav fmla="#ppt_y-sin(pi*$)/3" tm="0">
                                          <p:val>
                                            <p:fltVal val="0.5"/>
                                          </p:val>
                                        </p:tav>
                                        <p:tav tm="100000">
                                          <p:val>
                                            <p:fltVal val="1"/>
                                          </p:val>
                                        </p:tav>
                                      </p:tavLst>
                                    </p:anim>
                                    <p:anim calcmode="lin" valueType="num">
                                      <p:cBhvr>
                                        <p:cTn dur="332" id="54" tmFilter="0, 0; 0.125,0.2665; 0.25,0.4; 0.375,0.465; 0.5,0.5;  0.625,0.535; 0.75,0.6; 0.875,0.7335; 1,1">
                                          <p:stCondLst>
                                            <p:cond delay="332"/>
                                          </p:stCondLst>
                                        </p:cTn>
                                        <p:tgtEl>
                                          <p:spTgt spid="18"/>
                                        </p:tgtEl>
                                        <p:attrNameLst>
                                          <p:attrName>ppt_y</p:attrName>
                                        </p:attrNameLst>
                                      </p:cBhvr>
                                      <p:tavLst>
                                        <p:tav fmla="#ppt_y-sin(pi*$)/9" tm="0">
                                          <p:val>
                                            <p:fltVal val="0"/>
                                          </p:val>
                                        </p:tav>
                                        <p:tav tm="100000">
                                          <p:val>
                                            <p:fltVal val="1"/>
                                          </p:val>
                                        </p:tav>
                                      </p:tavLst>
                                    </p:anim>
                                    <p:anim calcmode="lin" valueType="num">
                                      <p:cBhvr>
                                        <p:cTn dur="166" id="55" tmFilter="0, 0; 0.125,0.2665; 0.25,0.4; 0.375,0.465; 0.5,0.5;  0.625,0.535; 0.75,0.6; 0.875,0.7335; 1,1">
                                          <p:stCondLst>
                                            <p:cond delay="662"/>
                                          </p:stCondLst>
                                        </p:cTn>
                                        <p:tgtEl>
                                          <p:spTgt spid="18"/>
                                        </p:tgtEl>
                                        <p:attrNameLst>
                                          <p:attrName>ppt_y</p:attrName>
                                        </p:attrNameLst>
                                      </p:cBhvr>
                                      <p:tavLst>
                                        <p:tav fmla="#ppt_y-sin(pi*$)/27" tm="0">
                                          <p:val>
                                            <p:fltVal val="0"/>
                                          </p:val>
                                        </p:tav>
                                        <p:tav tm="100000">
                                          <p:val>
                                            <p:fltVal val="1"/>
                                          </p:val>
                                        </p:tav>
                                      </p:tavLst>
                                    </p:anim>
                                    <p:anim calcmode="lin" valueType="num">
                                      <p:cBhvr>
                                        <p:cTn dur="82" id="56" tmFilter="0, 0; 0.125,0.2665; 0.25,0.4; 0.375,0.465; 0.5,0.5;  0.625,0.535; 0.75,0.6; 0.875,0.7335; 1,1">
                                          <p:stCondLst>
                                            <p:cond delay="828"/>
                                          </p:stCondLst>
                                        </p:cTn>
                                        <p:tgtEl>
                                          <p:spTgt spid="18"/>
                                        </p:tgtEl>
                                        <p:attrNameLst>
                                          <p:attrName>ppt_y</p:attrName>
                                        </p:attrNameLst>
                                      </p:cBhvr>
                                      <p:tavLst>
                                        <p:tav fmla="#ppt_y-sin(pi*$)/81" tm="0">
                                          <p:val>
                                            <p:fltVal val="0"/>
                                          </p:val>
                                        </p:tav>
                                        <p:tav tm="100000">
                                          <p:val>
                                            <p:fltVal val="1"/>
                                          </p:val>
                                        </p:tav>
                                      </p:tavLst>
                                    </p:anim>
                                    <p:animScale>
                                      <p:cBhvr>
                                        <p:cTn dur="13" id="57">
                                          <p:stCondLst>
                                            <p:cond delay="325"/>
                                          </p:stCondLst>
                                        </p:cTn>
                                        <p:tgtEl>
                                          <p:spTgt spid="18"/>
                                        </p:tgtEl>
                                      </p:cBhvr>
                                      <p:to x="100000" y="60000"/>
                                    </p:animScale>
                                    <p:animScale>
                                      <p:cBhvr>
                                        <p:cTn decel="50000" dur="83" id="58">
                                          <p:stCondLst>
                                            <p:cond delay="338"/>
                                          </p:stCondLst>
                                        </p:cTn>
                                        <p:tgtEl>
                                          <p:spTgt spid="18"/>
                                        </p:tgtEl>
                                      </p:cBhvr>
                                      <p:to x="100000" y="100000"/>
                                    </p:animScale>
                                    <p:animScale>
                                      <p:cBhvr>
                                        <p:cTn dur="13" id="59">
                                          <p:stCondLst>
                                            <p:cond delay="656"/>
                                          </p:stCondLst>
                                        </p:cTn>
                                        <p:tgtEl>
                                          <p:spTgt spid="18"/>
                                        </p:tgtEl>
                                      </p:cBhvr>
                                      <p:to x="100000" y="80000"/>
                                    </p:animScale>
                                    <p:animScale>
                                      <p:cBhvr>
                                        <p:cTn decel="50000" dur="83" id="60">
                                          <p:stCondLst>
                                            <p:cond delay="669"/>
                                          </p:stCondLst>
                                        </p:cTn>
                                        <p:tgtEl>
                                          <p:spTgt spid="18"/>
                                        </p:tgtEl>
                                      </p:cBhvr>
                                      <p:to x="100000" y="100000"/>
                                    </p:animScale>
                                    <p:animScale>
                                      <p:cBhvr>
                                        <p:cTn dur="13" id="61">
                                          <p:stCondLst>
                                            <p:cond delay="821"/>
                                          </p:stCondLst>
                                        </p:cTn>
                                        <p:tgtEl>
                                          <p:spTgt spid="18"/>
                                        </p:tgtEl>
                                      </p:cBhvr>
                                      <p:to x="100000" y="90000"/>
                                    </p:animScale>
                                    <p:animScale>
                                      <p:cBhvr>
                                        <p:cTn decel="50000" dur="83" id="62">
                                          <p:stCondLst>
                                            <p:cond delay="834"/>
                                          </p:stCondLst>
                                        </p:cTn>
                                        <p:tgtEl>
                                          <p:spTgt spid="18"/>
                                        </p:tgtEl>
                                      </p:cBhvr>
                                      <p:to x="100000" y="100000"/>
                                    </p:animScale>
                                    <p:animScale>
                                      <p:cBhvr>
                                        <p:cTn dur="13" id="63">
                                          <p:stCondLst>
                                            <p:cond delay="904"/>
                                          </p:stCondLst>
                                        </p:cTn>
                                        <p:tgtEl>
                                          <p:spTgt spid="18"/>
                                        </p:tgtEl>
                                      </p:cBhvr>
                                      <p:to x="100000" y="95000"/>
                                    </p:animScale>
                                    <p:animScale>
                                      <p:cBhvr>
                                        <p:cTn decel="50000" dur="83" id="64">
                                          <p:stCondLst>
                                            <p:cond delay="917"/>
                                          </p:stCondLst>
                                        </p:cTn>
                                        <p:tgtEl>
                                          <p:spTgt spid="18"/>
                                        </p:tgtEl>
                                      </p:cBhvr>
                                      <p:to x="100000" y="100000"/>
                                    </p:animScale>
                                  </p:childTnLst>
                                </p:cTn>
                              </p:par>
                              <p:par>
                                <p:cTn fill="remove" grpId="1" id="65" nodeType="withEffect" presetClass="emph" presetID="27" presetSubtype="0">
                                  <p:stCondLst>
                                    <p:cond delay="0"/>
                                  </p:stCondLst>
                                  <p:iterate type="lt">
                                    <p:tmPct val="10000"/>
                                  </p:iterate>
                                  <p:childTnLst>
                                    <p:animClr clrSpc="rgb" dir="cw">
                                      <p:cBhvr override="childStyle">
                                        <p:cTn autoRev="1" dur="500" fill="remove" id="66"/>
                                        <p:tgtEl>
                                          <p:spTgt spid="18"/>
                                        </p:tgtEl>
                                        <p:attrNameLst>
                                          <p:attrName>style.color</p:attrName>
                                        </p:attrNameLst>
                                      </p:cBhvr>
                                      <p:to>
                                        <a:srgbClr val="FFC740"/>
                                      </p:to>
                                    </p:animClr>
                                    <p:animClr clrSpc="rgb" dir="cw">
                                      <p:cBhvr>
                                        <p:cTn autoRev="1" dur="500" fill="remove" id="67"/>
                                        <p:tgtEl>
                                          <p:spTgt spid="18"/>
                                        </p:tgtEl>
                                        <p:attrNameLst>
                                          <p:attrName>fillcolor</p:attrName>
                                        </p:attrNameLst>
                                      </p:cBhvr>
                                      <p:to>
                                        <a:srgbClr val="FFC740"/>
                                      </p:to>
                                    </p:animClr>
                                    <p:set>
                                      <p:cBhvr>
                                        <p:cTn autoRev="1" dur="500" fill="remove" id="68"/>
                                        <p:tgtEl>
                                          <p:spTgt spid="18"/>
                                        </p:tgtEl>
                                        <p:attrNameLst>
                                          <p:attrName>fill.type</p:attrName>
                                        </p:attrNameLst>
                                      </p:cBhvr>
                                      <p:to>
                                        <p:strVal val="solid"/>
                                      </p:to>
                                    </p:set>
                                    <p:set>
                                      <p:cBhvr>
                                        <p:cTn autoRev="1" dur="500" fill="remove" id="69"/>
                                        <p:tgtEl>
                                          <p:spTgt spid="18"/>
                                        </p:tgtEl>
                                        <p:attrNameLst>
                                          <p:attrName>fill.on</p:attrName>
                                        </p:attrNameLst>
                                      </p:cBhvr>
                                      <p:to>
                                        <p:strVal val="true"/>
                                      </p:to>
                                    </p:set>
                                  </p:childTnLst>
                                </p:cTn>
                              </p:par>
                              <p:par>
                                <p:cTn fill="hold" grpId="0" id="70" nodeType="withEffect" presetClass="entr" presetID="21" presetSubtype="1">
                                  <p:stCondLst>
                                    <p:cond delay="0"/>
                                  </p:stCondLst>
                                  <p:childTnLst>
                                    <p:set>
                                      <p:cBhvr>
                                        <p:cTn dur="1" fill="hold" id="71">
                                          <p:stCondLst>
                                            <p:cond delay="0"/>
                                          </p:stCondLst>
                                        </p:cTn>
                                        <p:tgtEl>
                                          <p:spTgt spid="20"/>
                                        </p:tgtEl>
                                        <p:attrNameLst>
                                          <p:attrName>style.visibility</p:attrName>
                                        </p:attrNameLst>
                                      </p:cBhvr>
                                      <p:to>
                                        <p:strVal val="visible"/>
                                      </p:to>
                                    </p:set>
                                    <p:animEffect filter="wheel(1)" transition="in">
                                      <p:cBhvr>
                                        <p:cTn dur="1750" id="7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1" spid="11"/>
      <p:bldP grpId="0" spid="18"/>
      <p:bldP grpId="1" spid="18"/>
      <p:bldP grpId="0" spid="20"/>
      <p:bldP grpId="0" spid="14"/>
      <p:bldP grpId="1" spid="1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右箭头 3">
            <a:extLst>
              <a:ext uri="{FF2B5EF4-FFF2-40B4-BE49-F238E27FC236}">
                <a16:creationId xmlns:a16="http://schemas.microsoft.com/office/drawing/2014/main" id="{442DA874-AE88-4FCE-A640-BBFBBACC3AF1}"/>
              </a:ext>
            </a:extLst>
          </p:cNvPr>
          <p:cNvSpPr>
            <a:spLocks noChangeArrowheads="1"/>
          </p:cNvSpPr>
          <p:nvPr/>
        </p:nvSpPr>
        <p:spPr bwMode="auto">
          <a:xfrm>
            <a:off x="3723606" y="1700148"/>
            <a:ext cx="4744788" cy="226740"/>
          </a:xfrm>
          <a:prstGeom prst="rightArrow">
            <a:avLst>
              <a:gd fmla="val 50000" name="adj1"/>
              <a:gd fmla="val 50092" name="adj2"/>
            </a:avLst>
          </a:prstGeom>
          <a:solidFill>
            <a:srgbClr val="FFC740"/>
          </a:solidFill>
          <a:ln>
            <a:noFill/>
          </a:ln>
          <a:effectLst/>
          <a:extLst/>
        </p:spPr>
        <p:txBody>
          <a:bodyPr anchor="ctr" bIns="64112" lIns="128229" rIns="128229" tIns="64112"/>
          <a:lstStyle/>
          <a:p>
            <a:pPr>
              <a:lnSpc>
                <a:spcPct val="120000"/>
              </a:lnSpc>
              <a:defRPr/>
            </a:pPr>
            <a:endParaRPr altLang="en-US" b="1" kern="0" lang="zh-CN" sz="2499">
              <a:solidFill>
                <a:sysClr lastClr="FFFFFF" val="window"/>
              </a:solidFill>
              <a:latin charset="-122" panose="020b0503020204020204" pitchFamily="34" typeface="微软雅黑"/>
              <a:ea charset="-122" panose="020b0503020204020204" pitchFamily="34" typeface="微软雅黑"/>
            </a:endParaRPr>
          </a:p>
        </p:txBody>
      </p:sp>
      <p:sp>
        <p:nvSpPr>
          <p:cNvPr id="7" name="右箭头 4">
            <a:extLst>
              <a:ext uri="{FF2B5EF4-FFF2-40B4-BE49-F238E27FC236}">
                <a16:creationId xmlns:a16="http://schemas.microsoft.com/office/drawing/2014/main" id="{DC29F7EE-F68E-4C44-B979-4D39CB9CB36D}"/>
              </a:ext>
            </a:extLst>
          </p:cNvPr>
          <p:cNvSpPr>
            <a:spLocks noChangeArrowheads="1"/>
          </p:cNvSpPr>
          <p:nvPr/>
        </p:nvSpPr>
        <p:spPr bwMode="auto">
          <a:xfrm flipH="1">
            <a:off x="3656929" y="2975805"/>
            <a:ext cx="4913137" cy="230045"/>
          </a:xfrm>
          <a:prstGeom prst="rightArrow">
            <a:avLst>
              <a:gd fmla="val 50000" name="adj1"/>
              <a:gd fmla="val 50064" name="adj2"/>
            </a:avLst>
          </a:prstGeom>
          <a:solidFill>
            <a:schemeClr val="bg1">
              <a:lumMod val="75000"/>
            </a:schemeClr>
          </a:solidFill>
          <a:ln>
            <a:noFill/>
          </a:ln>
          <a:effectLst/>
          <a:extLst/>
        </p:spPr>
        <p:txBody>
          <a:bodyPr anchor="ctr" bIns="64112" lIns="128229" rIns="128229" tIns="64112"/>
          <a:lstStyle/>
          <a:p>
            <a:pPr>
              <a:lnSpc>
                <a:spcPct val="120000"/>
              </a:lnSpc>
              <a:defRPr/>
            </a:pPr>
            <a:endParaRPr altLang="en-US" b="1" kern="0" lang="zh-CN" sz="2499">
              <a:solidFill>
                <a:sysClr lastClr="FFFFFF" val="window"/>
              </a:solidFill>
              <a:latin charset="-122" panose="020b0503020204020204" pitchFamily="34" typeface="微软雅黑"/>
              <a:ea charset="-122" panose="020b0503020204020204" pitchFamily="34" typeface="微软雅黑"/>
            </a:endParaRPr>
          </a:p>
        </p:txBody>
      </p:sp>
      <p:grpSp>
        <p:nvGrpSpPr>
          <p:cNvPr id="3" name="组合 2">
            <a:extLst>
              <a:ext uri="{FF2B5EF4-FFF2-40B4-BE49-F238E27FC236}">
                <a16:creationId xmlns:a16="http://schemas.microsoft.com/office/drawing/2014/main" id="{F4007ACB-042D-43F3-9F0E-93667B32419D}"/>
              </a:ext>
            </a:extLst>
          </p:cNvPr>
          <p:cNvGrpSpPr/>
          <p:nvPr/>
        </p:nvGrpSpPr>
        <p:grpSpPr>
          <a:xfrm>
            <a:off x="8130088" y="1965016"/>
            <a:ext cx="1709927" cy="914400"/>
            <a:chOff x="8564803" y="1929291"/>
            <a:chExt cx="1709927" cy="914400"/>
          </a:xfrm>
        </p:grpSpPr>
        <p:sp>
          <p:nvSpPr>
            <p:cNvPr id="2" name="椭圆 1">
              <a:extLst>
                <a:ext uri="{FF2B5EF4-FFF2-40B4-BE49-F238E27FC236}">
                  <a16:creationId xmlns:a16="http://schemas.microsoft.com/office/drawing/2014/main" id="{4C265638-00AA-4D40-8E77-5C2FC5D9DF41}"/>
                </a:ext>
              </a:extLst>
            </p:cNvPr>
            <p:cNvSpPr/>
            <p:nvPr/>
          </p:nvSpPr>
          <p:spPr>
            <a:xfrm>
              <a:off x="8979109" y="1929291"/>
              <a:ext cx="914400" cy="9144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CE374938-4C12-48A7-8C2A-B0FF324875D4}"/>
                </a:ext>
              </a:extLst>
            </p:cNvPr>
            <p:cNvSpPr>
              <a:spLocks noChangeArrowheads="1"/>
            </p:cNvSpPr>
            <p:nvPr/>
          </p:nvSpPr>
          <p:spPr bwMode="auto">
            <a:xfrm>
              <a:off x="8564803" y="2208295"/>
              <a:ext cx="1709927" cy="356392"/>
            </a:xfrm>
            <a:prstGeom prst="rect">
              <a:avLst/>
            </a:prstGeom>
            <a:solidFill>
              <a:srgbClr val="2D8099"/>
            </a:solidFill>
            <a:ln>
              <a:noFill/>
            </a:ln>
            <a:effectLst/>
            <a:extLst/>
          </p:spPr>
          <p:txBody>
            <a:bodyPr anchor="ctr" bIns="64112" lIns="128229" rIns="128229" tIns="64112"/>
            <a:lstStyle/>
            <a:p>
              <a:pPr>
                <a:lnSpc>
                  <a:spcPct val="120000"/>
                </a:lnSpc>
                <a:defRPr/>
              </a:pPr>
              <a:r>
                <a:rPr altLang="en-US" kern="0" lang="zh-CN" sz="2200">
                  <a:solidFill>
                    <a:srgbClr val="FFFFFF"/>
                  </a:solidFill>
                  <a:latin charset="-122" panose="020b0503020204020204" pitchFamily="34" typeface="微软雅黑"/>
                  <a:ea charset="-122" panose="020b0503020204020204" pitchFamily="34" typeface="微软雅黑"/>
                </a:rPr>
                <a:t>  添加内容</a:t>
              </a:r>
            </a:p>
          </p:txBody>
        </p:sp>
      </p:grpSp>
      <p:sp>
        <p:nvSpPr>
          <p:cNvPr id="14" name="图文框 13">
            <a:extLst>
              <a:ext uri="{FF2B5EF4-FFF2-40B4-BE49-F238E27FC236}">
                <a16:creationId xmlns:a16="http://schemas.microsoft.com/office/drawing/2014/main" id="{D60867CE-6164-402A-BEAA-76BDE15D0632}"/>
              </a:ext>
            </a:extLst>
          </p:cNvPr>
          <p:cNvSpPr/>
          <p:nvPr/>
        </p:nvSpPr>
        <p:spPr>
          <a:xfrm>
            <a:off x="5112860" y="1949458"/>
            <a:ext cx="1982533" cy="1007082"/>
          </a:xfrm>
          <a:prstGeom prst="frame">
            <a:avLst/>
          </a:prstGeom>
          <a:gradFill>
            <a:gsLst>
              <a:gs pos="33000">
                <a:srgbClr val="F9F9F9"/>
              </a:gs>
              <a:gs pos="100000">
                <a:srgbClr val="D7D7D7"/>
              </a:gs>
            </a:gsLst>
            <a:lin ang="5400000" scaled="0"/>
          </a:gradFill>
          <a:ln algn="ctr" cap="flat" cmpd="sng" w="3175">
            <a:noFill/>
            <a:prstDash val="solid"/>
          </a:ln>
          <a:effectLst/>
        </p:spPr>
        <p:txBody>
          <a:bodyPr anchor="ctr" bIns="64112" lIns="128229" rIns="128229" tIns="64112"/>
          <a:lstStyle/>
          <a:p>
            <a:pPr>
              <a:lnSpc>
                <a:spcPct val="120000"/>
              </a:lnSpc>
              <a:defRPr/>
            </a:pPr>
            <a:r>
              <a:rPr altLang="en-US" kern="0" lang="zh-CN" sz="1700">
                <a:solidFill>
                  <a:srgbClr val="FFC740"/>
                </a:solidFill>
                <a:latin charset="-122" panose="020b0503020204020204" pitchFamily="34" typeface="微软雅黑"/>
                <a:ea charset="-122" panose="020b0503020204020204" pitchFamily="34" typeface="微软雅黑"/>
              </a:rPr>
              <a:t> 细节来自内心</a:t>
            </a:r>
          </a:p>
        </p:txBody>
      </p:sp>
      <p:sp>
        <p:nvSpPr>
          <p:cNvPr id="15" name="下箭头 8">
            <a:extLst>
              <a:ext uri="{FF2B5EF4-FFF2-40B4-BE49-F238E27FC236}">
                <a16:creationId xmlns:a16="http://schemas.microsoft.com/office/drawing/2014/main" id="{26153A30-4AE8-46DE-8A6F-6713B166D156}"/>
              </a:ext>
            </a:extLst>
          </p:cNvPr>
          <p:cNvSpPr>
            <a:spLocks noChangeArrowheads="1"/>
          </p:cNvSpPr>
          <p:nvPr/>
        </p:nvSpPr>
        <p:spPr bwMode="auto">
          <a:xfrm>
            <a:off x="5797386" y="3289985"/>
            <a:ext cx="703430" cy="786512"/>
          </a:xfrm>
          <a:prstGeom prst="downArrow">
            <a:avLst>
              <a:gd fmla="val 50000" name="adj1"/>
              <a:gd fmla="val 50000" name="adj2"/>
            </a:avLst>
          </a:prstGeom>
          <a:solidFill>
            <a:srgbClr val="FFC740"/>
          </a:solidFill>
          <a:ln>
            <a:noFill/>
          </a:ln>
          <a:effectLst/>
          <a:extLst/>
        </p:spPr>
        <p:txBody>
          <a:bodyPr anchor="ctr" bIns="64112" lIns="128229" rIns="128229" tIns="64112"/>
          <a:lstStyle/>
          <a:p>
            <a:pPr>
              <a:lnSpc>
                <a:spcPct val="120000"/>
              </a:lnSpc>
              <a:defRPr/>
            </a:pPr>
            <a:endParaRPr altLang="en-US" b="1" kern="0" lang="zh-CN" sz="2499">
              <a:solidFill>
                <a:sysClr lastClr="FFFFFF" val="window"/>
              </a:solidFill>
              <a:latin charset="-122" panose="020b0503020204020204" pitchFamily="34" typeface="微软雅黑"/>
              <a:ea charset="-122" panose="020b0503020204020204" pitchFamily="34" typeface="微软雅黑"/>
            </a:endParaRPr>
          </a:p>
        </p:txBody>
      </p:sp>
      <p:sp>
        <p:nvSpPr>
          <p:cNvPr id="16" name="TextBox 9">
            <a:extLst>
              <a:ext uri="{FF2B5EF4-FFF2-40B4-BE49-F238E27FC236}">
                <a16:creationId xmlns:a16="http://schemas.microsoft.com/office/drawing/2014/main" id="{EE91B181-01D2-4FE1-9001-A17131DB8EB4}"/>
              </a:ext>
            </a:extLst>
          </p:cNvPr>
          <p:cNvSpPr txBox="1"/>
          <p:nvPr/>
        </p:nvSpPr>
        <p:spPr bwMode="auto">
          <a:xfrm>
            <a:off x="625306" y="3683241"/>
            <a:ext cx="3342223" cy="1957024"/>
          </a:xfrm>
          <a:prstGeom prst="rect">
            <a:avLst/>
          </a:prstGeom>
          <a:noFill/>
        </p:spPr>
        <p:txBody>
          <a:bodyPr bIns="64112" lIns="128229" rIns="128229" tIns="64112" wrap="square">
            <a:spAutoFit/>
          </a:bodyPr>
          <a:lstStyle/>
          <a:p>
            <a:pPr algn="just">
              <a:lnSpc>
                <a:spcPct val="150000"/>
              </a:lnSpc>
              <a:spcBef>
                <a:spcPct val="0"/>
              </a:spcBef>
              <a:buNone/>
            </a:pP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美国现任国务卿鲍尔其出身学历仪表均极为平凡,但在国内却倍受美国民众推崇,成就了一番显赫事业，探究其源头,与他本人注意细节的领导风格也不无关系</a:t>
            </a:r>
          </a:p>
        </p:txBody>
      </p:sp>
      <p:sp>
        <p:nvSpPr>
          <p:cNvPr id="17" name="TextBox 10">
            <a:extLst>
              <a:ext uri="{FF2B5EF4-FFF2-40B4-BE49-F238E27FC236}">
                <a16:creationId xmlns:a16="http://schemas.microsoft.com/office/drawing/2014/main" id="{FD3E3412-8A27-4BE8-97BE-9361431D0179}"/>
              </a:ext>
            </a:extLst>
          </p:cNvPr>
          <p:cNvSpPr txBox="1"/>
          <p:nvPr/>
        </p:nvSpPr>
        <p:spPr bwMode="auto">
          <a:xfrm>
            <a:off x="8330673" y="3683241"/>
            <a:ext cx="3286652" cy="1591264"/>
          </a:xfrm>
          <a:prstGeom prst="rect">
            <a:avLst/>
          </a:prstGeom>
          <a:noFill/>
        </p:spPr>
        <p:txBody>
          <a:bodyPr bIns="64112" lIns="128229" rIns="128229" tIns="64112" wrap="square">
            <a:spAutoFit/>
          </a:bodyPr>
          <a:lstStyle/>
          <a:p>
            <a:pPr algn="just">
              <a:lnSpc>
                <a:spcPct val="150000"/>
              </a:lnSpc>
              <a:spcBef>
                <a:spcPct val="0"/>
              </a:spcBef>
              <a:buNone/>
            </a:pP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但是鲍尔却要求领导人一定要注意细节，并充分掌握信息的进出。都因为他能够提出详实而精确的伤亡数字和代价而作罢。</a:t>
            </a:r>
          </a:p>
        </p:txBody>
      </p:sp>
      <p:sp>
        <p:nvSpPr>
          <p:cNvPr id="18" name="TextBox 19">
            <a:extLst>
              <a:ext uri="{FF2B5EF4-FFF2-40B4-BE49-F238E27FC236}">
                <a16:creationId xmlns:a16="http://schemas.microsoft.com/office/drawing/2014/main" id="{A3BE3BAD-EDF7-4FF4-9E1B-AA0AF4DD7A6A}"/>
              </a:ext>
            </a:extLst>
          </p:cNvPr>
          <p:cNvSpPr txBox="1">
            <a:spLocks noChangeArrowheads="1"/>
          </p:cNvSpPr>
          <p:nvPr/>
        </p:nvSpPr>
        <p:spPr bwMode="auto">
          <a:xfrm>
            <a:off x="4599160" y="4464906"/>
            <a:ext cx="3099881" cy="1591264"/>
          </a:xfrm>
          <a:prstGeom prst="rect">
            <a:avLst/>
          </a:prstGeom>
          <a:noFill/>
          <a:ln>
            <a:noFill/>
          </a:ln>
          <a:extLst/>
        </p:spPr>
        <p:txBody>
          <a:bodyPr bIns="64112" lIns="128229" rIns="128229" tIns="64112" wrap="square">
            <a:spAutoFit/>
          </a:bodyPr>
          <a:lstStyle>
            <a:lvl1pPr eaLnBrk="0" hangingPunct="0">
              <a:defRPr>
                <a:solidFill>
                  <a:schemeClr val="tx1"/>
                </a:solidFill>
                <a:latin typeface="Arial"/>
                <a:ea charset="-122" typeface="宋体"/>
              </a:defRPr>
            </a:lvl1pPr>
            <a:lvl2pPr eaLnBrk="0" hangingPunct="0" indent="-285750" marL="742950">
              <a:defRPr>
                <a:solidFill>
                  <a:schemeClr val="tx1"/>
                </a:solidFill>
                <a:latin typeface="Arial"/>
                <a:ea charset="-122" typeface="宋体"/>
              </a:defRPr>
            </a:lvl2pPr>
            <a:lvl3pPr eaLnBrk="0" hangingPunct="0" indent="-228600" marL="1143000">
              <a:defRPr>
                <a:solidFill>
                  <a:schemeClr val="tx1"/>
                </a:solidFill>
                <a:latin typeface="Arial"/>
                <a:ea charset="-122" typeface="宋体"/>
              </a:defRPr>
            </a:lvl3pPr>
            <a:lvl4pPr eaLnBrk="0" hangingPunct="0" indent="-228600" marL="1600200">
              <a:defRPr>
                <a:solidFill>
                  <a:schemeClr val="tx1"/>
                </a:solidFill>
                <a:latin typeface="Arial"/>
                <a:ea charset="-122" typeface="宋体"/>
              </a:defRPr>
            </a:lvl4pPr>
            <a:lvl5pPr eaLnBrk="0" hangingPunct="0" indent="-228600" marL="2057400">
              <a:defRPr>
                <a:solidFill>
                  <a:schemeClr val="tx1"/>
                </a:solidFill>
                <a:latin typeface="Arial"/>
                <a:ea charset="-122" typeface="宋体"/>
              </a:defRPr>
            </a:lvl5pPr>
            <a:lvl6pPr eaLnBrk="0" fontAlgn="base" hangingPunct="0" indent="-228600" marL="2514600">
              <a:spcBef>
                <a:spcPct val="0"/>
              </a:spcBef>
              <a:spcAft>
                <a:spcPct val="0"/>
              </a:spcAft>
              <a:defRPr>
                <a:solidFill>
                  <a:schemeClr val="tx1"/>
                </a:solidFill>
                <a:latin typeface="Arial"/>
                <a:ea charset="-122" typeface="宋体"/>
              </a:defRPr>
            </a:lvl6pPr>
            <a:lvl7pPr eaLnBrk="0" fontAlgn="base" hangingPunct="0" indent="-228600" marL="2971800">
              <a:spcBef>
                <a:spcPct val="0"/>
              </a:spcBef>
              <a:spcAft>
                <a:spcPct val="0"/>
              </a:spcAft>
              <a:defRPr>
                <a:solidFill>
                  <a:schemeClr val="tx1"/>
                </a:solidFill>
                <a:latin typeface="Arial"/>
                <a:ea charset="-122" typeface="宋体"/>
              </a:defRPr>
            </a:lvl7pPr>
            <a:lvl8pPr eaLnBrk="0" fontAlgn="base" hangingPunct="0" indent="-228600" marL="3429000">
              <a:spcBef>
                <a:spcPct val="0"/>
              </a:spcBef>
              <a:spcAft>
                <a:spcPct val="0"/>
              </a:spcAft>
              <a:defRPr>
                <a:solidFill>
                  <a:schemeClr val="tx1"/>
                </a:solidFill>
                <a:latin typeface="Arial"/>
                <a:ea charset="-122" typeface="宋体"/>
              </a:defRPr>
            </a:lvl8pPr>
            <a:lvl9pPr eaLnBrk="0" fontAlgn="base" hangingPunct="0" indent="-228600" marL="3886200">
              <a:spcBef>
                <a:spcPct val="0"/>
              </a:spcBef>
              <a:spcAft>
                <a:spcPct val="0"/>
              </a:spcAft>
              <a:defRPr>
                <a:solidFill>
                  <a:schemeClr val="tx1"/>
                </a:solidFill>
                <a:latin typeface="Arial"/>
                <a:ea charset="-122" typeface="宋体"/>
              </a:defRPr>
            </a:lvl9pPr>
          </a:lstStyle>
          <a:p>
            <a:pPr algn="just">
              <a:lnSpc>
                <a:spcPct val="150000"/>
              </a:lnSpc>
              <a:spcBef>
                <a:spcPct val="0"/>
              </a:spcBef>
              <a:buNone/>
            </a:pPr>
            <a:r>
              <a:rPr altLang="en-US" lang="zh-CN" sz="16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成功的领袖或管理大师多半认为:大礼不辞小让，大行不顾细谨。身为领导人眼光要远、注意大事、少管细节。</a:t>
            </a:r>
          </a:p>
        </p:txBody>
      </p:sp>
      <p:sp>
        <p:nvSpPr>
          <p:cNvPr id="22" name="文本框 21">
            <a:extLst>
              <a:ext uri="{FF2B5EF4-FFF2-40B4-BE49-F238E27FC236}">
                <a16:creationId xmlns:a16="http://schemas.microsoft.com/office/drawing/2014/main" id="{E416D48D-C31B-4216-A3C0-9ABF7875EEF9}"/>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细节来自于内心</a:t>
            </a:r>
          </a:p>
        </p:txBody>
      </p:sp>
      <p:grpSp>
        <p:nvGrpSpPr>
          <p:cNvPr id="23" name="组合 22">
            <a:extLst>
              <a:ext uri="{FF2B5EF4-FFF2-40B4-BE49-F238E27FC236}">
                <a16:creationId xmlns:a16="http://schemas.microsoft.com/office/drawing/2014/main" id="{F88B8249-511C-4DCE-B9DF-2DAF4310C49C}"/>
              </a:ext>
            </a:extLst>
          </p:cNvPr>
          <p:cNvGrpSpPr/>
          <p:nvPr/>
        </p:nvGrpSpPr>
        <p:grpSpPr>
          <a:xfrm>
            <a:off x="5712442" y="0"/>
            <a:ext cx="730990" cy="436632"/>
            <a:chOff x="5712442" y="0"/>
            <a:chExt cx="730990" cy="436632"/>
          </a:xfrm>
        </p:grpSpPr>
        <p:sp>
          <p:nvSpPr>
            <p:cNvPr id="24" name="流程图: 离页连接符 23">
              <a:extLst>
                <a:ext uri="{FF2B5EF4-FFF2-40B4-BE49-F238E27FC236}">
                  <a16:creationId xmlns:a16="http://schemas.microsoft.com/office/drawing/2014/main" id="{11E9E854-FC0C-4851-B87F-F6E3A1D40271}"/>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a:extLst>
                <a:ext uri="{FF2B5EF4-FFF2-40B4-BE49-F238E27FC236}">
                  <a16:creationId xmlns:a16="http://schemas.microsoft.com/office/drawing/2014/main" id="{9213EC78-3C83-47E6-86B1-36CE3B0A69F7}"/>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grpSp>
        <p:nvGrpSpPr>
          <p:cNvPr id="27" name="组合 26">
            <a:extLst>
              <a:ext uri="{FF2B5EF4-FFF2-40B4-BE49-F238E27FC236}">
                <a16:creationId xmlns:a16="http://schemas.microsoft.com/office/drawing/2014/main" id="{0EBA5FFB-A269-4D91-B02B-DD3F6FA22587}"/>
              </a:ext>
            </a:extLst>
          </p:cNvPr>
          <p:cNvGrpSpPr/>
          <p:nvPr/>
        </p:nvGrpSpPr>
        <p:grpSpPr>
          <a:xfrm>
            <a:off x="2212632" y="2007720"/>
            <a:ext cx="1709927" cy="914400"/>
            <a:chOff x="8564803" y="1929291"/>
            <a:chExt cx="1709927" cy="914400"/>
          </a:xfrm>
        </p:grpSpPr>
        <p:sp>
          <p:nvSpPr>
            <p:cNvPr id="28" name="椭圆 27">
              <a:extLst>
                <a:ext uri="{FF2B5EF4-FFF2-40B4-BE49-F238E27FC236}">
                  <a16:creationId xmlns:a16="http://schemas.microsoft.com/office/drawing/2014/main" id="{55EE0A8D-3E01-4213-9B51-67381A422E73}"/>
                </a:ext>
              </a:extLst>
            </p:cNvPr>
            <p:cNvSpPr/>
            <p:nvPr/>
          </p:nvSpPr>
          <p:spPr>
            <a:xfrm>
              <a:off x="8979109" y="1929291"/>
              <a:ext cx="914400" cy="9144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a:extLst>
                <a:ext uri="{FF2B5EF4-FFF2-40B4-BE49-F238E27FC236}">
                  <a16:creationId xmlns:a16="http://schemas.microsoft.com/office/drawing/2014/main" id="{EE7198A5-9215-4DD5-B850-6DE85CD48C8F}"/>
                </a:ext>
              </a:extLst>
            </p:cNvPr>
            <p:cNvSpPr>
              <a:spLocks noChangeArrowheads="1"/>
            </p:cNvSpPr>
            <p:nvPr/>
          </p:nvSpPr>
          <p:spPr bwMode="auto">
            <a:xfrm>
              <a:off x="8564803" y="2208295"/>
              <a:ext cx="1709927" cy="356392"/>
            </a:xfrm>
            <a:prstGeom prst="rect">
              <a:avLst/>
            </a:prstGeom>
            <a:solidFill>
              <a:srgbClr val="2D8099"/>
            </a:solidFill>
            <a:ln>
              <a:noFill/>
            </a:ln>
            <a:effectLst/>
            <a:extLst/>
          </p:spPr>
          <p:txBody>
            <a:bodyPr anchor="ctr" bIns="64112" lIns="128229" rIns="128229" tIns="64112"/>
            <a:lstStyle/>
            <a:p>
              <a:pPr>
                <a:lnSpc>
                  <a:spcPct val="120000"/>
                </a:lnSpc>
                <a:defRPr/>
              </a:pPr>
              <a:r>
                <a:rPr altLang="en-US" kern="0" lang="zh-CN" sz="2200">
                  <a:solidFill>
                    <a:srgbClr val="FFFFFF"/>
                  </a:solidFill>
                  <a:latin charset="-122" panose="020b0503020204020204" pitchFamily="34" typeface="微软雅黑"/>
                  <a:ea charset="-122" panose="020b0503020204020204" pitchFamily="34" typeface="微软雅黑"/>
                </a:rPr>
                <a:t>  添加内容</a:t>
              </a:r>
            </a:p>
          </p:txBody>
        </p:sp>
      </p:grpSp>
    </p:spTree>
    <p:extLst>
      <p:ext uri="{BB962C8B-B14F-4D97-AF65-F5344CB8AC3E}">
        <p14:creationId val="1133719304"/>
      </p:ext>
    </p:extLst>
  </p:cSld>
  <p:clrMapOvr>
    <a:masterClrMapping/>
  </p:clrMapOvr>
  <p:transition spd="slow">
    <p:cover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id="7"/>
                                        <p:tgtEl>
                                          <p:spTgt spid="22"/>
                                        </p:tgtEl>
                                        <p:attrNameLst>
                                          <p:attrName>ppt_y</p:attrName>
                                        </p:attrNameLst>
                                      </p:cBhvr>
                                      <p:tavLst>
                                        <p:tav tm="0">
                                          <p:val>
                                            <p:strVal val="#ppt_y-#ppt_h*1.125000"/>
                                          </p:val>
                                        </p:tav>
                                        <p:tav tm="100000">
                                          <p:val>
                                            <p:strVal val="#ppt_y"/>
                                          </p:val>
                                        </p:tav>
                                      </p:tavLst>
                                    </p:anim>
                                    <p:animEffect filter="wipe(down)" transition="in">
                                      <p:cBhvr>
                                        <p:cTn dur="500" id="8"/>
                                        <p:tgtEl>
                                          <p:spTgt spid="22"/>
                                        </p:tgtEl>
                                      </p:cBhvr>
                                    </p:animEffect>
                                  </p:childTnLst>
                                </p:cTn>
                              </p:par>
                            </p:childTnLst>
                          </p:cTn>
                        </p:par>
                        <p:par>
                          <p:cTn fill="hold" id="9" nodeType="afterGroup">
                            <p:stCondLst>
                              <p:cond delay="500"/>
                            </p:stCondLst>
                            <p:childTnLst>
                              <p:par>
                                <p:cTn fill="hold" grpId="0" id="10" nodeType="afterEffect" presetClass="entr" presetID="12" presetSubtype="8">
                                  <p:stCondLst>
                                    <p:cond delay="0"/>
                                  </p:stCondLst>
                                  <p:childTnLst>
                                    <p:set>
                                      <p:cBhvr>
                                        <p:cTn dur="1" fill="hold" id="11">
                                          <p:stCondLst>
                                            <p:cond delay="0"/>
                                          </p:stCondLst>
                                        </p:cTn>
                                        <p:tgtEl>
                                          <p:spTgt spid="6"/>
                                        </p:tgtEl>
                                        <p:attrNameLst>
                                          <p:attrName>style.visibility</p:attrName>
                                        </p:attrNameLst>
                                      </p:cBhvr>
                                      <p:to>
                                        <p:strVal val="visible"/>
                                      </p:to>
                                    </p:set>
                                    <p:animEffect filter="slide(fromLeft)" transition="in">
                                      <p:cBhvr>
                                        <p:cTn dur="500" id="12"/>
                                        <p:tgtEl>
                                          <p:spTgt spid="6"/>
                                        </p:tgtEl>
                                      </p:cBhvr>
                                    </p:animEffect>
                                  </p:childTnLst>
                                </p:cTn>
                              </p:par>
                              <p:par>
                                <p:cTn fill="hold" grpId="0" id="13" nodeType="withEffect" presetClass="entr" presetID="12" presetSubtype="2">
                                  <p:stCondLst>
                                    <p:cond delay="0"/>
                                  </p:stCondLst>
                                  <p:childTnLst>
                                    <p:set>
                                      <p:cBhvr>
                                        <p:cTn dur="1" fill="hold" id="14">
                                          <p:stCondLst>
                                            <p:cond delay="0"/>
                                          </p:stCondLst>
                                        </p:cTn>
                                        <p:tgtEl>
                                          <p:spTgt spid="7"/>
                                        </p:tgtEl>
                                        <p:attrNameLst>
                                          <p:attrName>style.visibility</p:attrName>
                                        </p:attrNameLst>
                                      </p:cBhvr>
                                      <p:to>
                                        <p:strVal val="visible"/>
                                      </p:to>
                                    </p:set>
                                    <p:animEffect filter="slide(fromRight)" transition="in">
                                      <p:cBhvr>
                                        <p:cTn dur="500" id="15"/>
                                        <p:tgtEl>
                                          <p:spTgt spid="7"/>
                                        </p:tgtEl>
                                      </p:cBhvr>
                                    </p:animEffect>
                                  </p:childTnLst>
                                </p:cTn>
                              </p:par>
                            </p:childTnLst>
                          </p:cTn>
                        </p:par>
                        <p:par>
                          <p:cTn fill="hold" id="16" nodeType="afterGroup">
                            <p:stCondLst>
                              <p:cond delay="1000"/>
                            </p:stCondLst>
                            <p:childTnLst>
                              <p:par>
                                <p:cTn fill="hold" grpId="0" id="17" nodeType="afterEffect" presetClass="entr" presetID="17" presetSubtype="10">
                                  <p:stCondLst>
                                    <p:cond delay="0"/>
                                  </p:stCondLst>
                                  <p:childTnLst>
                                    <p:set>
                                      <p:cBhvr>
                                        <p:cTn dur="1" fill="hold" id="18">
                                          <p:stCondLst>
                                            <p:cond delay="0"/>
                                          </p:stCondLst>
                                        </p:cTn>
                                        <p:tgtEl>
                                          <p:spTgt spid="14"/>
                                        </p:tgtEl>
                                        <p:attrNameLst>
                                          <p:attrName>style.visibility</p:attrName>
                                        </p:attrNameLst>
                                      </p:cBhvr>
                                      <p:to>
                                        <p:strVal val="visible"/>
                                      </p:to>
                                    </p:set>
                                    <p:anim calcmode="lin" valueType="num">
                                      <p:cBhvr>
                                        <p:cTn dur="500" fill="hold" id="19"/>
                                        <p:tgtEl>
                                          <p:spTgt spid="14"/>
                                        </p:tgtEl>
                                        <p:attrNameLst>
                                          <p:attrName>ppt_w</p:attrName>
                                        </p:attrNameLst>
                                      </p:cBhvr>
                                      <p:tavLst>
                                        <p:tav tm="0">
                                          <p:val>
                                            <p:fltVal val="0"/>
                                          </p:val>
                                        </p:tav>
                                        <p:tav tm="100000">
                                          <p:val>
                                            <p:strVal val="#ppt_w"/>
                                          </p:val>
                                        </p:tav>
                                      </p:tavLst>
                                    </p:anim>
                                    <p:anim calcmode="lin" valueType="num">
                                      <p:cBhvr>
                                        <p:cTn dur="500" fill="hold" id="20"/>
                                        <p:tgtEl>
                                          <p:spTgt spid="14"/>
                                        </p:tgtEl>
                                        <p:attrNameLst>
                                          <p:attrName>ppt_h</p:attrName>
                                        </p:attrNameLst>
                                      </p:cBhvr>
                                      <p:tavLst>
                                        <p:tav tm="0">
                                          <p:val>
                                            <p:strVal val="#ppt_h"/>
                                          </p:val>
                                        </p:tav>
                                        <p:tav tm="100000">
                                          <p:val>
                                            <p:strVal val="#ppt_h"/>
                                          </p:val>
                                        </p:tav>
                                      </p:tavLst>
                                    </p:anim>
                                  </p:childTnLst>
                                </p:cTn>
                              </p:par>
                              <p:par>
                                <p:cTn fill="hold" id="21" nodeType="withEffect" presetClass="entr" presetID="17" presetSubtype="10">
                                  <p:stCondLst>
                                    <p:cond delay="500"/>
                                  </p:stCondLst>
                                  <p:childTnLst>
                                    <p:set>
                                      <p:cBhvr>
                                        <p:cTn dur="1" fill="hold" id="22">
                                          <p:stCondLst>
                                            <p:cond delay="0"/>
                                          </p:stCondLst>
                                        </p:cTn>
                                        <p:tgtEl>
                                          <p:spTgt spid="27"/>
                                        </p:tgtEl>
                                        <p:attrNameLst>
                                          <p:attrName>style.visibility</p:attrName>
                                        </p:attrNameLst>
                                      </p:cBhvr>
                                      <p:to>
                                        <p:strVal val="visible"/>
                                      </p:to>
                                    </p:set>
                                    <p:anim calcmode="lin" valueType="num">
                                      <p:cBhvr>
                                        <p:cTn dur="750" fill="hold" id="23"/>
                                        <p:tgtEl>
                                          <p:spTgt spid="27"/>
                                        </p:tgtEl>
                                        <p:attrNameLst>
                                          <p:attrName>ppt_w</p:attrName>
                                        </p:attrNameLst>
                                      </p:cBhvr>
                                      <p:tavLst>
                                        <p:tav tm="0">
                                          <p:val>
                                            <p:fltVal val="0"/>
                                          </p:val>
                                        </p:tav>
                                        <p:tav tm="100000">
                                          <p:val>
                                            <p:strVal val="#ppt_w"/>
                                          </p:val>
                                        </p:tav>
                                      </p:tavLst>
                                    </p:anim>
                                    <p:anim calcmode="lin" valueType="num">
                                      <p:cBhvr>
                                        <p:cTn dur="750" fill="hold" id="24"/>
                                        <p:tgtEl>
                                          <p:spTgt spid="27"/>
                                        </p:tgtEl>
                                        <p:attrNameLst>
                                          <p:attrName>ppt_h</p:attrName>
                                        </p:attrNameLst>
                                      </p:cBhvr>
                                      <p:tavLst>
                                        <p:tav tm="0">
                                          <p:val>
                                            <p:strVal val="#ppt_h"/>
                                          </p:val>
                                        </p:tav>
                                        <p:tav tm="100000">
                                          <p:val>
                                            <p:strVal val="#ppt_h"/>
                                          </p:val>
                                        </p:tav>
                                      </p:tavLst>
                                    </p:anim>
                                  </p:childTnLst>
                                </p:cTn>
                              </p:par>
                              <p:par>
                                <p:cTn fill="hold" id="25" nodeType="withEffect" presetClass="entr" presetID="17" presetSubtype="10">
                                  <p:stCondLst>
                                    <p:cond delay="500"/>
                                  </p:stCondLst>
                                  <p:childTnLst>
                                    <p:set>
                                      <p:cBhvr>
                                        <p:cTn dur="1" fill="hold" id="26">
                                          <p:stCondLst>
                                            <p:cond delay="0"/>
                                          </p:stCondLst>
                                        </p:cTn>
                                        <p:tgtEl>
                                          <p:spTgt spid="3"/>
                                        </p:tgtEl>
                                        <p:attrNameLst>
                                          <p:attrName>style.visibility</p:attrName>
                                        </p:attrNameLst>
                                      </p:cBhvr>
                                      <p:to>
                                        <p:strVal val="visible"/>
                                      </p:to>
                                    </p:set>
                                    <p:anim calcmode="lin" valueType="num">
                                      <p:cBhvr>
                                        <p:cTn dur="750" fill="hold" id="27"/>
                                        <p:tgtEl>
                                          <p:spTgt spid="3"/>
                                        </p:tgtEl>
                                        <p:attrNameLst>
                                          <p:attrName>ppt_w</p:attrName>
                                        </p:attrNameLst>
                                      </p:cBhvr>
                                      <p:tavLst>
                                        <p:tav tm="0">
                                          <p:val>
                                            <p:fltVal val="0"/>
                                          </p:val>
                                        </p:tav>
                                        <p:tav tm="100000">
                                          <p:val>
                                            <p:strVal val="#ppt_w"/>
                                          </p:val>
                                        </p:tav>
                                      </p:tavLst>
                                    </p:anim>
                                    <p:anim calcmode="lin" valueType="num">
                                      <p:cBhvr>
                                        <p:cTn dur="750" fill="hold" id="28"/>
                                        <p:tgtEl>
                                          <p:spTgt spid="3"/>
                                        </p:tgtEl>
                                        <p:attrNameLst>
                                          <p:attrName>ppt_h</p:attrName>
                                        </p:attrNameLst>
                                      </p:cBhvr>
                                      <p:tavLst>
                                        <p:tav tm="0">
                                          <p:val>
                                            <p:strVal val="#ppt_h"/>
                                          </p:val>
                                        </p:tav>
                                        <p:tav tm="100000">
                                          <p:val>
                                            <p:strVal val="#ppt_h"/>
                                          </p:val>
                                        </p:tav>
                                      </p:tavLst>
                                    </p:anim>
                                  </p:childTnLst>
                                </p:cTn>
                              </p:par>
                            </p:childTnLst>
                          </p:cTn>
                        </p:par>
                        <p:par>
                          <p:cTn fill="hold" id="29" nodeType="afterGroup">
                            <p:stCondLst>
                              <p:cond delay="2250"/>
                            </p:stCondLst>
                            <p:childTnLst>
                              <p:par>
                                <p:cTn fill="hold" grpId="0" id="30" nodeType="afterEffect" presetClass="entr" presetID="47" presetSubtype="0">
                                  <p:stCondLst>
                                    <p:cond delay="0"/>
                                  </p:stCondLst>
                                  <p:childTnLst>
                                    <p:set>
                                      <p:cBhvr>
                                        <p:cTn dur="1" fill="hold" id="31">
                                          <p:stCondLst>
                                            <p:cond delay="0"/>
                                          </p:stCondLst>
                                        </p:cTn>
                                        <p:tgtEl>
                                          <p:spTgt spid="15"/>
                                        </p:tgtEl>
                                        <p:attrNameLst>
                                          <p:attrName>style.visibility</p:attrName>
                                        </p:attrNameLst>
                                      </p:cBhvr>
                                      <p:to>
                                        <p:strVal val="visible"/>
                                      </p:to>
                                    </p:set>
                                    <p:animEffect filter="fade" transition="in">
                                      <p:cBhvr>
                                        <p:cTn dur="1000" id="32"/>
                                        <p:tgtEl>
                                          <p:spTgt spid="15"/>
                                        </p:tgtEl>
                                      </p:cBhvr>
                                    </p:animEffect>
                                    <p:anim calcmode="lin" valueType="num">
                                      <p:cBhvr>
                                        <p:cTn dur="1000" fill="hold" id="33"/>
                                        <p:tgtEl>
                                          <p:spTgt spid="15"/>
                                        </p:tgtEl>
                                        <p:attrNameLst>
                                          <p:attrName>ppt_x</p:attrName>
                                        </p:attrNameLst>
                                      </p:cBhvr>
                                      <p:tavLst>
                                        <p:tav tm="0">
                                          <p:val>
                                            <p:strVal val="#ppt_x"/>
                                          </p:val>
                                        </p:tav>
                                        <p:tav tm="100000">
                                          <p:val>
                                            <p:strVal val="#ppt_x"/>
                                          </p:val>
                                        </p:tav>
                                      </p:tavLst>
                                    </p:anim>
                                    <p:anim calcmode="lin" valueType="num">
                                      <p:cBhvr>
                                        <p:cTn dur="1000" fill="hold" id="34"/>
                                        <p:tgtEl>
                                          <p:spTgt spid="15"/>
                                        </p:tgtEl>
                                        <p:attrNameLst>
                                          <p:attrName>ppt_y</p:attrName>
                                        </p:attrNameLst>
                                      </p:cBhvr>
                                      <p:tavLst>
                                        <p:tav tm="0">
                                          <p:val>
                                            <p:strVal val="#ppt_y-.1"/>
                                          </p:val>
                                        </p:tav>
                                        <p:tav tm="100000">
                                          <p:val>
                                            <p:strVal val="#ppt_y"/>
                                          </p:val>
                                        </p:tav>
                                      </p:tavLst>
                                    </p:anim>
                                  </p:childTnLst>
                                </p:cTn>
                              </p:par>
                            </p:childTnLst>
                          </p:cTn>
                        </p:par>
                        <p:par>
                          <p:cTn fill="hold" id="35" nodeType="afterGroup">
                            <p:stCondLst>
                              <p:cond delay="3250"/>
                            </p:stCondLst>
                            <p:childTnLst>
                              <p:par>
                                <p:cTn fill="hold" grpId="0" id="36" nodeType="afterEffect" presetClass="entr" presetID="8" presetSubtype="16">
                                  <p:stCondLst>
                                    <p:cond delay="0"/>
                                  </p:stCondLst>
                                  <p:childTnLst>
                                    <p:set>
                                      <p:cBhvr>
                                        <p:cTn dur="1" fill="hold" id="37">
                                          <p:stCondLst>
                                            <p:cond delay="0"/>
                                          </p:stCondLst>
                                        </p:cTn>
                                        <p:tgtEl>
                                          <p:spTgt spid="18"/>
                                        </p:tgtEl>
                                        <p:attrNameLst>
                                          <p:attrName>style.visibility</p:attrName>
                                        </p:attrNameLst>
                                      </p:cBhvr>
                                      <p:to>
                                        <p:strVal val="visible"/>
                                      </p:to>
                                    </p:set>
                                    <p:animEffect filter="diamond(in)" transition="in">
                                      <p:cBhvr>
                                        <p:cTn dur="750" id="38"/>
                                        <p:tgtEl>
                                          <p:spTgt spid="18"/>
                                        </p:tgtEl>
                                      </p:cBhvr>
                                    </p:animEffect>
                                  </p:childTnLst>
                                </p:cTn>
                              </p:par>
                              <p:par>
                                <p:cTn fill="hold" grpId="0" id="39" nodeType="withEffect" presetClass="entr" presetID="8" presetSubtype="16">
                                  <p:stCondLst>
                                    <p:cond delay="0"/>
                                  </p:stCondLst>
                                  <p:childTnLst>
                                    <p:set>
                                      <p:cBhvr>
                                        <p:cTn dur="1" fill="hold" id="40">
                                          <p:stCondLst>
                                            <p:cond delay="0"/>
                                          </p:stCondLst>
                                        </p:cTn>
                                        <p:tgtEl>
                                          <p:spTgt spid="16"/>
                                        </p:tgtEl>
                                        <p:attrNameLst>
                                          <p:attrName>style.visibility</p:attrName>
                                        </p:attrNameLst>
                                      </p:cBhvr>
                                      <p:to>
                                        <p:strVal val="visible"/>
                                      </p:to>
                                    </p:set>
                                    <p:animEffect filter="diamond(in)" transition="in">
                                      <p:cBhvr>
                                        <p:cTn dur="750" id="41"/>
                                        <p:tgtEl>
                                          <p:spTgt spid="16"/>
                                        </p:tgtEl>
                                      </p:cBhvr>
                                    </p:animEffect>
                                  </p:childTnLst>
                                </p:cTn>
                              </p:par>
                              <p:par>
                                <p:cTn fill="hold" grpId="0" id="42" nodeType="withEffect" presetClass="entr" presetID="8" presetSubtype="16">
                                  <p:stCondLst>
                                    <p:cond delay="0"/>
                                  </p:stCondLst>
                                  <p:childTnLst>
                                    <p:set>
                                      <p:cBhvr>
                                        <p:cTn dur="1" fill="hold" id="43">
                                          <p:stCondLst>
                                            <p:cond delay="0"/>
                                          </p:stCondLst>
                                        </p:cTn>
                                        <p:tgtEl>
                                          <p:spTgt spid="17"/>
                                        </p:tgtEl>
                                        <p:attrNameLst>
                                          <p:attrName>style.visibility</p:attrName>
                                        </p:attrNameLst>
                                      </p:cBhvr>
                                      <p:to>
                                        <p:strVal val="visible"/>
                                      </p:to>
                                    </p:set>
                                    <p:animEffect filter="diamond(in)" transition="in">
                                      <p:cBhvr>
                                        <p:cTn dur="750" id="44"/>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
      <p:bldP grpId="0" spid="7"/>
      <p:bldP grpId="0" spid="14"/>
      <p:bldP grpId="0" spid="15"/>
      <p:bldP grpId="0" spid="16"/>
      <p:bldP grpId="0" spid="17"/>
      <p:bldP grpId="0" spid="18"/>
      <p:bldP grpId="0" spid="2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a:extLst>
              <a:ext uri="{FF2B5EF4-FFF2-40B4-BE49-F238E27FC236}">
                <a16:creationId xmlns:a16="http://schemas.microsoft.com/office/drawing/2014/main" id="{ACAFC091-B16D-477A-B020-BA42352C3A82}"/>
              </a:ext>
            </a:extLst>
          </p:cNvPr>
          <p:cNvGrpSpPr/>
          <p:nvPr/>
        </p:nvGrpSpPr>
        <p:grpSpPr>
          <a:xfrm>
            <a:off x="5712442" y="2397377"/>
            <a:ext cx="5859965" cy="2370550"/>
            <a:chOff x="5712442" y="2397377"/>
            <a:chExt cx="5859965" cy="2370550"/>
          </a:xfrm>
        </p:grpSpPr>
        <p:sp>
          <p:nvSpPr>
            <p:cNvPr id="6" name="矩形 5">
              <a:extLst>
                <a:ext uri="{FF2B5EF4-FFF2-40B4-BE49-F238E27FC236}">
                  <a16:creationId xmlns:a16="http://schemas.microsoft.com/office/drawing/2014/main" id="{1EB01EBE-21F6-49E6-9EDB-42E98970856D}"/>
                </a:ext>
              </a:extLst>
            </p:cNvPr>
            <p:cNvSpPr/>
            <p:nvPr/>
          </p:nvSpPr>
          <p:spPr>
            <a:xfrm>
              <a:off x="5712442" y="2397377"/>
              <a:ext cx="5859965" cy="23705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TextBox 24">
              <a:extLst>
                <a:ext uri="{FF2B5EF4-FFF2-40B4-BE49-F238E27FC236}">
                  <a16:creationId xmlns:a16="http://schemas.microsoft.com/office/drawing/2014/main" id="{9DD031E5-96FB-4B39-A728-60D2DF6D0E38}"/>
                </a:ext>
              </a:extLst>
            </p:cNvPr>
            <p:cNvSpPr txBox="1"/>
            <p:nvPr/>
          </p:nvSpPr>
          <p:spPr>
            <a:xfrm>
              <a:off x="6104128" y="2959948"/>
              <a:ext cx="5101156" cy="1279931"/>
            </a:xfrm>
            <a:prstGeom prst="rect">
              <a:avLst/>
            </a:prstGeom>
            <a:noFill/>
          </p:spPr>
          <p:txBody>
            <a:bodyPr rtlCol="0" wrap="square">
              <a:spAutoFit/>
            </a:bodyPr>
            <a:lstStyle>
              <a:defPPr>
                <a:defRPr lang="zh-CN"/>
              </a:defPPr>
              <a:lvl1pPr>
                <a:defRPr sz="2400">
                  <a:solidFill>
                    <a:schemeClr val="bg1"/>
                  </a:solidFill>
                  <a:effectLst/>
                  <a:latin charset="-122" panose="020b0503020204020204" pitchFamily="34" typeface="微软雅黑"/>
                  <a:ea charset="-122" panose="020b0503020204020204" pitchFamily="34" typeface="微软雅黑"/>
                </a:defRPr>
              </a:lvl1pPr>
            </a:lstStyle>
            <a:p>
              <a:pPr>
                <a:lnSpc>
                  <a:spcPct val="150000"/>
                </a:lnSpc>
              </a:pPr>
              <a:r>
                <a:rPr altLang="en-US" lang="zh-CN" sz="1733">
                  <a:solidFill>
                    <a:schemeClr val="tx1">
                      <a:lumMod val="75000"/>
                      <a:lumOff val="25000"/>
                    </a:schemeClr>
                  </a:solidFill>
                </a:rPr>
                <a:t>他认为如果能掌握细节，就会做出截然不同的决定。他说主管一定要清楚部门的状况，他认为领导人若消息灵通就可以事前化解致命的伤害。</a:t>
              </a:r>
            </a:p>
          </p:txBody>
        </p:sp>
      </p:grpSp>
      <p:sp>
        <p:nvSpPr>
          <p:cNvPr id="17" name="文本框 16">
            <a:extLst>
              <a:ext uri="{FF2B5EF4-FFF2-40B4-BE49-F238E27FC236}">
                <a16:creationId xmlns:a16="http://schemas.microsoft.com/office/drawing/2014/main" id="{ADDD8AB1-4B6F-4F51-B47F-153093422F03}"/>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细节来自于内心</a:t>
            </a:r>
          </a:p>
        </p:txBody>
      </p:sp>
      <p:grpSp>
        <p:nvGrpSpPr>
          <p:cNvPr id="21" name="组合 20">
            <a:extLst>
              <a:ext uri="{FF2B5EF4-FFF2-40B4-BE49-F238E27FC236}">
                <a16:creationId xmlns:a16="http://schemas.microsoft.com/office/drawing/2014/main" id="{DE457E33-A00A-4F33-AE25-EAEA96062B32}"/>
              </a:ext>
            </a:extLst>
          </p:cNvPr>
          <p:cNvGrpSpPr/>
          <p:nvPr/>
        </p:nvGrpSpPr>
        <p:grpSpPr>
          <a:xfrm>
            <a:off x="5712442" y="0"/>
            <a:ext cx="730990" cy="436632"/>
            <a:chOff x="5712442" y="0"/>
            <a:chExt cx="730990" cy="436632"/>
          </a:xfrm>
        </p:grpSpPr>
        <p:sp>
          <p:nvSpPr>
            <p:cNvPr id="22" name="流程图: 离页连接符 21">
              <a:extLst>
                <a:ext uri="{FF2B5EF4-FFF2-40B4-BE49-F238E27FC236}">
                  <a16:creationId xmlns:a16="http://schemas.microsoft.com/office/drawing/2014/main" id="{41B1D3B9-1946-4E07-886C-F8797E1EB96D}"/>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a:extLst>
                <a:ext uri="{FF2B5EF4-FFF2-40B4-BE49-F238E27FC236}">
                  <a16:creationId xmlns:a16="http://schemas.microsoft.com/office/drawing/2014/main" id="{998A0197-FD69-44BF-BB8F-94E54E658369}"/>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grpSp>
        <p:nvGrpSpPr>
          <p:cNvPr id="4" name="组合 3">
            <a:extLst>
              <a:ext uri="{FF2B5EF4-FFF2-40B4-BE49-F238E27FC236}">
                <a16:creationId xmlns:a16="http://schemas.microsoft.com/office/drawing/2014/main" id="{F22D620D-DC09-495B-9F64-986B5FB464BF}"/>
              </a:ext>
            </a:extLst>
          </p:cNvPr>
          <p:cNvGrpSpPr/>
          <p:nvPr/>
        </p:nvGrpSpPr>
        <p:grpSpPr>
          <a:xfrm>
            <a:off x="1378402" y="1807911"/>
            <a:ext cx="3306780" cy="3242178"/>
            <a:chOff x="1371341" y="2152684"/>
            <a:chExt cx="3306780" cy="3242178"/>
          </a:xfrm>
        </p:grpSpPr>
        <p:sp>
          <p:nvSpPr>
            <p:cNvPr id="16" name="文本框 33">
              <a:extLst>
                <a:ext uri="{FF2B5EF4-FFF2-40B4-BE49-F238E27FC236}">
                  <a16:creationId xmlns:a16="http://schemas.microsoft.com/office/drawing/2014/main" id="{AEE78E56-77C7-4B4D-9ADA-F5713617C033}"/>
                </a:ext>
              </a:extLst>
            </p:cNvPr>
            <p:cNvSpPr txBox="1"/>
            <p:nvPr/>
          </p:nvSpPr>
          <p:spPr>
            <a:xfrm>
              <a:off x="1722486" y="3327624"/>
              <a:ext cx="2604487" cy="883615"/>
            </a:xfrm>
            <a:prstGeom prst="rect">
              <a:avLst/>
            </a:prstGeom>
            <a:noFill/>
          </p:spPr>
          <p:txBody>
            <a:bodyPr rtlCol="0" wrap="square">
              <a:spAutoFit/>
            </a:bodyPr>
            <a:lstStyle/>
            <a:p>
              <a:pPr algn="ctr"/>
              <a:r>
                <a:rPr altLang="en-US" lang="zh-CN" sz="2599">
                  <a:solidFill>
                    <a:schemeClr val="bg1"/>
                  </a:solidFill>
                  <a:latin charset="-122" panose="020b0503020204020204" pitchFamily="34" typeface="微软雅黑"/>
                  <a:ea charset="-122" panose="020b0503020204020204" pitchFamily="34" typeface="微软雅黑"/>
                </a:rPr>
                <a:t>细节来自于</a:t>
              </a:r>
            </a:p>
            <a:p>
              <a:pPr algn="ctr"/>
              <a:r>
                <a:rPr altLang="en-US" lang="zh-CN" sz="2599">
                  <a:solidFill>
                    <a:schemeClr val="bg1"/>
                  </a:solidFill>
                  <a:latin charset="-122" panose="020b0503020204020204" pitchFamily="34" typeface="微软雅黑"/>
                  <a:ea charset="-122" panose="020b0503020204020204" pitchFamily="34" typeface="微软雅黑"/>
                </a:rPr>
                <a:t>内心</a:t>
              </a:r>
            </a:p>
          </p:txBody>
        </p:sp>
        <p:sp>
          <p:nvSpPr>
            <p:cNvPr id="10" name="任意多边形: 形状 9">
              <a:extLst>
                <a:ext uri="{FF2B5EF4-FFF2-40B4-BE49-F238E27FC236}">
                  <a16:creationId xmlns:a16="http://schemas.microsoft.com/office/drawing/2014/main" id="{928E638F-82A0-41E1-AF9C-A5C9D3A09E9B}"/>
                </a:ext>
              </a:extLst>
            </p:cNvPr>
            <p:cNvSpPr/>
            <p:nvPr/>
          </p:nvSpPr>
          <p:spPr>
            <a:xfrm>
              <a:off x="1371341" y="2152684"/>
              <a:ext cx="3306780" cy="3242178"/>
            </a:xfrm>
            <a:custGeom>
              <a:gdLst>
                <a:gd fmla="*/ 1157777 w 3306780" name="connsiteX0"/>
                <a:gd fmla="*/ 611284 h 3242178" name="connsiteY0"/>
                <a:gd fmla="*/ 1678557 w 3306780" name="connsiteX1"/>
                <a:gd fmla="*/ 2552630 h 3242178" name="connsiteY1"/>
                <a:gd fmla="*/ 1678557 w 3306780" name="connsiteX2"/>
                <a:gd fmla="*/ 1078308 h 3242178" name="connsiteY2"/>
                <a:gd fmla="*/ 1157777 w 3306780" name="connsiteX3"/>
                <a:gd fmla="*/ 611284 h 3242178" name="connsiteY3"/>
                <a:gd fmla="*/ 783682 w 3306780" name="connsiteX4"/>
                <a:gd fmla="*/ 107 h 3242178" name="connsiteY4"/>
                <a:gd fmla="*/ 1653390 w 3306780" name="connsiteX5"/>
                <a:gd fmla="*/ 780044 h 3242178" name="connsiteY5"/>
                <a:gd fmla="*/ 1653390 w 3306780" name="connsiteX6"/>
                <a:gd fmla="*/ 3242178 h 3242178" name="connsiteY6"/>
                <a:gd fmla="*/ 783682 w 3306780" name="connsiteX7"/>
                <a:gd fmla="*/ 107 h 324217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3242178" w="3306780">
                  <a:moveTo>
                    <a:pt x="1157777" y="611284"/>
                  </a:moveTo>
                  <a:cubicBezTo>
                    <a:pt x="655682" y="602545"/>
                    <a:pt x="236229" y="1492961"/>
                    <a:pt x="1678557" y="2552630"/>
                  </a:cubicBezTo>
                  <a:cubicBezTo>
                    <a:pt x="3685273" y="1078308"/>
                    <a:pt x="2088090" y="-68387"/>
                    <a:pt x="1678557" y="1078308"/>
                  </a:cubicBezTo>
                  <a:cubicBezTo>
                    <a:pt x="1563376" y="755800"/>
                    <a:pt x="1354249" y="614703"/>
                    <a:pt x="1157777" y="611284"/>
                  </a:cubicBezTo>
                  <a:close/>
                  <a:moveTo>
                    <a:pt x="783682" y="107"/>
                  </a:moveTo>
                  <a:cubicBezTo>
                    <a:pt x="1111793" y="5818"/>
                    <a:pt x="1461036" y="241452"/>
                    <a:pt x="1653390" y="780044"/>
                  </a:cubicBezTo>
                  <a:cubicBezTo>
                    <a:pt x="2337316" y="-1134950"/>
                    <a:pt x="5004629" y="780044"/>
                    <a:pt x="1653390" y="3242178"/>
                  </a:cubicBezTo>
                  <a:cubicBezTo>
                    <a:pt x="-755313" y="1472519"/>
                    <a:pt x="-54823" y="-14486"/>
                    <a:pt x="783682" y="107"/>
                  </a:cubicBezTo>
                  <a:close/>
                </a:path>
              </a:pathLst>
            </a:cu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心形 4">
            <a:extLst>
              <a:ext uri="{FF2B5EF4-FFF2-40B4-BE49-F238E27FC236}">
                <a16:creationId xmlns:a16="http://schemas.microsoft.com/office/drawing/2014/main" id="{3B733B62-91F5-47A6-BCE6-5854B500A414}"/>
              </a:ext>
            </a:extLst>
          </p:cNvPr>
          <p:cNvSpPr/>
          <p:nvPr/>
        </p:nvSpPr>
        <p:spPr>
          <a:xfrm rot="20646362">
            <a:off x="1104403" y="3363239"/>
            <a:ext cx="457956" cy="457956"/>
          </a:xfrm>
          <a:prstGeom prst="hear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心形 12">
            <a:extLst>
              <a:ext uri="{FF2B5EF4-FFF2-40B4-BE49-F238E27FC236}">
                <a16:creationId xmlns:a16="http://schemas.microsoft.com/office/drawing/2014/main" id="{7D943406-B4BA-418B-BCA1-A92D329A748A}"/>
              </a:ext>
            </a:extLst>
          </p:cNvPr>
          <p:cNvSpPr/>
          <p:nvPr/>
        </p:nvSpPr>
        <p:spPr>
          <a:xfrm rot="213675">
            <a:off x="4585675" y="1925640"/>
            <a:ext cx="457956" cy="457956"/>
          </a:xfrm>
          <a:prstGeom prst="hear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心形 13">
            <a:extLst>
              <a:ext uri="{FF2B5EF4-FFF2-40B4-BE49-F238E27FC236}">
                <a16:creationId xmlns:a16="http://schemas.microsoft.com/office/drawing/2014/main" id="{3CC73334-0754-4109-9210-AEDF617428AF}"/>
              </a:ext>
            </a:extLst>
          </p:cNvPr>
          <p:cNvSpPr/>
          <p:nvPr/>
        </p:nvSpPr>
        <p:spPr>
          <a:xfrm rot="213675">
            <a:off x="3658782" y="4296190"/>
            <a:ext cx="457956" cy="457956"/>
          </a:xfrm>
          <a:prstGeom prst="hear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心形 17">
            <a:extLst>
              <a:ext uri="{FF2B5EF4-FFF2-40B4-BE49-F238E27FC236}">
                <a16:creationId xmlns:a16="http://schemas.microsoft.com/office/drawing/2014/main" id="{E76EC7FA-14E7-4B24-80D7-C6643C224A80}"/>
              </a:ext>
            </a:extLst>
          </p:cNvPr>
          <p:cNvSpPr/>
          <p:nvPr/>
        </p:nvSpPr>
        <p:spPr>
          <a:xfrm rot="396156">
            <a:off x="4221833" y="4896382"/>
            <a:ext cx="224403" cy="224403"/>
          </a:xfrm>
          <a:prstGeom prst="hear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A2310FF7-FE86-4E49-9DB2-E938C8B91BC7}"/>
              </a:ext>
            </a:extLst>
          </p:cNvPr>
          <p:cNvSpPr/>
          <p:nvPr/>
        </p:nvSpPr>
        <p:spPr>
          <a:xfrm>
            <a:off x="5550888" y="2239372"/>
            <a:ext cx="372230" cy="720577"/>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946231696"/>
      </p:ext>
    </p:extLst>
  </p:cSld>
  <p:clrMapOvr>
    <a:masterClrMapping/>
  </p:clrMapOvr>
  <p:transition spd="slow">
    <p:cover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500" id="7"/>
                                        <p:tgtEl>
                                          <p:spTgt spid="17"/>
                                        </p:tgtEl>
                                        <p:attrNameLst>
                                          <p:attrName>ppt_y</p:attrName>
                                        </p:attrNameLst>
                                      </p:cBhvr>
                                      <p:tavLst>
                                        <p:tav tm="0">
                                          <p:val>
                                            <p:strVal val="#ppt_y-#ppt_h*1.125000"/>
                                          </p:val>
                                        </p:tav>
                                        <p:tav tm="100000">
                                          <p:val>
                                            <p:strVal val="#ppt_y"/>
                                          </p:val>
                                        </p:tav>
                                      </p:tavLst>
                                    </p:anim>
                                    <p:animEffect filter="wipe(down)" transition="in">
                                      <p:cBhvr>
                                        <p:cTn dur="500" id="8"/>
                                        <p:tgtEl>
                                          <p:spTgt spid="17"/>
                                        </p:tgtEl>
                                      </p:cBhvr>
                                    </p:animEffect>
                                  </p:childTnLst>
                                </p:cTn>
                              </p:par>
                            </p:childTnLst>
                          </p:cTn>
                        </p:par>
                        <p:par>
                          <p:cTn fill="hold" id="9" nodeType="afterGroup">
                            <p:stCondLst>
                              <p:cond delay="500"/>
                            </p:stCondLst>
                            <p:childTnLst>
                              <p:par>
                                <p:cTn fill="hold" id="10" nodeType="afterEffect" presetClass="entr" presetID="23" presetSubtype="32">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p:cTn dur="500" fill="hold" id="12"/>
                                        <p:tgtEl>
                                          <p:spTgt spid="4"/>
                                        </p:tgtEl>
                                        <p:attrNameLst>
                                          <p:attrName>ppt_w</p:attrName>
                                        </p:attrNameLst>
                                      </p:cBhvr>
                                      <p:tavLst>
                                        <p:tav tm="0">
                                          <p:val>
                                            <p:strVal val="4*#ppt_w"/>
                                          </p:val>
                                        </p:tav>
                                        <p:tav tm="100000">
                                          <p:val>
                                            <p:strVal val="#ppt_w"/>
                                          </p:val>
                                        </p:tav>
                                      </p:tavLst>
                                    </p:anim>
                                    <p:anim calcmode="lin" valueType="num">
                                      <p:cBhvr>
                                        <p:cTn dur="500" fill="hold" id="13"/>
                                        <p:tgtEl>
                                          <p:spTgt spid="4"/>
                                        </p:tgtEl>
                                        <p:attrNameLst>
                                          <p:attrName>ppt_h</p:attrName>
                                        </p:attrNameLst>
                                      </p:cBhvr>
                                      <p:tavLst>
                                        <p:tav tm="0">
                                          <p:val>
                                            <p:strVal val="4*#ppt_h"/>
                                          </p:val>
                                        </p:tav>
                                        <p:tav tm="100000">
                                          <p:val>
                                            <p:strVal val="#ppt_h"/>
                                          </p:val>
                                        </p:tav>
                                      </p:tavLst>
                                    </p:anim>
                                  </p:childTnLst>
                                </p:cTn>
                              </p:par>
                            </p:childTnLst>
                          </p:cTn>
                        </p:par>
                        <p:par>
                          <p:cTn fill="hold" id="14" nodeType="afterGroup">
                            <p:stCondLst>
                              <p:cond delay="1000"/>
                            </p:stCondLst>
                            <p:childTnLst>
                              <p:par>
                                <p:cTn fill="hold" id="15" nodeType="afterEffect" presetClass="emph" presetID="26" presetSubtype="0">
                                  <p:stCondLst>
                                    <p:cond delay="0"/>
                                  </p:stCondLst>
                                  <p:childTnLst>
                                    <p:animEffect filter="fade" transition="out">
                                      <p:cBhvr>
                                        <p:cTn dur="500" id="16" tmFilter="0, 0; .2, .5; .8, .5; 1, 0"/>
                                        <p:tgtEl>
                                          <p:spTgt spid="4"/>
                                        </p:tgtEl>
                                      </p:cBhvr>
                                    </p:animEffect>
                                    <p:animScale>
                                      <p:cBhvr>
                                        <p:cTn autoRev="1" dur="250" fill="hold" id="17"/>
                                        <p:tgtEl>
                                          <p:spTgt spid="4"/>
                                        </p:tgtEl>
                                      </p:cBhvr>
                                      <p:by x="105000" y="105000"/>
                                    </p:animScale>
                                  </p:childTnLst>
                                </p:cTn>
                              </p:par>
                              <p:par>
                                <p:cTn fill="hold" grpId="0" id="18" nodeType="withEffect" presetClass="entr" presetID="31" presetSubtype="0">
                                  <p:stCondLst>
                                    <p:cond delay="500"/>
                                  </p:stCondLst>
                                  <p:childTnLst>
                                    <p:set>
                                      <p:cBhvr>
                                        <p:cTn dur="1" fill="hold" id="19">
                                          <p:stCondLst>
                                            <p:cond delay="0"/>
                                          </p:stCondLst>
                                        </p:cTn>
                                        <p:tgtEl>
                                          <p:spTgt spid="5"/>
                                        </p:tgtEl>
                                        <p:attrNameLst>
                                          <p:attrName>style.visibility</p:attrName>
                                        </p:attrNameLst>
                                      </p:cBhvr>
                                      <p:to>
                                        <p:strVal val="visible"/>
                                      </p:to>
                                    </p:set>
                                    <p:anim calcmode="lin" valueType="num">
                                      <p:cBhvr>
                                        <p:cTn dur="500" fill="hold" id="20"/>
                                        <p:tgtEl>
                                          <p:spTgt spid="5"/>
                                        </p:tgtEl>
                                        <p:attrNameLst>
                                          <p:attrName>ppt_w</p:attrName>
                                        </p:attrNameLst>
                                      </p:cBhvr>
                                      <p:tavLst>
                                        <p:tav tm="0">
                                          <p:val>
                                            <p:fltVal val="0"/>
                                          </p:val>
                                        </p:tav>
                                        <p:tav tm="100000">
                                          <p:val>
                                            <p:strVal val="#ppt_w"/>
                                          </p:val>
                                        </p:tav>
                                      </p:tavLst>
                                    </p:anim>
                                    <p:anim calcmode="lin" valueType="num">
                                      <p:cBhvr>
                                        <p:cTn dur="500" fill="hold" id="21"/>
                                        <p:tgtEl>
                                          <p:spTgt spid="5"/>
                                        </p:tgtEl>
                                        <p:attrNameLst>
                                          <p:attrName>ppt_h</p:attrName>
                                        </p:attrNameLst>
                                      </p:cBhvr>
                                      <p:tavLst>
                                        <p:tav tm="0">
                                          <p:val>
                                            <p:fltVal val="0"/>
                                          </p:val>
                                        </p:tav>
                                        <p:tav tm="100000">
                                          <p:val>
                                            <p:strVal val="#ppt_h"/>
                                          </p:val>
                                        </p:tav>
                                      </p:tavLst>
                                    </p:anim>
                                    <p:anim calcmode="lin" valueType="num">
                                      <p:cBhvr>
                                        <p:cTn dur="500" fill="hold" id="22"/>
                                        <p:tgtEl>
                                          <p:spTgt spid="5"/>
                                        </p:tgtEl>
                                        <p:attrNameLst>
                                          <p:attrName>style.rotation</p:attrName>
                                        </p:attrNameLst>
                                      </p:cBhvr>
                                      <p:tavLst>
                                        <p:tav tm="0">
                                          <p:val>
                                            <p:fltVal val="90"/>
                                          </p:val>
                                        </p:tav>
                                        <p:tav tm="100000">
                                          <p:val>
                                            <p:fltVal val="0"/>
                                          </p:val>
                                        </p:tav>
                                      </p:tavLst>
                                    </p:anim>
                                    <p:animEffect filter="fade" transition="in">
                                      <p:cBhvr>
                                        <p:cTn dur="500" id="23"/>
                                        <p:tgtEl>
                                          <p:spTgt spid="5"/>
                                        </p:tgtEl>
                                      </p:cBhvr>
                                    </p:animEffect>
                                  </p:childTnLst>
                                </p:cTn>
                              </p:par>
                              <p:par>
                                <p:cTn fill="hold" grpId="0" id="24" nodeType="withEffect" presetClass="entr" presetID="31" presetSubtype="0">
                                  <p:stCondLst>
                                    <p:cond delay="500"/>
                                  </p:stCondLst>
                                  <p:childTnLst>
                                    <p:set>
                                      <p:cBhvr>
                                        <p:cTn dur="1" fill="hold" id="25">
                                          <p:stCondLst>
                                            <p:cond delay="0"/>
                                          </p:stCondLst>
                                        </p:cTn>
                                        <p:tgtEl>
                                          <p:spTgt spid="14"/>
                                        </p:tgtEl>
                                        <p:attrNameLst>
                                          <p:attrName>style.visibility</p:attrName>
                                        </p:attrNameLst>
                                      </p:cBhvr>
                                      <p:to>
                                        <p:strVal val="visible"/>
                                      </p:to>
                                    </p:set>
                                    <p:anim calcmode="lin" valueType="num">
                                      <p:cBhvr>
                                        <p:cTn dur="500" fill="hold" id="26"/>
                                        <p:tgtEl>
                                          <p:spTgt spid="14"/>
                                        </p:tgtEl>
                                        <p:attrNameLst>
                                          <p:attrName>ppt_w</p:attrName>
                                        </p:attrNameLst>
                                      </p:cBhvr>
                                      <p:tavLst>
                                        <p:tav tm="0">
                                          <p:val>
                                            <p:fltVal val="0"/>
                                          </p:val>
                                        </p:tav>
                                        <p:tav tm="100000">
                                          <p:val>
                                            <p:strVal val="#ppt_w"/>
                                          </p:val>
                                        </p:tav>
                                      </p:tavLst>
                                    </p:anim>
                                    <p:anim calcmode="lin" valueType="num">
                                      <p:cBhvr>
                                        <p:cTn dur="500" fill="hold" id="27"/>
                                        <p:tgtEl>
                                          <p:spTgt spid="14"/>
                                        </p:tgtEl>
                                        <p:attrNameLst>
                                          <p:attrName>ppt_h</p:attrName>
                                        </p:attrNameLst>
                                      </p:cBhvr>
                                      <p:tavLst>
                                        <p:tav tm="0">
                                          <p:val>
                                            <p:fltVal val="0"/>
                                          </p:val>
                                        </p:tav>
                                        <p:tav tm="100000">
                                          <p:val>
                                            <p:strVal val="#ppt_h"/>
                                          </p:val>
                                        </p:tav>
                                      </p:tavLst>
                                    </p:anim>
                                    <p:anim calcmode="lin" valueType="num">
                                      <p:cBhvr>
                                        <p:cTn dur="500" fill="hold" id="28"/>
                                        <p:tgtEl>
                                          <p:spTgt spid="14"/>
                                        </p:tgtEl>
                                        <p:attrNameLst>
                                          <p:attrName>style.rotation</p:attrName>
                                        </p:attrNameLst>
                                      </p:cBhvr>
                                      <p:tavLst>
                                        <p:tav tm="0">
                                          <p:val>
                                            <p:fltVal val="90"/>
                                          </p:val>
                                        </p:tav>
                                        <p:tav tm="100000">
                                          <p:val>
                                            <p:fltVal val="0"/>
                                          </p:val>
                                        </p:tav>
                                      </p:tavLst>
                                    </p:anim>
                                    <p:animEffect filter="fade" transition="in">
                                      <p:cBhvr>
                                        <p:cTn dur="500" id="29"/>
                                        <p:tgtEl>
                                          <p:spTgt spid="14"/>
                                        </p:tgtEl>
                                      </p:cBhvr>
                                    </p:animEffect>
                                  </p:childTnLst>
                                </p:cTn>
                              </p:par>
                              <p:par>
                                <p:cTn fill="hold" grpId="0" id="30" nodeType="withEffect" presetClass="entr" presetID="31" presetSubtype="0">
                                  <p:stCondLst>
                                    <p:cond delay="500"/>
                                  </p:stCondLst>
                                  <p:childTnLst>
                                    <p:set>
                                      <p:cBhvr>
                                        <p:cTn dur="1" fill="hold" id="31">
                                          <p:stCondLst>
                                            <p:cond delay="0"/>
                                          </p:stCondLst>
                                        </p:cTn>
                                        <p:tgtEl>
                                          <p:spTgt spid="18"/>
                                        </p:tgtEl>
                                        <p:attrNameLst>
                                          <p:attrName>style.visibility</p:attrName>
                                        </p:attrNameLst>
                                      </p:cBhvr>
                                      <p:to>
                                        <p:strVal val="visible"/>
                                      </p:to>
                                    </p:set>
                                    <p:anim calcmode="lin" valueType="num">
                                      <p:cBhvr>
                                        <p:cTn dur="500" fill="hold" id="32"/>
                                        <p:tgtEl>
                                          <p:spTgt spid="18"/>
                                        </p:tgtEl>
                                        <p:attrNameLst>
                                          <p:attrName>ppt_w</p:attrName>
                                        </p:attrNameLst>
                                      </p:cBhvr>
                                      <p:tavLst>
                                        <p:tav tm="0">
                                          <p:val>
                                            <p:fltVal val="0"/>
                                          </p:val>
                                        </p:tav>
                                        <p:tav tm="100000">
                                          <p:val>
                                            <p:strVal val="#ppt_w"/>
                                          </p:val>
                                        </p:tav>
                                      </p:tavLst>
                                    </p:anim>
                                    <p:anim calcmode="lin" valueType="num">
                                      <p:cBhvr>
                                        <p:cTn dur="500" fill="hold" id="33"/>
                                        <p:tgtEl>
                                          <p:spTgt spid="18"/>
                                        </p:tgtEl>
                                        <p:attrNameLst>
                                          <p:attrName>ppt_h</p:attrName>
                                        </p:attrNameLst>
                                      </p:cBhvr>
                                      <p:tavLst>
                                        <p:tav tm="0">
                                          <p:val>
                                            <p:fltVal val="0"/>
                                          </p:val>
                                        </p:tav>
                                        <p:tav tm="100000">
                                          <p:val>
                                            <p:strVal val="#ppt_h"/>
                                          </p:val>
                                        </p:tav>
                                      </p:tavLst>
                                    </p:anim>
                                    <p:anim calcmode="lin" valueType="num">
                                      <p:cBhvr>
                                        <p:cTn dur="500" fill="hold" id="34"/>
                                        <p:tgtEl>
                                          <p:spTgt spid="18"/>
                                        </p:tgtEl>
                                        <p:attrNameLst>
                                          <p:attrName>style.rotation</p:attrName>
                                        </p:attrNameLst>
                                      </p:cBhvr>
                                      <p:tavLst>
                                        <p:tav tm="0">
                                          <p:val>
                                            <p:fltVal val="90"/>
                                          </p:val>
                                        </p:tav>
                                        <p:tav tm="100000">
                                          <p:val>
                                            <p:fltVal val="0"/>
                                          </p:val>
                                        </p:tav>
                                      </p:tavLst>
                                    </p:anim>
                                    <p:animEffect filter="fade" transition="in">
                                      <p:cBhvr>
                                        <p:cTn dur="500" id="35"/>
                                        <p:tgtEl>
                                          <p:spTgt spid="18"/>
                                        </p:tgtEl>
                                      </p:cBhvr>
                                    </p:animEffect>
                                  </p:childTnLst>
                                </p:cTn>
                              </p:par>
                              <p:par>
                                <p:cTn fill="hold" grpId="0" id="36" nodeType="withEffect" presetClass="entr" presetID="31" presetSubtype="0">
                                  <p:stCondLst>
                                    <p:cond delay="50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fltVal val="0"/>
                                          </p:val>
                                        </p:tav>
                                        <p:tav tm="100000">
                                          <p:val>
                                            <p:strVal val="#ppt_w"/>
                                          </p:val>
                                        </p:tav>
                                      </p:tavLst>
                                    </p:anim>
                                    <p:anim calcmode="lin" valueType="num">
                                      <p:cBhvr>
                                        <p:cTn dur="500" fill="hold" id="39"/>
                                        <p:tgtEl>
                                          <p:spTgt spid="13"/>
                                        </p:tgtEl>
                                        <p:attrNameLst>
                                          <p:attrName>ppt_h</p:attrName>
                                        </p:attrNameLst>
                                      </p:cBhvr>
                                      <p:tavLst>
                                        <p:tav tm="0">
                                          <p:val>
                                            <p:fltVal val="0"/>
                                          </p:val>
                                        </p:tav>
                                        <p:tav tm="100000">
                                          <p:val>
                                            <p:strVal val="#ppt_h"/>
                                          </p:val>
                                        </p:tav>
                                      </p:tavLst>
                                    </p:anim>
                                    <p:anim calcmode="lin" valueType="num">
                                      <p:cBhvr>
                                        <p:cTn dur="500" fill="hold" id="40"/>
                                        <p:tgtEl>
                                          <p:spTgt spid="13"/>
                                        </p:tgtEl>
                                        <p:attrNameLst>
                                          <p:attrName>style.rotation</p:attrName>
                                        </p:attrNameLst>
                                      </p:cBhvr>
                                      <p:tavLst>
                                        <p:tav tm="0">
                                          <p:val>
                                            <p:fltVal val="90"/>
                                          </p:val>
                                        </p:tav>
                                        <p:tav tm="100000">
                                          <p:val>
                                            <p:fltVal val="0"/>
                                          </p:val>
                                        </p:tav>
                                      </p:tavLst>
                                    </p:anim>
                                    <p:animEffect filter="fade" transition="in">
                                      <p:cBhvr>
                                        <p:cTn dur="500" id="41"/>
                                        <p:tgtEl>
                                          <p:spTgt spid="13"/>
                                        </p:tgtEl>
                                      </p:cBhvr>
                                    </p:animEffect>
                                  </p:childTnLst>
                                </p:cTn>
                              </p:par>
                              <p:par>
                                <p:cTn fill="hold" grpId="1" id="42" nodeType="withEffect" presetClass="emph" presetID="26" presetSubtype="0">
                                  <p:stCondLst>
                                    <p:cond delay="750"/>
                                  </p:stCondLst>
                                  <p:childTnLst>
                                    <p:animEffect filter="fade" transition="out">
                                      <p:cBhvr>
                                        <p:cTn dur="500" id="43" tmFilter="0, 0; .2, .5; .8, .5; 1, 0"/>
                                        <p:tgtEl>
                                          <p:spTgt spid="5"/>
                                        </p:tgtEl>
                                      </p:cBhvr>
                                    </p:animEffect>
                                    <p:animScale>
                                      <p:cBhvr>
                                        <p:cTn autoRev="1" dur="250" fill="hold" id="44"/>
                                        <p:tgtEl>
                                          <p:spTgt spid="5"/>
                                        </p:tgtEl>
                                      </p:cBhvr>
                                      <p:by x="105000" y="105000"/>
                                    </p:animScale>
                                  </p:childTnLst>
                                </p:cTn>
                              </p:par>
                              <p:par>
                                <p:cTn fill="hold" grpId="1" id="45" nodeType="withEffect" presetClass="emph" presetID="26" presetSubtype="0">
                                  <p:stCondLst>
                                    <p:cond delay="750"/>
                                  </p:stCondLst>
                                  <p:childTnLst>
                                    <p:animEffect filter="fade" transition="out">
                                      <p:cBhvr>
                                        <p:cTn dur="500" id="46" tmFilter="0, 0; .2, .5; .8, .5; 1, 0"/>
                                        <p:tgtEl>
                                          <p:spTgt spid="14"/>
                                        </p:tgtEl>
                                      </p:cBhvr>
                                    </p:animEffect>
                                    <p:animScale>
                                      <p:cBhvr>
                                        <p:cTn autoRev="1" dur="250" fill="hold" id="47"/>
                                        <p:tgtEl>
                                          <p:spTgt spid="14"/>
                                        </p:tgtEl>
                                      </p:cBhvr>
                                      <p:by x="105000" y="105000"/>
                                    </p:animScale>
                                  </p:childTnLst>
                                </p:cTn>
                              </p:par>
                              <p:par>
                                <p:cTn fill="hold" grpId="1" id="48" nodeType="withEffect" presetClass="emph" presetID="26" presetSubtype="0">
                                  <p:stCondLst>
                                    <p:cond delay="750"/>
                                  </p:stCondLst>
                                  <p:childTnLst>
                                    <p:animEffect filter="fade" transition="out">
                                      <p:cBhvr>
                                        <p:cTn dur="500" id="49" tmFilter="0, 0; .2, .5; .8, .5; 1, 0"/>
                                        <p:tgtEl>
                                          <p:spTgt spid="18"/>
                                        </p:tgtEl>
                                      </p:cBhvr>
                                    </p:animEffect>
                                    <p:animScale>
                                      <p:cBhvr>
                                        <p:cTn autoRev="1" dur="250" fill="hold" id="50"/>
                                        <p:tgtEl>
                                          <p:spTgt spid="18"/>
                                        </p:tgtEl>
                                      </p:cBhvr>
                                      <p:by x="105000" y="105000"/>
                                    </p:animScale>
                                  </p:childTnLst>
                                </p:cTn>
                              </p:par>
                              <p:par>
                                <p:cTn fill="hold" grpId="1" id="51" nodeType="withEffect" presetClass="emph" presetID="26" presetSubtype="0">
                                  <p:stCondLst>
                                    <p:cond delay="750"/>
                                  </p:stCondLst>
                                  <p:childTnLst>
                                    <p:animEffect filter="fade" transition="out">
                                      <p:cBhvr>
                                        <p:cTn dur="500" id="52" tmFilter="0, 0; .2, .5; .8, .5; 1, 0"/>
                                        <p:tgtEl>
                                          <p:spTgt spid="13"/>
                                        </p:tgtEl>
                                      </p:cBhvr>
                                    </p:animEffect>
                                    <p:animScale>
                                      <p:cBhvr>
                                        <p:cTn autoRev="1" dur="250" fill="hold" id="53"/>
                                        <p:tgtEl>
                                          <p:spTgt spid="13"/>
                                        </p:tgtEl>
                                      </p:cBhvr>
                                      <p:by x="105000" y="105000"/>
                                    </p:animScale>
                                  </p:childTnLst>
                                </p:cTn>
                              </p:par>
                            </p:childTnLst>
                          </p:cTn>
                        </p:par>
                        <p:par>
                          <p:cTn fill="hold" id="54" nodeType="afterGroup">
                            <p:stCondLst>
                              <p:cond delay="2250"/>
                            </p:stCondLst>
                            <p:childTnLst>
                              <p:par>
                                <p:cTn fill="hold" id="55" nodeType="afterEffect" presetClass="entr" presetID="42" presetSubtype="0">
                                  <p:stCondLst>
                                    <p:cond delay="0"/>
                                  </p:stCondLst>
                                  <p:childTnLst>
                                    <p:set>
                                      <p:cBhvr>
                                        <p:cTn dur="1" fill="hold" id="56">
                                          <p:stCondLst>
                                            <p:cond delay="0"/>
                                          </p:stCondLst>
                                        </p:cTn>
                                        <p:tgtEl>
                                          <p:spTgt spid="8"/>
                                        </p:tgtEl>
                                        <p:attrNameLst>
                                          <p:attrName>style.visibility</p:attrName>
                                        </p:attrNameLst>
                                      </p:cBhvr>
                                      <p:to>
                                        <p:strVal val="visible"/>
                                      </p:to>
                                    </p:set>
                                    <p:animEffect filter="fade" transition="in">
                                      <p:cBhvr>
                                        <p:cTn dur="750" id="57"/>
                                        <p:tgtEl>
                                          <p:spTgt spid="8"/>
                                        </p:tgtEl>
                                      </p:cBhvr>
                                    </p:animEffect>
                                    <p:anim calcmode="lin" valueType="num">
                                      <p:cBhvr>
                                        <p:cTn dur="750" fill="hold" id="58"/>
                                        <p:tgtEl>
                                          <p:spTgt spid="8"/>
                                        </p:tgtEl>
                                        <p:attrNameLst>
                                          <p:attrName>ppt_x</p:attrName>
                                        </p:attrNameLst>
                                      </p:cBhvr>
                                      <p:tavLst>
                                        <p:tav tm="0">
                                          <p:val>
                                            <p:strVal val="#ppt_x"/>
                                          </p:val>
                                        </p:tav>
                                        <p:tav tm="100000">
                                          <p:val>
                                            <p:strVal val="#ppt_x"/>
                                          </p:val>
                                        </p:tav>
                                      </p:tavLst>
                                    </p:anim>
                                    <p:anim calcmode="lin" valueType="num">
                                      <p:cBhvr>
                                        <p:cTn dur="750" fill="hold" id="59"/>
                                        <p:tgtEl>
                                          <p:spTgt spid="8"/>
                                        </p:tgtEl>
                                        <p:attrNameLst>
                                          <p:attrName>ppt_y</p:attrName>
                                        </p:attrNameLst>
                                      </p:cBhvr>
                                      <p:tavLst>
                                        <p:tav tm="0">
                                          <p:val>
                                            <p:strVal val="#ppt_y+.1"/>
                                          </p:val>
                                        </p:tav>
                                        <p:tav tm="100000">
                                          <p:val>
                                            <p:strVal val="#ppt_y"/>
                                          </p:val>
                                        </p:tav>
                                      </p:tavLst>
                                    </p:anim>
                                  </p:childTnLst>
                                </p:cTn>
                              </p:par>
                              <p:par>
                                <p:cTn fill="hold" grpId="0" id="60" nodeType="withEffect" presetClass="entr" presetID="22" presetSubtype="4">
                                  <p:stCondLst>
                                    <p:cond delay="500"/>
                                  </p:stCondLst>
                                  <p:childTnLst>
                                    <p:set>
                                      <p:cBhvr>
                                        <p:cTn dur="1" fill="hold" id="61">
                                          <p:stCondLst>
                                            <p:cond delay="0"/>
                                          </p:stCondLst>
                                        </p:cTn>
                                        <p:tgtEl>
                                          <p:spTgt spid="7"/>
                                        </p:tgtEl>
                                        <p:attrNameLst>
                                          <p:attrName>style.visibility</p:attrName>
                                        </p:attrNameLst>
                                      </p:cBhvr>
                                      <p:to>
                                        <p:strVal val="visible"/>
                                      </p:to>
                                    </p:set>
                                    <p:animEffect filter="wipe(down)" transition="in">
                                      <p:cBhvr>
                                        <p:cTn dur="500" id="62"/>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7"/>
      <p:bldP grpId="0" spid="5"/>
      <p:bldP grpId="1" spid="5"/>
      <p:bldP grpId="0" spid="13"/>
      <p:bldP grpId="1" spid="13"/>
      <p:bldP grpId="0" spid="14"/>
      <p:bldP grpId="1" spid="14"/>
      <p:bldP grpId="0" spid="18"/>
      <p:bldP grpId="1" spid="18"/>
      <p:bldP grpId="0" spid="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a:extLst>
              <a:ext uri="{FF2B5EF4-FFF2-40B4-BE49-F238E27FC236}">
                <a16:creationId xmlns:a16="http://schemas.microsoft.com/office/drawing/2014/main" id="{AE837243-EB1B-42B4-9DAD-2A296D293083}"/>
              </a:ext>
            </a:extLst>
          </p:cNvPr>
          <p:cNvGrpSpPr/>
          <p:nvPr/>
        </p:nvGrpSpPr>
        <p:grpSpPr>
          <a:xfrm>
            <a:off x="1312980" y="4163891"/>
            <a:ext cx="4593907" cy="61457"/>
            <a:chOff x="1086787" y="4073950"/>
            <a:chExt cx="4593907" cy="61457"/>
          </a:xfrm>
        </p:grpSpPr>
        <p:cxnSp>
          <p:nvCxnSpPr>
            <p:cNvPr id="7" name="直接连接符 6">
              <a:extLst>
                <a:ext uri="{FF2B5EF4-FFF2-40B4-BE49-F238E27FC236}">
                  <a16:creationId xmlns:a16="http://schemas.microsoft.com/office/drawing/2014/main" id="{772C75B0-88ED-46A8-88C5-C3067E5B90BE}"/>
                </a:ext>
              </a:extLst>
            </p:cNvPr>
            <p:cNvCxnSpPr/>
            <p:nvPr/>
          </p:nvCxnSpPr>
          <p:spPr>
            <a:xfrm>
              <a:off x="1087771" y="4073950"/>
              <a:ext cx="4592923" cy="0"/>
            </a:xfrm>
            <a:prstGeom prst="line">
              <a:avLst/>
            </a:prstGeom>
            <a:ln>
              <a:solidFill>
                <a:srgbClr val="FFC740"/>
              </a:solidFill>
            </a:ln>
          </p:spPr>
          <p:style>
            <a:lnRef idx="1">
              <a:schemeClr val="accent1"/>
            </a:lnRef>
            <a:fillRef idx="0">
              <a:schemeClr val="accent1"/>
            </a:fillRef>
            <a:effectRef idx="0">
              <a:schemeClr val="accent1"/>
            </a:effectRef>
            <a:fontRef idx="minor">
              <a:schemeClr val="tx1"/>
            </a:fontRef>
          </p:style>
        </p:cxnSp>
        <p:sp>
          <p:nvSpPr>
            <p:cNvPr id="8" name="平行四边形 7">
              <a:extLst>
                <a:ext uri="{FF2B5EF4-FFF2-40B4-BE49-F238E27FC236}">
                  <a16:creationId xmlns:a16="http://schemas.microsoft.com/office/drawing/2014/main" id="{67F50382-6CF7-4B53-8A77-0CECEECBA288}"/>
                </a:ext>
              </a:extLst>
            </p:cNvPr>
            <p:cNvSpPr/>
            <p:nvPr/>
          </p:nvSpPr>
          <p:spPr>
            <a:xfrm>
              <a:off x="1086787" y="4089688"/>
              <a:ext cx="944380" cy="45719"/>
            </a:xfrm>
            <a:prstGeom prst="parallelogram">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9" name="TextBox 178">
            <a:extLst>
              <a:ext uri="{FF2B5EF4-FFF2-40B4-BE49-F238E27FC236}">
                <a16:creationId xmlns:a16="http://schemas.microsoft.com/office/drawing/2014/main" id="{CBDA763B-F761-4090-8F48-FEC2C7C2BD76}"/>
              </a:ext>
            </a:extLst>
          </p:cNvPr>
          <p:cNvSpPr txBox="1"/>
          <p:nvPr/>
        </p:nvSpPr>
        <p:spPr>
          <a:xfrm>
            <a:off x="1223040" y="3112398"/>
            <a:ext cx="4249009" cy="914400"/>
          </a:xfrm>
          <a:prstGeom prst="rect">
            <a:avLst/>
          </a:prstGeom>
          <a:noFill/>
        </p:spPr>
        <p:txBody>
          <a:bodyPr rtlCol="0" wrap="square">
            <a:spAutoFit/>
          </a:bodyPr>
          <a:lstStyle>
            <a:defPPr>
              <a:defRPr lang="zh-CN"/>
            </a:defPPr>
            <a:lvl1pPr>
              <a:lnSpc>
                <a:spcPct val="150000"/>
              </a:lnSpc>
              <a:defRPr sz="1800">
                <a:solidFill>
                  <a:schemeClr val="tx1">
                    <a:lumMod val="50000"/>
                    <a:lumOff val="50000"/>
                  </a:schemeClr>
                </a:solidFill>
                <a:latin charset="-122" panose="020b0503020204020204" pitchFamily="34" typeface="微软雅黑"/>
                <a:ea charset="-122" panose="020b0503020204020204" pitchFamily="34" typeface="微软雅黑"/>
              </a:defRPr>
            </a:lvl1pPr>
          </a:lstStyle>
          <a:p>
            <a:pPr algn="just"/>
            <a:r>
              <a:rPr altLang="en-US" lang="zh-CN">
                <a:solidFill>
                  <a:schemeClr val="bg1"/>
                </a:solidFill>
              </a:rPr>
              <a:t>我们只要用心留意我们工作的每一处细节，用心一一做好，俗话说:商场如战场。</a:t>
            </a:r>
          </a:p>
        </p:txBody>
      </p:sp>
      <p:sp>
        <p:nvSpPr>
          <p:cNvPr id="10" name="文本框 9">
            <a:extLst>
              <a:ext uri="{FF2B5EF4-FFF2-40B4-BE49-F238E27FC236}">
                <a16:creationId xmlns:a16="http://schemas.microsoft.com/office/drawing/2014/main" id="{DC582E63-74C7-462B-ACE4-85BB15B9D86D}"/>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细节来自于内心</a:t>
            </a:r>
          </a:p>
        </p:txBody>
      </p:sp>
      <p:grpSp>
        <p:nvGrpSpPr>
          <p:cNvPr id="12" name="组合 11">
            <a:extLst>
              <a:ext uri="{FF2B5EF4-FFF2-40B4-BE49-F238E27FC236}">
                <a16:creationId xmlns:a16="http://schemas.microsoft.com/office/drawing/2014/main" id="{C882E955-D803-4BCD-9332-E205916A3158}"/>
              </a:ext>
            </a:extLst>
          </p:cNvPr>
          <p:cNvGrpSpPr/>
          <p:nvPr/>
        </p:nvGrpSpPr>
        <p:grpSpPr>
          <a:xfrm>
            <a:off x="5712442" y="0"/>
            <a:ext cx="730990" cy="436632"/>
            <a:chOff x="5712442" y="0"/>
            <a:chExt cx="730990" cy="436632"/>
          </a:xfrm>
        </p:grpSpPr>
        <p:sp>
          <p:nvSpPr>
            <p:cNvPr id="13" name="流程图: 离页连接符 12">
              <a:extLst>
                <a:ext uri="{FF2B5EF4-FFF2-40B4-BE49-F238E27FC236}">
                  <a16:creationId xmlns:a16="http://schemas.microsoft.com/office/drawing/2014/main" id="{A2685A86-7C30-4C65-9BA8-FC2EB2872B5E}"/>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文本框 13">
              <a:extLst>
                <a:ext uri="{FF2B5EF4-FFF2-40B4-BE49-F238E27FC236}">
                  <a16:creationId xmlns:a16="http://schemas.microsoft.com/office/drawing/2014/main" id="{A3362F66-570D-48D0-A6E5-21F7486350D0}"/>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pic>
        <p:nvPicPr>
          <p:cNvPr id="3" name="图片 2">
            <a:extLst>
              <a:ext uri="{FF2B5EF4-FFF2-40B4-BE49-F238E27FC236}">
                <a16:creationId xmlns:a16="http://schemas.microsoft.com/office/drawing/2014/main" id="{19EB0474-45A6-4049-9D14-1B4CFF051304}"/>
              </a:ext>
            </a:extLst>
          </p:cNvPr>
          <p:cNvPicPr>
            <a:picLocks noChangeAspect="1"/>
          </p:cNvPicPr>
          <p:nvPr/>
        </p:nvPicPr>
        <p:blipFill>
          <a:blip r:embed="rId3">
            <a:extLst>
              <a:ext uri="{28A0092B-C50C-407E-A947-70E740481C1C}">
                <a14:useLocalDpi val="0"/>
              </a:ext>
            </a:extLst>
          </a:blip>
          <a:stretch>
            <a:fillRect/>
          </a:stretch>
        </p:blipFill>
        <p:spPr>
          <a:xfrm>
            <a:off x="5680694" y="1876684"/>
            <a:ext cx="5353120" cy="3566296"/>
          </a:xfrm>
          <a:prstGeom prst="rect">
            <a:avLst/>
          </a:prstGeom>
        </p:spPr>
      </p:pic>
      <p:grpSp>
        <p:nvGrpSpPr>
          <p:cNvPr id="5" name="组合 4">
            <a:extLst>
              <a:ext uri="{FF2B5EF4-FFF2-40B4-BE49-F238E27FC236}">
                <a16:creationId xmlns:a16="http://schemas.microsoft.com/office/drawing/2014/main" id="{B90F7E54-C563-4215-BCA9-9A9ECBA7B6FC}"/>
              </a:ext>
            </a:extLst>
          </p:cNvPr>
          <p:cNvGrpSpPr/>
          <p:nvPr/>
        </p:nvGrpSpPr>
        <p:grpSpPr>
          <a:xfrm>
            <a:off x="6266556" y="3151591"/>
            <a:ext cx="3837482" cy="554815"/>
            <a:chOff x="6266556" y="3151591"/>
            <a:chExt cx="3837482" cy="554815"/>
          </a:xfrm>
        </p:grpSpPr>
        <p:sp>
          <p:nvSpPr>
            <p:cNvPr id="4" name="矩形 3">
              <a:extLst>
                <a:ext uri="{FF2B5EF4-FFF2-40B4-BE49-F238E27FC236}">
                  <a16:creationId xmlns:a16="http://schemas.microsoft.com/office/drawing/2014/main" id="{AD32B98A-C48D-41CF-887B-C5B64DB17A88}"/>
                </a:ext>
              </a:extLst>
            </p:cNvPr>
            <p:cNvSpPr/>
            <p:nvPr/>
          </p:nvSpPr>
          <p:spPr>
            <a:xfrm>
              <a:off x="6266556" y="3151591"/>
              <a:ext cx="3837482" cy="554815"/>
            </a:xfrm>
            <a:prstGeom prst="rect">
              <a:avLst/>
            </a:prstGeom>
            <a:solidFill>
              <a:srgbClr val="FFC74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TextBox 177">
              <a:extLst>
                <a:ext uri="{FF2B5EF4-FFF2-40B4-BE49-F238E27FC236}">
                  <a16:creationId xmlns:a16="http://schemas.microsoft.com/office/drawing/2014/main" id="{411B67AF-B18B-4389-B44F-3AC030E2158C}"/>
                </a:ext>
              </a:extLst>
            </p:cNvPr>
            <p:cNvSpPr txBox="1"/>
            <p:nvPr/>
          </p:nvSpPr>
          <p:spPr>
            <a:xfrm>
              <a:off x="6683844" y="3198167"/>
              <a:ext cx="3002904" cy="457200"/>
            </a:xfrm>
            <a:prstGeom prst="rect">
              <a:avLst/>
            </a:prstGeom>
            <a:noFill/>
          </p:spPr>
          <p:txBody>
            <a:bodyPr rtlCol="0" wrap="square">
              <a:spAutoFit/>
            </a:bodyPr>
            <a:lstStyle/>
            <a:p>
              <a:pPr algn="dist"/>
              <a:r>
                <a:rPr altLang="en-US" b="1" lang="zh-CN" sz="2400">
                  <a:solidFill>
                    <a:schemeClr val="bg1"/>
                  </a:solidFill>
                  <a:latin charset="-122" panose="020b0503020204020204" pitchFamily="34" typeface="微软雅黑"/>
                  <a:ea charset="-122" panose="020b0503020204020204" pitchFamily="34" typeface="微软雅黑"/>
                </a:rPr>
                <a:t>细节概述</a:t>
              </a:r>
            </a:p>
          </p:txBody>
        </p:sp>
      </p:grpSp>
    </p:spTree>
    <p:extLst>
      <p:ext uri="{BB962C8B-B14F-4D97-AF65-F5344CB8AC3E}">
        <p14:creationId val="2573186381"/>
      </p:ext>
    </p:extLst>
  </p:cSld>
  <p:clrMapOvr>
    <a:masterClrMapping/>
  </p:clrMapOvr>
  <p:transition spd="slow">
    <p:cover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0"/>
                                        </p:tgtEl>
                                        <p:attrNameLst>
                                          <p:attrName>style.visibility</p:attrName>
                                        </p:attrNameLst>
                                      </p:cBhvr>
                                      <p:to>
                                        <p:strVal val="visible"/>
                                      </p:to>
                                    </p:set>
                                    <p:anim calcmode="lin" valueType="num">
                                      <p:cBhvr additive="base">
                                        <p:cTn dur="500" id="7"/>
                                        <p:tgtEl>
                                          <p:spTgt spid="10"/>
                                        </p:tgtEl>
                                        <p:attrNameLst>
                                          <p:attrName>ppt_y</p:attrName>
                                        </p:attrNameLst>
                                      </p:cBhvr>
                                      <p:tavLst>
                                        <p:tav tm="0">
                                          <p:val>
                                            <p:strVal val="#ppt_y-#ppt_h*1.125000"/>
                                          </p:val>
                                        </p:tav>
                                        <p:tav tm="100000">
                                          <p:val>
                                            <p:strVal val="#ppt_y"/>
                                          </p:val>
                                        </p:tav>
                                      </p:tavLst>
                                    </p:anim>
                                    <p:animEffect filter="wipe(down)" transition="in">
                                      <p:cBhvr>
                                        <p:cTn dur="500" id="8"/>
                                        <p:tgtEl>
                                          <p:spTgt spid="10"/>
                                        </p:tgtEl>
                                      </p:cBhvr>
                                    </p:animEffect>
                                  </p:childTnLst>
                                </p:cTn>
                              </p:par>
                            </p:childTnLst>
                          </p:cTn>
                        </p:par>
                        <p:par>
                          <p:cTn fill="hold" id="9" nodeType="afterGroup">
                            <p:stCondLst>
                              <p:cond delay="500"/>
                            </p:stCondLst>
                            <p:childTnLst>
                              <p:par>
                                <p:cTn fill="hold" id="10" nodeType="afterEffect" presetClass="entr" presetID="22" presetSubtype="2">
                                  <p:stCondLst>
                                    <p:cond delay="0"/>
                                  </p:stCondLst>
                                  <p:childTnLst>
                                    <p:set>
                                      <p:cBhvr>
                                        <p:cTn dur="1" fill="hold" id="11">
                                          <p:stCondLst>
                                            <p:cond delay="0"/>
                                          </p:stCondLst>
                                        </p:cTn>
                                        <p:tgtEl>
                                          <p:spTgt spid="3"/>
                                        </p:tgtEl>
                                        <p:attrNameLst>
                                          <p:attrName>style.visibility</p:attrName>
                                        </p:attrNameLst>
                                      </p:cBhvr>
                                      <p:to>
                                        <p:strVal val="visible"/>
                                      </p:to>
                                    </p:set>
                                    <p:animEffect filter="wipe(right)" transition="in">
                                      <p:cBhvr>
                                        <p:cTn dur="750" id="12"/>
                                        <p:tgtEl>
                                          <p:spTgt spid="3"/>
                                        </p:tgtEl>
                                      </p:cBhvr>
                                    </p:animEffect>
                                  </p:childTnLst>
                                </p:cTn>
                              </p:par>
                            </p:childTnLst>
                          </p:cTn>
                        </p:par>
                        <p:par>
                          <p:cTn fill="hold" id="13" nodeType="afterGroup">
                            <p:stCondLst>
                              <p:cond delay="1250"/>
                            </p:stCondLst>
                            <p:childTnLst>
                              <p:par>
                                <p:cTn fill="hold" id="14" nodeType="afterEffect" presetClass="entr" presetID="16" presetSubtype="21">
                                  <p:stCondLst>
                                    <p:cond delay="0"/>
                                  </p:stCondLst>
                                  <p:childTnLst>
                                    <p:set>
                                      <p:cBhvr>
                                        <p:cTn dur="1" fill="hold" id="15">
                                          <p:stCondLst>
                                            <p:cond delay="0"/>
                                          </p:stCondLst>
                                        </p:cTn>
                                        <p:tgtEl>
                                          <p:spTgt spid="5"/>
                                        </p:tgtEl>
                                        <p:attrNameLst>
                                          <p:attrName>style.visibility</p:attrName>
                                        </p:attrNameLst>
                                      </p:cBhvr>
                                      <p:to>
                                        <p:strVal val="visible"/>
                                      </p:to>
                                    </p:set>
                                    <p:animEffect filter="barn(inVertical)" transition="in">
                                      <p:cBhvr>
                                        <p:cTn dur="750" id="16"/>
                                        <p:tgtEl>
                                          <p:spTgt spid="5"/>
                                        </p:tgtEl>
                                      </p:cBhvr>
                                    </p:animEffect>
                                  </p:childTnLst>
                                </p:cTn>
                              </p:par>
                            </p:childTnLst>
                          </p:cTn>
                        </p:par>
                        <p:par>
                          <p:cTn fill="hold" id="17" nodeType="afterGroup">
                            <p:stCondLst>
                              <p:cond delay="2000"/>
                            </p:stCondLst>
                            <p:childTnLst>
                              <p:par>
                                <p:cTn fill="hold" id="18" nodeType="afterEffect" presetClass="entr" presetID="22" presetSubtype="2">
                                  <p:stCondLst>
                                    <p:cond delay="0"/>
                                  </p:stCondLst>
                                  <p:childTnLst>
                                    <p:set>
                                      <p:cBhvr>
                                        <p:cTn dur="1" fill="hold" id="19">
                                          <p:stCondLst>
                                            <p:cond delay="0"/>
                                          </p:stCondLst>
                                        </p:cTn>
                                        <p:tgtEl>
                                          <p:spTgt spid="9"/>
                                        </p:tgtEl>
                                        <p:attrNameLst>
                                          <p:attrName>style.visibility</p:attrName>
                                        </p:attrNameLst>
                                      </p:cBhvr>
                                      <p:to>
                                        <p:strVal val="visible"/>
                                      </p:to>
                                    </p:set>
                                    <p:animEffect filter="wipe(right)" transition="in">
                                      <p:cBhvr>
                                        <p:cTn dur="750" id="20"/>
                                        <p:tgtEl>
                                          <p:spTgt spid="9"/>
                                        </p:tgtEl>
                                      </p:cBhvr>
                                    </p:animEffect>
                                  </p:childTnLst>
                                </p:cTn>
                              </p:par>
                            </p:childTnLst>
                          </p:cTn>
                        </p:par>
                        <p:par>
                          <p:cTn fill="hold" id="21" nodeType="afterGroup">
                            <p:stCondLst>
                              <p:cond delay="2750"/>
                            </p:stCondLst>
                            <p:childTnLst>
                              <p:par>
                                <p:cTn fill="hold" grpId="0" id="22" nodeType="afterEffect" presetClass="entr" presetID="31" presetSubtype="0">
                                  <p:stCondLst>
                                    <p:cond delay="0"/>
                                  </p:stCondLst>
                                  <p:iterate type="lt">
                                    <p:tmPct val="5000"/>
                                  </p:iterate>
                                  <p:childTnLst>
                                    <p:set>
                                      <p:cBhvr>
                                        <p:cTn dur="1" fill="hold" id="23">
                                          <p:stCondLst>
                                            <p:cond delay="0"/>
                                          </p:stCondLst>
                                        </p:cTn>
                                        <p:tgtEl>
                                          <p:spTgt spid="29"/>
                                        </p:tgtEl>
                                        <p:attrNameLst>
                                          <p:attrName>style.visibility</p:attrName>
                                        </p:attrNameLst>
                                      </p:cBhvr>
                                      <p:to>
                                        <p:strVal val="visible"/>
                                      </p:to>
                                    </p:set>
                                    <p:anim calcmode="lin" valueType="num">
                                      <p:cBhvr>
                                        <p:cTn dur="1000" fill="hold" id="24"/>
                                        <p:tgtEl>
                                          <p:spTgt spid="29"/>
                                        </p:tgtEl>
                                        <p:attrNameLst>
                                          <p:attrName>ppt_w</p:attrName>
                                        </p:attrNameLst>
                                      </p:cBhvr>
                                      <p:tavLst>
                                        <p:tav tm="0">
                                          <p:val>
                                            <p:fltVal val="0"/>
                                          </p:val>
                                        </p:tav>
                                        <p:tav tm="100000">
                                          <p:val>
                                            <p:strVal val="#ppt_w"/>
                                          </p:val>
                                        </p:tav>
                                      </p:tavLst>
                                    </p:anim>
                                    <p:anim calcmode="lin" valueType="num">
                                      <p:cBhvr>
                                        <p:cTn dur="1000" fill="hold" id="25"/>
                                        <p:tgtEl>
                                          <p:spTgt spid="29"/>
                                        </p:tgtEl>
                                        <p:attrNameLst>
                                          <p:attrName>ppt_h</p:attrName>
                                        </p:attrNameLst>
                                      </p:cBhvr>
                                      <p:tavLst>
                                        <p:tav tm="0">
                                          <p:val>
                                            <p:fltVal val="0"/>
                                          </p:val>
                                        </p:tav>
                                        <p:tav tm="100000">
                                          <p:val>
                                            <p:strVal val="#ppt_h"/>
                                          </p:val>
                                        </p:tav>
                                      </p:tavLst>
                                    </p:anim>
                                    <p:anim calcmode="lin" valueType="num">
                                      <p:cBhvr>
                                        <p:cTn dur="1000" fill="hold" id="26"/>
                                        <p:tgtEl>
                                          <p:spTgt spid="29"/>
                                        </p:tgtEl>
                                        <p:attrNameLst>
                                          <p:attrName>style.rotation</p:attrName>
                                        </p:attrNameLst>
                                      </p:cBhvr>
                                      <p:tavLst>
                                        <p:tav tm="0">
                                          <p:val>
                                            <p:fltVal val="90"/>
                                          </p:val>
                                        </p:tav>
                                        <p:tav tm="100000">
                                          <p:val>
                                            <p:fltVal val="0"/>
                                          </p:val>
                                        </p:tav>
                                      </p:tavLst>
                                    </p:anim>
                                    <p:animEffect filter="fade" transition="in">
                                      <p:cBhvr>
                                        <p:cTn dur="1000" id="27"/>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1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 name="组合 4">
            <a:extLst>
              <a:ext uri="{FF2B5EF4-FFF2-40B4-BE49-F238E27FC236}">
                <a16:creationId xmlns:a16="http://schemas.microsoft.com/office/drawing/2014/main" id="{7B6B6114-63FB-42F4-8789-2A9C3B092E3E}"/>
              </a:ext>
            </a:extLst>
          </p:cNvPr>
          <p:cNvGrpSpPr/>
          <p:nvPr/>
        </p:nvGrpSpPr>
        <p:grpSpPr>
          <a:xfrm>
            <a:off x="1685977" y="1986255"/>
            <a:ext cx="1183515" cy="3176714"/>
            <a:chOff x="2583773" y="2289150"/>
            <a:chExt cx="1183515" cy="3176714"/>
          </a:xfrm>
        </p:grpSpPr>
        <p:cxnSp>
          <p:nvCxnSpPr>
            <p:cNvPr id="6" name="直接连接符 5">
              <a:extLst>
                <a:ext uri="{FF2B5EF4-FFF2-40B4-BE49-F238E27FC236}">
                  <a16:creationId xmlns:a16="http://schemas.microsoft.com/office/drawing/2014/main" id="{0A33B02E-6EC6-4A5C-812D-5AC6A9F81488}"/>
                </a:ext>
              </a:extLst>
            </p:cNvPr>
            <p:cNvCxnSpPr/>
            <p:nvPr/>
          </p:nvCxnSpPr>
          <p:spPr>
            <a:xfrm flipV="1">
              <a:off x="2583773" y="2289150"/>
              <a:ext cx="1183515" cy="1582012"/>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85FA30FF-1C37-4D8F-9B37-0F340CD04AA9}"/>
                </a:ext>
              </a:extLst>
            </p:cNvPr>
            <p:cNvCxnSpPr/>
            <p:nvPr/>
          </p:nvCxnSpPr>
          <p:spPr>
            <a:xfrm flipV="1">
              <a:off x="2583775" y="3858124"/>
              <a:ext cx="1110336" cy="26073"/>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06D1C468-AEC1-4AC0-8604-D7E44DFF45C9}"/>
                </a:ext>
              </a:extLst>
            </p:cNvPr>
            <p:cNvCxnSpPr/>
            <p:nvPr/>
          </p:nvCxnSpPr>
          <p:spPr>
            <a:xfrm>
              <a:off x="2583775" y="3871160"/>
              <a:ext cx="1110336" cy="1594704"/>
            </a:xfrm>
            <a:prstGeom prst="line">
              <a:avLst/>
            </a:prstGeom>
            <a:ln w="28575">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9" name="组合 8">
            <a:extLst>
              <a:ext uri="{FF2B5EF4-FFF2-40B4-BE49-F238E27FC236}">
                <a16:creationId xmlns:a16="http://schemas.microsoft.com/office/drawing/2014/main" id="{8B2F9B98-63DB-4A63-8973-B160E82177B9}"/>
              </a:ext>
            </a:extLst>
          </p:cNvPr>
          <p:cNvGrpSpPr/>
          <p:nvPr/>
        </p:nvGrpSpPr>
        <p:grpSpPr>
          <a:xfrm>
            <a:off x="2925639" y="1550973"/>
            <a:ext cx="1544291" cy="1100748"/>
            <a:chOff x="2913769" y="1639932"/>
            <a:chExt cx="1544291" cy="1100748"/>
          </a:xfrm>
          <a:effectLst>
            <a:outerShdw algn="tl" blurRad="50800" dir="2700000" dist="38100" rotWithShape="0">
              <a:prstClr val="black">
                <a:alpha val="24000"/>
              </a:prstClr>
            </a:outerShdw>
          </a:effectLst>
        </p:grpSpPr>
        <p:sp>
          <p:nvSpPr>
            <p:cNvPr id="17" name="圆角矩形 17">
              <a:extLst>
                <a:ext uri="{FF2B5EF4-FFF2-40B4-BE49-F238E27FC236}">
                  <a16:creationId xmlns:a16="http://schemas.microsoft.com/office/drawing/2014/main" id="{2FBDC99A-5069-47B8-850E-05C9CC0962AE}"/>
                </a:ext>
              </a:extLst>
            </p:cNvPr>
            <p:cNvSpPr/>
            <p:nvPr/>
          </p:nvSpPr>
          <p:spPr bwMode="auto">
            <a:xfrm>
              <a:off x="2913769" y="1639932"/>
              <a:ext cx="1188000" cy="1100748"/>
            </a:xfrm>
            <a:prstGeom prst="ellipse">
              <a:avLst/>
            </a:prstGeom>
            <a:solidFill>
              <a:srgbClr val="FFC740"/>
            </a:solidFill>
            <a:ln algn="ctr" cap="flat" cmpd="sng" w="9525">
              <a:solidFill>
                <a:schemeClr val="bg1"/>
              </a:solidFill>
              <a:prstDash val="solid"/>
              <a:round/>
              <a:headEnd len="med" type="none" w="med"/>
              <a:tailEnd len="med" type="none" w="med"/>
            </a:ln>
            <a:effectLst/>
          </p:spPr>
          <p:txBody>
            <a:bodyPr anchor="ctr" anchorCtr="0" bIns="39591" compatLnSpc="1" lIns="79181" numCol="1" rIns="79181" rtlCol="0" tIns="39591" vert="horz" wrap="square">
              <a:prstTxWarp prst="textNoShape">
                <a:avLst/>
              </a:prstTxWarp>
              <a:noAutofit/>
            </a:bodyPr>
            <a:lstStyle/>
            <a:p>
              <a:pPr algn="ctr" defTabSz="801455"/>
              <a:endParaRPr altLang="en-US" lang="zh-CN" sz="2400">
                <a:solidFill>
                  <a:schemeClr val="bg1"/>
                </a:solidFill>
                <a:latin typeface="+mj-ea"/>
                <a:ea typeface="+mj-ea"/>
              </a:endParaRPr>
            </a:p>
          </p:txBody>
        </p:sp>
        <p:sp>
          <p:nvSpPr>
            <p:cNvPr id="18" name="TextBox 38">
              <a:extLst>
                <a:ext uri="{FF2B5EF4-FFF2-40B4-BE49-F238E27FC236}">
                  <a16:creationId xmlns:a16="http://schemas.microsoft.com/office/drawing/2014/main" id="{2C604383-1C57-4307-8E6D-5502F319A4AF}"/>
                </a:ext>
              </a:extLst>
            </p:cNvPr>
            <p:cNvSpPr txBox="1"/>
            <p:nvPr/>
          </p:nvSpPr>
          <p:spPr>
            <a:xfrm>
              <a:off x="3257539" y="1856718"/>
              <a:ext cx="1200520" cy="700888"/>
            </a:xfrm>
            <a:prstGeom prst="rect">
              <a:avLst/>
            </a:prstGeom>
            <a:noFill/>
          </p:spPr>
          <p:txBody>
            <a:bodyPr rtlCol="0" wrap="square">
              <a:spAutoFit/>
            </a:bodyPr>
            <a:lstStyle/>
            <a:p>
              <a:r>
                <a:rPr altLang="zh-CN" lang="en-US" sz="3999">
                  <a:solidFill>
                    <a:schemeClr val="bg1"/>
                  </a:solidFill>
                  <a:latin charset="-122" panose="020b0503020204020204" pitchFamily="34" typeface="微软雅黑"/>
                  <a:ea charset="-122" panose="020b0503020204020204" pitchFamily="34" typeface="微软雅黑"/>
                </a:rPr>
                <a:t>1</a:t>
              </a:r>
            </a:p>
          </p:txBody>
        </p:sp>
      </p:grpSp>
      <p:sp>
        <p:nvSpPr>
          <p:cNvPr id="19" name="TextBox 40">
            <a:extLst>
              <a:ext uri="{FF2B5EF4-FFF2-40B4-BE49-F238E27FC236}">
                <a16:creationId xmlns:a16="http://schemas.microsoft.com/office/drawing/2014/main" id="{46A8667F-2D62-487A-A461-AC7C134430DB}"/>
              </a:ext>
            </a:extLst>
          </p:cNvPr>
          <p:cNvSpPr txBox="1"/>
          <p:nvPr/>
        </p:nvSpPr>
        <p:spPr>
          <a:xfrm>
            <a:off x="4293166" y="1567704"/>
            <a:ext cx="1396768" cy="396240"/>
          </a:xfrm>
          <a:prstGeom prst="rect">
            <a:avLst/>
          </a:prstGeom>
          <a:noFill/>
        </p:spPr>
        <p:txBody>
          <a:bodyPr rtlCol="0" wrap="square">
            <a:spAutoFit/>
          </a:bodyPr>
          <a:lstStyle/>
          <a:p>
            <a:r>
              <a:rPr altLang="en-US" lang="zh-CN" sz="2000">
                <a:solidFill>
                  <a:srgbClr val="FFC740"/>
                </a:solidFill>
                <a:latin charset="-122" panose="020b0503020204020204" pitchFamily="34" typeface="微软雅黑"/>
                <a:ea charset="-122" panose="020b0503020204020204" pitchFamily="34" typeface="微软雅黑"/>
              </a:rPr>
              <a:t>用心做好</a:t>
            </a:r>
          </a:p>
        </p:txBody>
      </p:sp>
      <p:grpSp>
        <p:nvGrpSpPr>
          <p:cNvPr id="8" name="组合 7">
            <a:extLst>
              <a:ext uri="{FF2B5EF4-FFF2-40B4-BE49-F238E27FC236}">
                <a16:creationId xmlns:a16="http://schemas.microsoft.com/office/drawing/2014/main" id="{7B3F7F65-2FE2-402E-93E7-B7E28C75F94E}"/>
              </a:ext>
            </a:extLst>
          </p:cNvPr>
          <p:cNvGrpSpPr/>
          <p:nvPr/>
        </p:nvGrpSpPr>
        <p:grpSpPr>
          <a:xfrm>
            <a:off x="2869492" y="3185382"/>
            <a:ext cx="1544291" cy="1147792"/>
            <a:chOff x="2913769" y="3185382"/>
            <a:chExt cx="1544291" cy="1147792"/>
          </a:xfrm>
          <a:effectLst>
            <a:outerShdw algn="tl" blurRad="50800" dir="2700000" dist="38100" rotWithShape="0">
              <a:prstClr val="black">
                <a:alpha val="24000"/>
              </a:prstClr>
            </a:outerShdw>
          </a:effectLst>
        </p:grpSpPr>
        <p:sp>
          <p:nvSpPr>
            <p:cNvPr id="16" name="圆角矩形 16">
              <a:extLst>
                <a:ext uri="{FF2B5EF4-FFF2-40B4-BE49-F238E27FC236}">
                  <a16:creationId xmlns:a16="http://schemas.microsoft.com/office/drawing/2014/main" id="{3691C2C2-5F80-4C5C-B1C7-B7CF2386C457}"/>
                </a:ext>
              </a:extLst>
            </p:cNvPr>
            <p:cNvSpPr/>
            <p:nvPr/>
          </p:nvSpPr>
          <p:spPr bwMode="auto">
            <a:xfrm>
              <a:off x="2913769" y="3185382"/>
              <a:ext cx="1188000" cy="1147792"/>
            </a:xfrm>
            <a:prstGeom prst="ellipse">
              <a:avLst/>
            </a:prstGeom>
            <a:solidFill>
              <a:schemeClr val="bg1">
                <a:lumMod val="65000"/>
              </a:schemeClr>
            </a:solidFill>
            <a:ln algn="ctr" cap="flat" cmpd="sng" w="9525">
              <a:solidFill>
                <a:schemeClr val="bg1"/>
              </a:solidFill>
              <a:prstDash val="solid"/>
              <a:round/>
              <a:headEnd len="med" type="none" w="med"/>
              <a:tailEnd len="med" type="none" w="med"/>
            </a:ln>
            <a:effectLst/>
          </p:spPr>
          <p:txBody>
            <a:bodyPr anchor="ctr" anchorCtr="0" bIns="39591" compatLnSpc="1" lIns="79181" numCol="1" rIns="79181" rtlCol="0" tIns="39591" vert="horz" wrap="square">
              <a:prstTxWarp prst="textNoShape">
                <a:avLst/>
              </a:prstTxWarp>
              <a:noAutofit/>
            </a:bodyPr>
            <a:lstStyle/>
            <a:p>
              <a:pPr algn="ctr" defTabSz="801455"/>
              <a:endParaRPr altLang="en-US" lang="zh-CN" sz="2400">
                <a:solidFill>
                  <a:schemeClr val="bg1"/>
                </a:solidFill>
                <a:latin typeface="+mj-ea"/>
                <a:ea typeface="+mj-ea"/>
              </a:endParaRPr>
            </a:p>
          </p:txBody>
        </p:sp>
        <p:sp>
          <p:nvSpPr>
            <p:cNvPr id="20" name="TextBox 41">
              <a:extLst>
                <a:ext uri="{FF2B5EF4-FFF2-40B4-BE49-F238E27FC236}">
                  <a16:creationId xmlns:a16="http://schemas.microsoft.com/office/drawing/2014/main" id="{59483B88-F8A0-4F05-80B6-33CC23C8385B}"/>
                </a:ext>
              </a:extLst>
            </p:cNvPr>
            <p:cNvSpPr txBox="1"/>
            <p:nvPr/>
          </p:nvSpPr>
          <p:spPr>
            <a:xfrm>
              <a:off x="3257539" y="3409563"/>
              <a:ext cx="1200520" cy="700888"/>
            </a:xfrm>
            <a:prstGeom prst="rect">
              <a:avLst/>
            </a:prstGeom>
            <a:noFill/>
          </p:spPr>
          <p:txBody>
            <a:bodyPr rtlCol="0" wrap="square">
              <a:spAutoFit/>
            </a:bodyPr>
            <a:lstStyle/>
            <a:p>
              <a:r>
                <a:rPr altLang="zh-CN" lang="en-US" sz="3999">
                  <a:solidFill>
                    <a:schemeClr val="bg1"/>
                  </a:solidFill>
                  <a:latin charset="-122" panose="020b0503020204020204" pitchFamily="34" typeface="微软雅黑"/>
                  <a:ea charset="-122" panose="020b0503020204020204" pitchFamily="34" typeface="微软雅黑"/>
                </a:rPr>
                <a:t>2</a:t>
              </a:r>
            </a:p>
          </p:txBody>
        </p:sp>
      </p:grpSp>
      <p:sp>
        <p:nvSpPr>
          <p:cNvPr id="21" name="TextBox 42">
            <a:extLst>
              <a:ext uri="{FF2B5EF4-FFF2-40B4-BE49-F238E27FC236}">
                <a16:creationId xmlns:a16="http://schemas.microsoft.com/office/drawing/2014/main" id="{B5D18F85-619F-4633-AC40-D6FCE7302283}"/>
              </a:ext>
            </a:extLst>
          </p:cNvPr>
          <p:cNvSpPr txBox="1"/>
          <p:nvPr/>
        </p:nvSpPr>
        <p:spPr>
          <a:xfrm>
            <a:off x="4293166" y="3120241"/>
            <a:ext cx="1640859" cy="396240"/>
          </a:xfrm>
          <a:prstGeom prst="rect">
            <a:avLst/>
          </a:prstGeom>
          <a:noFill/>
        </p:spPr>
        <p:txBody>
          <a:bodyPr rtlCol="0" wrap="square">
            <a:spAutoFit/>
          </a:bodyPr>
          <a:lstStyle/>
          <a:p>
            <a:r>
              <a:rPr altLang="en-US" lang="zh-CN" sz="2000">
                <a:solidFill>
                  <a:srgbClr val="FFC740"/>
                </a:solidFill>
                <a:latin charset="-122" panose="020b0503020204020204" pitchFamily="34" typeface="微软雅黑"/>
                <a:ea charset="-122" panose="020b0503020204020204" pitchFamily="34" typeface="微软雅黑"/>
              </a:rPr>
              <a:t>用心做好</a:t>
            </a:r>
          </a:p>
        </p:txBody>
      </p:sp>
      <p:grpSp>
        <p:nvGrpSpPr>
          <p:cNvPr id="10" name="组合 9">
            <a:extLst>
              <a:ext uri="{FF2B5EF4-FFF2-40B4-BE49-F238E27FC236}">
                <a16:creationId xmlns:a16="http://schemas.microsoft.com/office/drawing/2014/main" id="{D0241156-F3E1-4439-B70F-E732DAF8D063}"/>
              </a:ext>
            </a:extLst>
          </p:cNvPr>
          <p:cNvGrpSpPr/>
          <p:nvPr/>
        </p:nvGrpSpPr>
        <p:grpSpPr>
          <a:xfrm>
            <a:off x="2853749" y="4777876"/>
            <a:ext cx="1188000" cy="1116340"/>
            <a:chOff x="2913769" y="4808849"/>
            <a:chExt cx="1188000" cy="1116340"/>
          </a:xfrm>
          <a:effectLst>
            <a:outerShdw algn="tl" blurRad="50800" dir="2700000" dist="38100" rotWithShape="0">
              <a:prstClr val="black">
                <a:alpha val="24000"/>
              </a:prstClr>
            </a:outerShdw>
          </a:effectLst>
        </p:grpSpPr>
        <p:sp>
          <p:nvSpPr>
            <p:cNvPr id="15" name="圆角矩形 15">
              <a:extLst>
                <a:ext uri="{FF2B5EF4-FFF2-40B4-BE49-F238E27FC236}">
                  <a16:creationId xmlns:a16="http://schemas.microsoft.com/office/drawing/2014/main" id="{C7CFECCA-51D6-4E4E-8BF1-AE09EC391B82}"/>
                </a:ext>
              </a:extLst>
            </p:cNvPr>
            <p:cNvSpPr/>
            <p:nvPr/>
          </p:nvSpPr>
          <p:spPr bwMode="auto">
            <a:xfrm>
              <a:off x="2913769" y="4808849"/>
              <a:ext cx="1188000" cy="1116340"/>
            </a:xfrm>
            <a:prstGeom prst="ellipse">
              <a:avLst/>
            </a:prstGeom>
            <a:solidFill>
              <a:srgbClr val="FFC740"/>
            </a:solidFill>
            <a:ln algn="ctr" cap="flat" cmpd="sng" w="9525">
              <a:solidFill>
                <a:schemeClr val="bg1"/>
              </a:solidFill>
              <a:prstDash val="solid"/>
              <a:round/>
              <a:headEnd len="med" type="none" w="med"/>
              <a:tailEnd len="med" type="none" w="med"/>
            </a:ln>
            <a:effectLst/>
          </p:spPr>
          <p:txBody>
            <a:bodyPr anchor="ctr" anchorCtr="0" bIns="39591" compatLnSpc="1" lIns="79181" numCol="1" rIns="79181" rtlCol="0" tIns="39591" vert="horz" wrap="square">
              <a:prstTxWarp prst="textNoShape">
                <a:avLst/>
              </a:prstTxWarp>
              <a:noAutofit/>
            </a:bodyPr>
            <a:lstStyle/>
            <a:p>
              <a:pPr algn="ctr" defTabSz="801455"/>
              <a:endParaRPr altLang="en-US" lang="zh-CN" sz="2400">
                <a:solidFill>
                  <a:schemeClr val="bg1"/>
                </a:solidFill>
                <a:latin typeface="+mj-ea"/>
                <a:ea typeface="+mj-ea"/>
              </a:endParaRPr>
            </a:p>
          </p:txBody>
        </p:sp>
        <p:sp>
          <p:nvSpPr>
            <p:cNvPr id="22" name="TextBox 43">
              <a:extLst>
                <a:ext uri="{FF2B5EF4-FFF2-40B4-BE49-F238E27FC236}">
                  <a16:creationId xmlns:a16="http://schemas.microsoft.com/office/drawing/2014/main" id="{60960003-314C-492D-8BED-0E20ADC05C8F}"/>
                </a:ext>
              </a:extLst>
            </p:cNvPr>
            <p:cNvSpPr txBox="1"/>
            <p:nvPr/>
          </p:nvSpPr>
          <p:spPr>
            <a:xfrm>
              <a:off x="3247830" y="5043131"/>
              <a:ext cx="712583" cy="700888"/>
            </a:xfrm>
            <a:prstGeom prst="rect">
              <a:avLst/>
            </a:prstGeom>
            <a:noFill/>
          </p:spPr>
          <p:txBody>
            <a:bodyPr rtlCol="0" wrap="square">
              <a:spAutoFit/>
            </a:bodyPr>
            <a:lstStyle/>
            <a:p>
              <a:r>
                <a:rPr altLang="zh-CN" lang="en-US" sz="3999">
                  <a:solidFill>
                    <a:schemeClr val="bg1"/>
                  </a:solidFill>
                  <a:latin charset="-122" panose="020b0503020204020204" pitchFamily="34" typeface="微软雅黑"/>
                  <a:ea charset="-122" panose="020b0503020204020204" pitchFamily="34" typeface="微软雅黑"/>
                </a:rPr>
                <a:t>3</a:t>
              </a:r>
            </a:p>
          </p:txBody>
        </p:sp>
      </p:grpSp>
      <p:sp>
        <p:nvSpPr>
          <p:cNvPr id="23" name="TextBox 44">
            <a:extLst>
              <a:ext uri="{FF2B5EF4-FFF2-40B4-BE49-F238E27FC236}">
                <a16:creationId xmlns:a16="http://schemas.microsoft.com/office/drawing/2014/main" id="{2986CAC1-339B-4CFD-B969-FA43447B1D31}"/>
              </a:ext>
            </a:extLst>
          </p:cNvPr>
          <p:cNvSpPr txBox="1"/>
          <p:nvPr/>
        </p:nvSpPr>
        <p:spPr>
          <a:xfrm>
            <a:off x="4293166" y="4758863"/>
            <a:ext cx="1370129" cy="396240"/>
          </a:xfrm>
          <a:prstGeom prst="rect">
            <a:avLst/>
          </a:prstGeom>
          <a:noFill/>
        </p:spPr>
        <p:txBody>
          <a:bodyPr rtlCol="0" wrap="square">
            <a:spAutoFit/>
          </a:bodyPr>
          <a:lstStyle>
            <a:defPPr>
              <a:defRPr lang="zh-CN"/>
            </a:defPPr>
            <a:lvl1pPr>
              <a:defRPr b="1" sz="2000">
                <a:solidFill>
                  <a:schemeClr val="bg1"/>
                </a:solidFill>
                <a:latin charset="-122" panose="020b0503020204020204" pitchFamily="34" typeface="微软雅黑"/>
                <a:ea charset="-122" panose="020b0503020204020204" pitchFamily="34" typeface="微软雅黑"/>
              </a:defRPr>
            </a:lvl1pPr>
          </a:lstStyle>
          <a:p>
            <a:r>
              <a:rPr altLang="en-US" b="0" lang="zh-CN">
                <a:solidFill>
                  <a:srgbClr val="FFC740"/>
                </a:solidFill>
              </a:rPr>
              <a:t>用心做好</a:t>
            </a:r>
          </a:p>
        </p:txBody>
      </p:sp>
      <p:sp>
        <p:nvSpPr>
          <p:cNvPr id="24" name="TextBox 48">
            <a:extLst>
              <a:ext uri="{FF2B5EF4-FFF2-40B4-BE49-F238E27FC236}">
                <a16:creationId xmlns:a16="http://schemas.microsoft.com/office/drawing/2014/main" id="{229A36B7-24E3-4A84-80F9-7659A1680F0C}"/>
              </a:ext>
            </a:extLst>
          </p:cNvPr>
          <p:cNvSpPr txBox="1"/>
          <p:nvPr/>
        </p:nvSpPr>
        <p:spPr>
          <a:xfrm>
            <a:off x="4293165" y="1909695"/>
            <a:ext cx="7399161" cy="868680"/>
          </a:xfrm>
          <a:prstGeom prst="rect">
            <a:avLst/>
          </a:prstGeom>
          <a:noFill/>
        </p:spPr>
        <p:txBody>
          <a:bodyPr rtlCol="0" wrap="square">
            <a:spAutoFit/>
          </a:bodyPr>
          <a:lstStyle/>
          <a:p>
            <a:pPr>
              <a:lnSpc>
                <a:spcPct val="150000"/>
              </a:lnSpc>
            </a:pPr>
            <a:r>
              <a:rPr altLang="en-US" lang="zh-CN" sz="1700">
                <a:solidFill>
                  <a:schemeClr val="bg1"/>
                </a:solidFill>
                <a:latin charset="-122" panose="020b0503020204020204" pitchFamily="34" typeface="微软雅黑"/>
                <a:ea charset="-122" panose="020b0503020204020204" pitchFamily="34" typeface="微软雅黑"/>
              </a:rPr>
              <a:t>我们是通信服务公司，行业性质决定了服务是企业的生命，而我们客户部的工作，更是服务中服务。</a:t>
            </a:r>
          </a:p>
        </p:txBody>
      </p:sp>
      <p:sp>
        <p:nvSpPr>
          <p:cNvPr id="25" name="TextBox 49">
            <a:extLst>
              <a:ext uri="{FF2B5EF4-FFF2-40B4-BE49-F238E27FC236}">
                <a16:creationId xmlns:a16="http://schemas.microsoft.com/office/drawing/2014/main" id="{B7EAEB47-2ED9-43A3-A1FF-4490BFFA0C20}"/>
              </a:ext>
            </a:extLst>
          </p:cNvPr>
          <p:cNvSpPr txBox="1"/>
          <p:nvPr/>
        </p:nvSpPr>
        <p:spPr>
          <a:xfrm>
            <a:off x="4293166" y="3362862"/>
            <a:ext cx="7399162" cy="868680"/>
          </a:xfrm>
          <a:prstGeom prst="rect">
            <a:avLst/>
          </a:prstGeom>
          <a:noFill/>
        </p:spPr>
        <p:txBody>
          <a:bodyPr rtlCol="0" wrap="square">
            <a:spAutoFit/>
          </a:bodyPr>
          <a:lstStyle/>
          <a:p>
            <a:pPr>
              <a:lnSpc>
                <a:spcPct val="150000"/>
              </a:lnSpc>
            </a:pPr>
            <a:r>
              <a:rPr altLang="en-US" lang="zh-CN" sz="1700">
                <a:solidFill>
                  <a:schemeClr val="bg1"/>
                </a:solidFill>
                <a:latin charset="-122" panose="020b0503020204020204" pitchFamily="34" typeface="微软雅黑"/>
                <a:ea charset="-122" panose="020b0503020204020204" pitchFamily="34" typeface="微软雅黑"/>
              </a:rPr>
              <a:t>务必要从一点一滴做起，每个细节，每个操作流程，都要规范细致，要让客户感受到联通的服务和关怀，不能有丝毫的马虎。</a:t>
            </a:r>
          </a:p>
        </p:txBody>
      </p:sp>
      <p:sp>
        <p:nvSpPr>
          <p:cNvPr id="26" name="TextBox 50">
            <a:extLst>
              <a:ext uri="{FF2B5EF4-FFF2-40B4-BE49-F238E27FC236}">
                <a16:creationId xmlns:a16="http://schemas.microsoft.com/office/drawing/2014/main" id="{F156E695-043B-4C89-8A64-A39C5131D8D6}"/>
              </a:ext>
            </a:extLst>
          </p:cNvPr>
          <p:cNvSpPr txBox="1"/>
          <p:nvPr/>
        </p:nvSpPr>
        <p:spPr>
          <a:xfrm>
            <a:off x="4293166" y="5024743"/>
            <a:ext cx="7399162" cy="1257300"/>
          </a:xfrm>
          <a:prstGeom prst="rect">
            <a:avLst/>
          </a:prstGeom>
          <a:noFill/>
        </p:spPr>
        <p:txBody>
          <a:bodyPr rtlCol="0" wrap="square">
            <a:spAutoFit/>
          </a:bodyPr>
          <a:lstStyle/>
          <a:p>
            <a:pPr>
              <a:lnSpc>
                <a:spcPct val="150000"/>
              </a:lnSpc>
            </a:pPr>
            <a:r>
              <a:rPr altLang="en-US" lang="zh-CN" sz="1700">
                <a:solidFill>
                  <a:schemeClr val="bg1"/>
                </a:solidFill>
                <a:latin charset="-122" panose="020b0503020204020204" pitchFamily="34" typeface="微软雅黑"/>
                <a:ea charset="-122" panose="020b0503020204020204" pitchFamily="34" typeface="微软雅黑"/>
              </a:rPr>
              <a:t>这就要求我们自己必须要做到扎实工作，用心服务，以客户的满意为首要目标。我们必须把服务的每一个细节都做好，让客户从点点滴滴的服务中体会到联通的真诚。</a:t>
            </a:r>
          </a:p>
        </p:txBody>
      </p:sp>
      <p:grpSp>
        <p:nvGrpSpPr>
          <p:cNvPr id="4" name="组合 3">
            <a:extLst>
              <a:ext uri="{FF2B5EF4-FFF2-40B4-BE49-F238E27FC236}">
                <a16:creationId xmlns:a16="http://schemas.microsoft.com/office/drawing/2014/main" id="{DCDBA222-CBA4-439C-9CB5-32AE4C156462}"/>
              </a:ext>
            </a:extLst>
          </p:cNvPr>
          <p:cNvGrpSpPr/>
          <p:nvPr/>
        </p:nvGrpSpPr>
        <p:grpSpPr>
          <a:xfrm>
            <a:off x="-45975" y="2190306"/>
            <a:ext cx="2029633" cy="2768612"/>
            <a:chOff x="-45975" y="2190306"/>
            <a:chExt cx="2029633" cy="2768612"/>
          </a:xfrm>
          <a:effectLst>
            <a:outerShdw algn="l" blurRad="50800" dist="38100" rotWithShape="0">
              <a:prstClr val="black">
                <a:alpha val="18000"/>
              </a:prstClr>
            </a:outerShdw>
          </a:effectLst>
        </p:grpSpPr>
        <p:sp>
          <p:nvSpPr>
            <p:cNvPr id="32" name="任意多边形: 形状 31">
              <a:extLst>
                <a:ext uri="{FF2B5EF4-FFF2-40B4-BE49-F238E27FC236}">
                  <a16:creationId xmlns:a16="http://schemas.microsoft.com/office/drawing/2014/main" id="{D7212BD8-E4DF-4452-9490-68BDBC4844D3}"/>
                </a:ext>
              </a:extLst>
            </p:cNvPr>
            <p:cNvSpPr/>
            <p:nvPr/>
          </p:nvSpPr>
          <p:spPr>
            <a:xfrm>
              <a:off x="249217" y="2190306"/>
              <a:ext cx="1505569" cy="2768612"/>
            </a:xfrm>
            <a:custGeom>
              <a:gdLst>
                <a:gd fmla="*/ 121263 w 1505569" name="connsiteX0"/>
                <a:gd fmla="*/ 0 h 2768612" name="connsiteY0"/>
                <a:gd fmla="*/ 1505569 w 1505569" name="connsiteX1"/>
                <a:gd fmla="*/ 1384306 h 2768612" name="connsiteY1"/>
                <a:gd fmla="*/ 121263 w 1505569" name="connsiteX2"/>
                <a:gd fmla="*/ 2768612 h 2768612" name="connsiteY2"/>
                <a:gd fmla="*/ 0 w 1505569" name="connsiteX3"/>
                <a:gd fmla="*/ 2762489 h 2768612" name="connsiteY3"/>
                <a:gd fmla="*/ 0 w 1505569" name="connsiteX4"/>
                <a:gd fmla="*/ 6123 h 2768612"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768612" w="1505569">
                  <a:moveTo>
                    <a:pt x="121263" y="0"/>
                  </a:moveTo>
                  <a:cubicBezTo>
                    <a:pt x="885794" y="0"/>
                    <a:pt x="1505569" y="619775"/>
                    <a:pt x="1505569" y="1384306"/>
                  </a:cubicBezTo>
                  <a:cubicBezTo>
                    <a:pt x="1505569" y="2148837"/>
                    <a:pt x="885794" y="2768612"/>
                    <a:pt x="121263" y="2768612"/>
                  </a:cubicBezTo>
                  <a:lnTo>
                    <a:pt x="0" y="2762489"/>
                  </a:lnTo>
                  <a:lnTo>
                    <a:pt x="0" y="6123"/>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TextBox 51">
              <a:extLst>
                <a:ext uri="{FF2B5EF4-FFF2-40B4-BE49-F238E27FC236}">
                  <a16:creationId xmlns:a16="http://schemas.microsoft.com/office/drawing/2014/main" id="{F9F36B0B-22BD-418A-8338-5D9ECAFB5F4D}"/>
                </a:ext>
              </a:extLst>
            </p:cNvPr>
            <p:cNvSpPr txBox="1"/>
            <p:nvPr/>
          </p:nvSpPr>
          <p:spPr>
            <a:xfrm>
              <a:off x="-45975" y="3188657"/>
              <a:ext cx="2029633" cy="944880"/>
            </a:xfrm>
            <a:prstGeom prst="rect">
              <a:avLst/>
            </a:prstGeom>
            <a:noFill/>
          </p:spPr>
          <p:txBody>
            <a:bodyPr rtlCol="0" wrap="square">
              <a:spAutoFit/>
            </a:bodyPr>
            <a:lstStyle/>
            <a:p>
              <a:pPr algn="ctr"/>
              <a:r>
                <a:rPr altLang="en-US" lang="zh-CN" sz="2800">
                  <a:solidFill>
                    <a:schemeClr val="bg1"/>
                  </a:solidFill>
                  <a:latin charset="-122" panose="020b0503020204020204" pitchFamily="34" typeface="微软雅黑"/>
                  <a:ea charset="-122" panose="020b0503020204020204" pitchFamily="34" typeface="微软雅黑"/>
                </a:rPr>
                <a:t>用心留意</a:t>
              </a:r>
            </a:p>
            <a:p>
              <a:pPr algn="ctr"/>
              <a:r>
                <a:rPr altLang="en-US" lang="zh-CN" sz="2800">
                  <a:solidFill>
                    <a:schemeClr val="bg1"/>
                  </a:solidFill>
                  <a:latin charset="-122" panose="020b0503020204020204" pitchFamily="34" typeface="微软雅黑"/>
                  <a:ea charset="-122" panose="020b0503020204020204" pitchFamily="34" typeface="微软雅黑"/>
                </a:rPr>
                <a:t>细节</a:t>
              </a:r>
            </a:p>
          </p:txBody>
        </p:sp>
      </p:grpSp>
      <p:sp>
        <p:nvSpPr>
          <p:cNvPr id="28" name="文本框 27">
            <a:extLst>
              <a:ext uri="{FF2B5EF4-FFF2-40B4-BE49-F238E27FC236}">
                <a16:creationId xmlns:a16="http://schemas.microsoft.com/office/drawing/2014/main" id="{5B562122-1B78-4E7C-92E9-3C42E40401CC}"/>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细节来自于内心</a:t>
            </a:r>
          </a:p>
        </p:txBody>
      </p:sp>
      <p:grpSp>
        <p:nvGrpSpPr>
          <p:cNvPr id="29" name="组合 28">
            <a:extLst>
              <a:ext uri="{FF2B5EF4-FFF2-40B4-BE49-F238E27FC236}">
                <a16:creationId xmlns:a16="http://schemas.microsoft.com/office/drawing/2014/main" id="{CEDA70FD-9CD8-4F88-941F-AA2DE464EC0E}"/>
              </a:ext>
            </a:extLst>
          </p:cNvPr>
          <p:cNvGrpSpPr/>
          <p:nvPr/>
        </p:nvGrpSpPr>
        <p:grpSpPr>
          <a:xfrm>
            <a:off x="5712442" y="0"/>
            <a:ext cx="730990" cy="436632"/>
            <a:chOff x="5712442" y="0"/>
            <a:chExt cx="730990" cy="436632"/>
          </a:xfrm>
        </p:grpSpPr>
        <p:sp>
          <p:nvSpPr>
            <p:cNvPr id="30" name="流程图: 离页连接符 29">
              <a:extLst>
                <a:ext uri="{FF2B5EF4-FFF2-40B4-BE49-F238E27FC236}">
                  <a16:creationId xmlns:a16="http://schemas.microsoft.com/office/drawing/2014/main" id="{5F8A481E-22A6-4C9B-99A1-63C359A16319}"/>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a:extLst>
                <a:ext uri="{FF2B5EF4-FFF2-40B4-BE49-F238E27FC236}">
                  <a16:creationId xmlns:a16="http://schemas.microsoft.com/office/drawing/2014/main" id="{4394AEFA-2DB2-4F06-86C1-B973D747AF87}"/>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02</a:t>
              </a:r>
            </a:p>
          </p:txBody>
        </p:sp>
      </p:grpSp>
    </p:spTree>
    <p:extLst>
      <p:ext uri="{BB962C8B-B14F-4D97-AF65-F5344CB8AC3E}">
        <p14:creationId val="1812430294"/>
      </p:ext>
    </p:extLst>
  </p:cSld>
  <p:clrMapOvr>
    <a:masterClrMapping/>
  </p:clrMapOvr>
  <p:transition spd="slow">
    <p:cover dir="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additive="base">
                                        <p:cTn dur="500" id="7"/>
                                        <p:tgtEl>
                                          <p:spTgt spid="28"/>
                                        </p:tgtEl>
                                        <p:attrNameLst>
                                          <p:attrName>ppt_y</p:attrName>
                                        </p:attrNameLst>
                                      </p:cBhvr>
                                      <p:tavLst>
                                        <p:tav tm="0">
                                          <p:val>
                                            <p:strVal val="#ppt_y-#ppt_h*1.125000"/>
                                          </p:val>
                                        </p:tav>
                                        <p:tav tm="100000">
                                          <p:val>
                                            <p:strVal val="#ppt_y"/>
                                          </p:val>
                                        </p:tav>
                                      </p:tavLst>
                                    </p:anim>
                                    <p:animEffect filter="wipe(down)" transition="in">
                                      <p:cBhvr>
                                        <p:cTn dur="500" id="8"/>
                                        <p:tgtEl>
                                          <p:spTgt spid="28"/>
                                        </p:tgtEl>
                                      </p:cBhvr>
                                    </p:animEffect>
                                  </p:childTnLst>
                                </p:cTn>
                              </p:par>
                            </p:childTnLst>
                          </p:cTn>
                        </p:par>
                        <p:par>
                          <p:cTn fill="hold" id="9" nodeType="afterGroup">
                            <p:stCondLst>
                              <p:cond delay="500"/>
                            </p:stCondLst>
                            <p:childTnLst>
                              <p:par>
                                <p:cTn fill="hold" id="10" nodeType="after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750" id="12"/>
                                        <p:tgtEl>
                                          <p:spTgt spid="4"/>
                                        </p:tgtEl>
                                      </p:cBhvr>
                                    </p:animEffect>
                                  </p:childTnLst>
                                </p:cTn>
                              </p:par>
                            </p:childTnLst>
                          </p:cTn>
                        </p:par>
                        <p:par>
                          <p:cTn fill="hold" id="13" nodeType="afterGroup">
                            <p:stCondLst>
                              <p:cond delay="1250"/>
                            </p:stCondLst>
                            <p:childTnLst>
                              <p:par>
                                <p:cTn fill="hold" id="14" nodeType="afterEffect" presetClass="entr" presetID="22" presetSubtype="8">
                                  <p:stCondLst>
                                    <p:cond delay="0"/>
                                  </p:stCondLst>
                                  <p:childTnLst>
                                    <p:set>
                                      <p:cBhvr>
                                        <p:cTn dur="1" fill="hold" id="15">
                                          <p:stCondLst>
                                            <p:cond delay="0"/>
                                          </p:stCondLst>
                                        </p:cTn>
                                        <p:tgtEl>
                                          <p:spTgt spid="5"/>
                                        </p:tgtEl>
                                        <p:attrNameLst>
                                          <p:attrName>style.visibility</p:attrName>
                                        </p:attrNameLst>
                                      </p:cBhvr>
                                      <p:to>
                                        <p:strVal val="visible"/>
                                      </p:to>
                                    </p:set>
                                    <p:animEffect filter="wipe(left)" transition="in">
                                      <p:cBhvr>
                                        <p:cTn dur="500" id="16"/>
                                        <p:tgtEl>
                                          <p:spTgt spid="5"/>
                                        </p:tgtEl>
                                      </p:cBhvr>
                                    </p:animEffect>
                                  </p:childTnLst>
                                </p:cTn>
                              </p:par>
                            </p:childTnLst>
                          </p:cTn>
                        </p:par>
                        <p:par>
                          <p:cTn fill="hold" id="17" nodeType="afterGroup">
                            <p:stCondLst>
                              <p:cond delay="1750"/>
                            </p:stCondLst>
                            <p:childTnLst>
                              <p:par>
                                <p:cTn fill="hold" id="18" nodeType="afterEffect" presetClass="entr" presetID="1" presetSubtype="0">
                                  <p:stCondLst>
                                    <p:cond delay="0"/>
                                  </p:stCondLst>
                                  <p:childTnLst>
                                    <p:set>
                                      <p:cBhvr>
                                        <p:cTn dur="1" fill="hold" id="19">
                                          <p:stCondLst>
                                            <p:cond delay="0"/>
                                          </p:stCondLst>
                                        </p:cTn>
                                        <p:tgtEl>
                                          <p:spTgt spid="9"/>
                                        </p:tgtEl>
                                        <p:attrNameLst>
                                          <p:attrName>style.visibility</p:attrName>
                                        </p:attrNameLst>
                                      </p:cBhvr>
                                      <p:to>
                                        <p:strVal val="visible"/>
                                      </p:to>
                                    </p:set>
                                  </p:childTnLst>
                                </p:cTn>
                              </p:par>
                            </p:childTnLst>
                          </p:cTn>
                        </p:par>
                        <p:par>
                          <p:cTn fill="hold" id="20" nodeType="afterGroup">
                            <p:stCondLst>
                              <p:cond delay="1751"/>
                            </p:stCondLst>
                            <p:childTnLst>
                              <p:par>
                                <p:cTn fill="hold" id="21" nodeType="afterEffect" presetClass="entr" presetID="1" presetSubtype="0">
                                  <p:stCondLst>
                                    <p:cond delay="0"/>
                                  </p:stCondLst>
                                  <p:childTnLst>
                                    <p:set>
                                      <p:cBhvr>
                                        <p:cTn dur="1" fill="hold" id="22">
                                          <p:stCondLst>
                                            <p:cond delay="0"/>
                                          </p:stCondLst>
                                        </p:cTn>
                                        <p:tgtEl>
                                          <p:spTgt spid="8"/>
                                        </p:tgtEl>
                                        <p:attrNameLst>
                                          <p:attrName>style.visibility</p:attrName>
                                        </p:attrNameLst>
                                      </p:cBhvr>
                                      <p:to>
                                        <p:strVal val="visible"/>
                                      </p:to>
                                    </p:set>
                                  </p:childTnLst>
                                </p:cTn>
                              </p:par>
                            </p:childTnLst>
                          </p:cTn>
                        </p:par>
                        <p:par>
                          <p:cTn fill="hold" id="23" nodeType="afterGroup">
                            <p:stCondLst>
                              <p:cond delay="1752"/>
                            </p:stCondLst>
                            <p:childTnLst>
                              <p:par>
                                <p:cTn fill="hold" id="24" nodeType="afterEffect" presetClass="entr" presetID="1" presetSubtype="0">
                                  <p:stCondLst>
                                    <p:cond delay="0"/>
                                  </p:stCondLst>
                                  <p:childTnLst>
                                    <p:set>
                                      <p:cBhvr>
                                        <p:cTn dur="1" fill="hold" id="25">
                                          <p:stCondLst>
                                            <p:cond delay="0"/>
                                          </p:stCondLst>
                                        </p:cTn>
                                        <p:tgtEl>
                                          <p:spTgt spid="10"/>
                                        </p:tgtEl>
                                        <p:attrNameLst>
                                          <p:attrName>style.visibility</p:attrName>
                                        </p:attrNameLst>
                                      </p:cBhvr>
                                      <p:to>
                                        <p:strVal val="visible"/>
                                      </p:to>
                                    </p:set>
                                  </p:childTnLst>
                                </p:cTn>
                              </p:par>
                              <p:par>
                                <p:cTn accel="50000" fill="hold" id="26" nodeType="withEffect" presetClass="path" presetID="56" presetSubtype="0">
                                  <p:stCondLst>
                                    <p:cond delay="0"/>
                                  </p:stCondLst>
                                  <p:childTnLst>
                                    <p:animMotion origin="layout" path="M 4.79167E-06 0 L -0.21797 0.20324" pathEditMode="relative" ptsTypes="AA" rAng="0">
                                      <p:cBhvr>
                                        <p:cTn dur="1500" fill="hold" id="27" spd="-100000"/>
                                        <p:tgtEl>
                                          <p:spTgt spid="9"/>
                                        </p:tgtEl>
                                        <p:attrNameLst>
                                          <p:attrName>ppt_x</p:attrName>
                                          <p:attrName>ppt_y</p:attrName>
                                        </p:attrNameLst>
                                      </p:cBhvr>
                                      <p:rCtr x="-10898" y="10162"/>
                                    </p:animMotion>
                                  </p:childTnLst>
                                </p:cTn>
                              </p:par>
                              <p:par>
                                <p:cTn accel="50000" fill="hold" id="28" nodeType="withEffect" presetClass="path" presetID="56" presetSubtype="0">
                                  <p:stCondLst>
                                    <p:cond delay="0"/>
                                  </p:stCondLst>
                                  <p:childTnLst>
                                    <p:animMotion origin="layout" path="M 2.08333E-06 1.85185E-06 L -0.23529 -0.03472" pathEditMode="relative" ptsTypes="AA" rAng="0">
                                      <p:cBhvr>
                                        <p:cTn dur="1500" fill="hold" id="29" spd="-100000"/>
                                        <p:tgtEl>
                                          <p:spTgt spid="8"/>
                                        </p:tgtEl>
                                        <p:attrNameLst>
                                          <p:attrName>ppt_x</p:attrName>
                                          <p:attrName>ppt_y</p:attrName>
                                        </p:attrNameLst>
                                      </p:cBhvr>
                                      <p:rCtr x="-11771" y="-1736"/>
                                    </p:animMotion>
                                  </p:childTnLst>
                                </p:cTn>
                              </p:par>
                              <p:par>
                                <p:cTn accel="50000" fill="hold" id="30" nodeType="withEffect" presetClass="path" presetID="56" presetSubtype="0">
                                  <p:stCondLst>
                                    <p:cond delay="0"/>
                                  </p:stCondLst>
                                  <p:childTnLst>
                                    <p:animMotion origin="layout" path="M -2.5E-06 7.40741E-07 L -0.21302 -0.27801" pathEditMode="relative" ptsTypes="AA" rAng="0">
                                      <p:cBhvr>
                                        <p:cTn dur="1500" fill="hold" id="31" spd="-100000"/>
                                        <p:tgtEl>
                                          <p:spTgt spid="10"/>
                                        </p:tgtEl>
                                        <p:attrNameLst>
                                          <p:attrName>ppt_x</p:attrName>
                                          <p:attrName>ppt_y</p:attrName>
                                        </p:attrNameLst>
                                      </p:cBhvr>
                                      <p:rCtr x="-10651" y="-13912"/>
                                    </p:animMotion>
                                  </p:childTnLst>
                                </p:cTn>
                              </p:par>
                            </p:childTnLst>
                          </p:cTn>
                        </p:par>
                        <p:par>
                          <p:cTn fill="hold" id="32" nodeType="afterGroup">
                            <p:stCondLst>
                              <p:cond delay="3252"/>
                            </p:stCondLst>
                            <p:childTnLst>
                              <p:par>
                                <p:cTn fill="hold" grpId="0" id="33" nodeType="afterEffect" presetClass="entr" presetID="41" presetSubtype="0">
                                  <p:stCondLst>
                                    <p:cond delay="0"/>
                                  </p:stCondLst>
                                  <p:iterate type="lt">
                                    <p:tmPct val="10000"/>
                                  </p:iterate>
                                  <p:childTnLst>
                                    <p:set>
                                      <p:cBhvr>
                                        <p:cTn dur="1" fill="hold" id="34">
                                          <p:stCondLst>
                                            <p:cond delay="0"/>
                                          </p:stCondLst>
                                        </p:cTn>
                                        <p:tgtEl>
                                          <p:spTgt spid="19"/>
                                        </p:tgtEl>
                                        <p:attrNameLst>
                                          <p:attrName>style.visibility</p:attrName>
                                        </p:attrNameLst>
                                      </p:cBhvr>
                                      <p:to>
                                        <p:strVal val="visible"/>
                                      </p:to>
                                    </p:set>
                                    <p:anim calcmode="lin" valueType="num">
                                      <p:cBhvr>
                                        <p:cTn dur="500" fill="hold" id="35"/>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6"/>
                                        <p:tgtEl>
                                          <p:spTgt spid="19"/>
                                        </p:tgtEl>
                                        <p:attrNameLst>
                                          <p:attrName>ppt_y</p:attrName>
                                        </p:attrNameLst>
                                      </p:cBhvr>
                                      <p:tavLst>
                                        <p:tav tm="0">
                                          <p:val>
                                            <p:strVal val="#ppt_y"/>
                                          </p:val>
                                        </p:tav>
                                        <p:tav tm="100000">
                                          <p:val>
                                            <p:strVal val="#ppt_y"/>
                                          </p:val>
                                        </p:tav>
                                      </p:tavLst>
                                    </p:anim>
                                    <p:anim calcmode="lin" valueType="num">
                                      <p:cBhvr>
                                        <p:cTn dur="500" fill="hold" id="37"/>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8"/>
                                        <p:tgtEl>
                                          <p:spTgt spid="1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9" tmFilter="0,0; .5, 1; 1, 1"/>
                                        <p:tgtEl>
                                          <p:spTgt spid="19"/>
                                        </p:tgtEl>
                                      </p:cBhvr>
                                    </p:animEffect>
                                  </p:childTnLst>
                                </p:cTn>
                              </p:par>
                            </p:childTnLst>
                          </p:cTn>
                        </p:par>
                        <p:par>
                          <p:cTn fill="hold" id="40" nodeType="afterGroup">
                            <p:stCondLst>
                              <p:cond delay="3752"/>
                            </p:stCondLst>
                            <p:childTnLst>
                              <p:par>
                                <p:cTn fill="hold" grpId="0" id="41" nodeType="afterEffect" presetClass="entr" presetID="22" presetSubtype="8">
                                  <p:stCondLst>
                                    <p:cond delay="0"/>
                                  </p:stCondLst>
                                  <p:childTnLst>
                                    <p:set>
                                      <p:cBhvr>
                                        <p:cTn dur="1" fill="hold" id="42">
                                          <p:stCondLst>
                                            <p:cond delay="0"/>
                                          </p:stCondLst>
                                        </p:cTn>
                                        <p:tgtEl>
                                          <p:spTgt spid="24"/>
                                        </p:tgtEl>
                                        <p:attrNameLst>
                                          <p:attrName>style.visibility</p:attrName>
                                        </p:attrNameLst>
                                      </p:cBhvr>
                                      <p:to>
                                        <p:strVal val="visible"/>
                                      </p:to>
                                    </p:set>
                                    <p:animEffect filter="wipe(left)" transition="in">
                                      <p:cBhvr>
                                        <p:cTn dur="750" id="43"/>
                                        <p:tgtEl>
                                          <p:spTgt spid="24"/>
                                        </p:tgtEl>
                                      </p:cBhvr>
                                    </p:animEffect>
                                  </p:childTnLst>
                                </p:cTn>
                              </p:par>
                            </p:childTnLst>
                          </p:cTn>
                        </p:par>
                        <p:par>
                          <p:cTn fill="hold" id="44" nodeType="afterGroup">
                            <p:stCondLst>
                              <p:cond delay="4502"/>
                            </p:stCondLst>
                            <p:childTnLst>
                              <p:par>
                                <p:cTn fill="hold" grpId="0" id="45" nodeType="afterEffect" presetClass="entr" presetID="41" presetSubtype="0">
                                  <p:stCondLst>
                                    <p:cond delay="0"/>
                                  </p:stCondLst>
                                  <p:iterate type="lt">
                                    <p:tmPct val="10000"/>
                                  </p:iterate>
                                  <p:childTnLst>
                                    <p:set>
                                      <p:cBhvr>
                                        <p:cTn dur="1" fill="hold" id="46">
                                          <p:stCondLst>
                                            <p:cond delay="0"/>
                                          </p:stCondLst>
                                        </p:cTn>
                                        <p:tgtEl>
                                          <p:spTgt spid="21"/>
                                        </p:tgtEl>
                                        <p:attrNameLst>
                                          <p:attrName>style.visibility</p:attrName>
                                        </p:attrNameLst>
                                      </p:cBhvr>
                                      <p:to>
                                        <p:strVal val="visible"/>
                                      </p:to>
                                    </p:set>
                                    <p:anim calcmode="lin" valueType="num">
                                      <p:cBhvr>
                                        <p:cTn dur="500" fill="hold" id="47"/>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8"/>
                                        <p:tgtEl>
                                          <p:spTgt spid="21"/>
                                        </p:tgtEl>
                                        <p:attrNameLst>
                                          <p:attrName>ppt_y</p:attrName>
                                        </p:attrNameLst>
                                      </p:cBhvr>
                                      <p:tavLst>
                                        <p:tav tm="0">
                                          <p:val>
                                            <p:strVal val="#ppt_y"/>
                                          </p:val>
                                        </p:tav>
                                        <p:tav tm="100000">
                                          <p:val>
                                            <p:strVal val="#ppt_y"/>
                                          </p:val>
                                        </p:tav>
                                      </p:tavLst>
                                    </p:anim>
                                    <p:anim calcmode="lin" valueType="num">
                                      <p:cBhvr>
                                        <p:cTn dur="500" fill="hold" id="49"/>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0"/>
                                        <p:tgtEl>
                                          <p:spTgt spid="2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1" tmFilter="0,0; .5, 1; 1, 1"/>
                                        <p:tgtEl>
                                          <p:spTgt spid="21"/>
                                        </p:tgtEl>
                                      </p:cBhvr>
                                    </p:animEffect>
                                  </p:childTnLst>
                                </p:cTn>
                              </p:par>
                            </p:childTnLst>
                          </p:cTn>
                        </p:par>
                        <p:par>
                          <p:cTn fill="hold" id="52" nodeType="afterGroup">
                            <p:stCondLst>
                              <p:cond delay="5002"/>
                            </p:stCondLst>
                            <p:childTnLst>
                              <p:par>
                                <p:cTn fill="hold" grpId="0" id="53" nodeType="afterEffect" presetClass="entr" presetID="22" presetSubtype="8">
                                  <p:stCondLst>
                                    <p:cond delay="0"/>
                                  </p:stCondLst>
                                  <p:childTnLst>
                                    <p:set>
                                      <p:cBhvr>
                                        <p:cTn dur="1" fill="hold" id="54">
                                          <p:stCondLst>
                                            <p:cond delay="0"/>
                                          </p:stCondLst>
                                        </p:cTn>
                                        <p:tgtEl>
                                          <p:spTgt spid="25"/>
                                        </p:tgtEl>
                                        <p:attrNameLst>
                                          <p:attrName>style.visibility</p:attrName>
                                        </p:attrNameLst>
                                      </p:cBhvr>
                                      <p:to>
                                        <p:strVal val="visible"/>
                                      </p:to>
                                    </p:set>
                                    <p:animEffect filter="wipe(left)" transition="in">
                                      <p:cBhvr>
                                        <p:cTn dur="750" id="55"/>
                                        <p:tgtEl>
                                          <p:spTgt spid="25"/>
                                        </p:tgtEl>
                                      </p:cBhvr>
                                    </p:animEffect>
                                  </p:childTnLst>
                                </p:cTn>
                              </p:par>
                            </p:childTnLst>
                          </p:cTn>
                        </p:par>
                        <p:par>
                          <p:cTn fill="hold" id="56" nodeType="afterGroup">
                            <p:stCondLst>
                              <p:cond delay="5752"/>
                            </p:stCondLst>
                            <p:childTnLst>
                              <p:par>
                                <p:cTn fill="hold" grpId="0" id="57" nodeType="afterEffect" presetClass="entr" presetID="41" presetSubtype="0">
                                  <p:stCondLst>
                                    <p:cond delay="0"/>
                                  </p:stCondLst>
                                  <p:iterate type="lt">
                                    <p:tmPct val="10000"/>
                                  </p:iterate>
                                  <p:childTnLst>
                                    <p:set>
                                      <p:cBhvr>
                                        <p:cTn dur="1" fill="hold" id="58">
                                          <p:stCondLst>
                                            <p:cond delay="0"/>
                                          </p:stCondLst>
                                        </p:cTn>
                                        <p:tgtEl>
                                          <p:spTgt spid="23"/>
                                        </p:tgtEl>
                                        <p:attrNameLst>
                                          <p:attrName>style.visibility</p:attrName>
                                        </p:attrNameLst>
                                      </p:cBhvr>
                                      <p:to>
                                        <p:strVal val="visible"/>
                                      </p:to>
                                    </p:set>
                                    <p:anim calcmode="lin" valueType="num">
                                      <p:cBhvr>
                                        <p:cTn dur="500" fill="hold" id="59"/>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0"/>
                                        <p:tgtEl>
                                          <p:spTgt spid="23"/>
                                        </p:tgtEl>
                                        <p:attrNameLst>
                                          <p:attrName>ppt_y</p:attrName>
                                        </p:attrNameLst>
                                      </p:cBhvr>
                                      <p:tavLst>
                                        <p:tav tm="0">
                                          <p:val>
                                            <p:strVal val="#ppt_y"/>
                                          </p:val>
                                        </p:tav>
                                        <p:tav tm="100000">
                                          <p:val>
                                            <p:strVal val="#ppt_y"/>
                                          </p:val>
                                        </p:tav>
                                      </p:tavLst>
                                    </p:anim>
                                    <p:anim calcmode="lin" valueType="num">
                                      <p:cBhvr>
                                        <p:cTn dur="500" fill="hold" id="61"/>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2"/>
                                        <p:tgtEl>
                                          <p:spTgt spid="2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3" tmFilter="0,0; .5, 1; 1, 1"/>
                                        <p:tgtEl>
                                          <p:spTgt spid="23"/>
                                        </p:tgtEl>
                                      </p:cBhvr>
                                    </p:animEffect>
                                  </p:childTnLst>
                                </p:cTn>
                              </p:par>
                            </p:childTnLst>
                          </p:cTn>
                        </p:par>
                        <p:par>
                          <p:cTn fill="hold" id="64" nodeType="afterGroup">
                            <p:stCondLst>
                              <p:cond delay="6252"/>
                            </p:stCondLst>
                            <p:childTnLst>
                              <p:par>
                                <p:cTn fill="hold" grpId="0" id="65" nodeType="afterEffect" presetClass="entr" presetID="22" presetSubtype="8">
                                  <p:stCondLst>
                                    <p:cond delay="0"/>
                                  </p:stCondLst>
                                  <p:childTnLst>
                                    <p:set>
                                      <p:cBhvr>
                                        <p:cTn dur="1" fill="hold" id="66">
                                          <p:stCondLst>
                                            <p:cond delay="0"/>
                                          </p:stCondLst>
                                        </p:cTn>
                                        <p:tgtEl>
                                          <p:spTgt spid="26"/>
                                        </p:tgtEl>
                                        <p:attrNameLst>
                                          <p:attrName>style.visibility</p:attrName>
                                        </p:attrNameLst>
                                      </p:cBhvr>
                                      <p:to>
                                        <p:strVal val="visible"/>
                                      </p:to>
                                    </p:set>
                                    <p:animEffect filter="wipe(left)" transition="in">
                                      <p:cBhvr>
                                        <p:cTn dur="750" id="67"/>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1"/>
      <p:bldP grpId="0" spid="23"/>
      <p:bldP grpId="0" spid="24"/>
      <p:bldP grpId="0" spid="25"/>
      <p:bldP grpId="0" spid="26"/>
      <p:bldP grpId="0" spid="28"/>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493671" y="1680172"/>
            <a:ext cx="4226646" cy="1615440"/>
          </a:xfrm>
          <a:prstGeom prst="rect">
            <a:avLst/>
          </a:prstGeom>
          <a:noFill/>
        </p:spPr>
        <p:txBody>
          <a:bodyPr rtlCol="0" wrap="squar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PART</a:t>
            </a:r>
          </a:p>
        </p:txBody>
      </p:sp>
      <p:sp>
        <p:nvSpPr>
          <p:cNvPr id="18" name="矩形 17">
            <a:extLst>
              <a:ext uri="{FF2B5EF4-FFF2-40B4-BE49-F238E27FC236}">
                <a16:creationId xmlns:a16="http://schemas.microsoft.com/office/drawing/2014/main" id="{DB811A82-899E-46DF-B1BD-7C64E76C4DA5}"/>
              </a:ext>
            </a:extLst>
          </p:cNvPr>
          <p:cNvSpPr/>
          <p:nvPr/>
        </p:nvSpPr>
        <p:spPr>
          <a:xfrm>
            <a:off x="5765574" y="3898033"/>
            <a:ext cx="4627880" cy="853440"/>
          </a:xfrm>
          <a:prstGeom prst="rect">
            <a:avLst/>
          </a:prstGeom>
        </p:spPr>
        <p:txBody>
          <a:bodyPr wrap="none">
            <a:spAutoFit/>
          </a:bodyPr>
          <a:lstStyle/>
          <a:p>
            <a:pPr algn="r"/>
            <a:r>
              <a:rPr altLang="en-US" lang="zh-CN" sz="5000">
                <a:solidFill>
                  <a:schemeClr val="bg1"/>
                </a:solidFill>
                <a:latin charset="-122" panose="020b0503020204020204" pitchFamily="34" typeface="微软雅黑"/>
                <a:ea charset="-122" panose="020b0503020204020204" pitchFamily="34" typeface="微软雅黑"/>
              </a:rPr>
              <a:t>细节来自于创新</a:t>
            </a:r>
          </a:p>
        </p:txBody>
      </p:sp>
      <p:sp>
        <p:nvSpPr>
          <p:cNvPr id="20" name="矩形: 圆角 19">
            <a:extLst>
              <a:ext uri="{FF2B5EF4-FFF2-40B4-BE49-F238E27FC236}">
                <a16:creationId xmlns:a16="http://schemas.microsoft.com/office/drawing/2014/main" id="{FB3774AF-A71A-42D3-B72B-A71AD3548D3F}"/>
              </a:ext>
            </a:extLst>
          </p:cNvPr>
          <p:cNvSpPr/>
          <p:nvPr/>
        </p:nvSpPr>
        <p:spPr>
          <a:xfrm>
            <a:off x="5493671" y="3477089"/>
            <a:ext cx="5126492" cy="1477328"/>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D35D1F08-4851-4647-99B6-AE8A3D709867}"/>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969406" y="2137713"/>
            <a:ext cx="4226646" cy="4636660"/>
          </a:xfrm>
          <a:prstGeom prst="rect">
            <a:avLst/>
          </a:prstGeom>
        </p:spPr>
      </p:pic>
      <p:pic>
        <p:nvPicPr>
          <p:cNvPr id="13" name="图片 12">
            <a:extLst>
              <a:ext uri="{FF2B5EF4-FFF2-40B4-BE49-F238E27FC236}">
                <a16:creationId xmlns:a16="http://schemas.microsoft.com/office/drawing/2014/main" id="{29D0B53E-2012-40C8-942C-CCF1CE634831}"/>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309036" y="2421573"/>
            <a:ext cx="1322189" cy="699115"/>
          </a:xfrm>
          <a:prstGeom prst="rect">
            <a:avLst/>
          </a:prstGeom>
        </p:spPr>
      </p:pic>
      <p:pic>
        <p:nvPicPr>
          <p:cNvPr id="15" name="图片 14">
            <a:extLst>
              <a:ext uri="{FF2B5EF4-FFF2-40B4-BE49-F238E27FC236}">
                <a16:creationId xmlns:a16="http://schemas.microsoft.com/office/drawing/2014/main" id="{FA19EA26-38DD-4CA1-AEEA-C86658EF92AB}"/>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2221750" y="1574571"/>
            <a:ext cx="1140183" cy="602879"/>
          </a:xfrm>
          <a:prstGeom prst="rect">
            <a:avLst/>
          </a:prstGeom>
        </p:spPr>
      </p:pic>
      <p:pic>
        <p:nvPicPr>
          <p:cNvPr id="16" name="图片 15">
            <a:extLst>
              <a:ext uri="{FF2B5EF4-FFF2-40B4-BE49-F238E27FC236}">
                <a16:creationId xmlns:a16="http://schemas.microsoft.com/office/drawing/2014/main" id="{41998B5B-A03D-4A71-A54B-4C2B4C025AA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3082729" y="5737381"/>
            <a:ext cx="1140183" cy="602879"/>
          </a:xfrm>
          <a:prstGeom prst="rect">
            <a:avLst/>
          </a:prstGeom>
        </p:spPr>
      </p:pic>
      <p:pic>
        <p:nvPicPr>
          <p:cNvPr id="17" name="图片 16">
            <a:extLst>
              <a:ext uri="{FF2B5EF4-FFF2-40B4-BE49-F238E27FC236}">
                <a16:creationId xmlns:a16="http://schemas.microsoft.com/office/drawing/2014/main" id="{A0278881-2A1D-4069-AB0A-AD939DB3FB03}"/>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363758" y="2291727"/>
            <a:ext cx="1803493" cy="953608"/>
          </a:xfrm>
          <a:prstGeom prst="rect">
            <a:avLst/>
          </a:prstGeom>
        </p:spPr>
      </p:pic>
      <p:sp>
        <p:nvSpPr>
          <p:cNvPr id="14" name="文本框 13">
            <a:extLst>
              <a:ext uri="{FF2B5EF4-FFF2-40B4-BE49-F238E27FC236}">
                <a16:creationId xmlns:a16="http://schemas.microsoft.com/office/drawing/2014/main" id="{1EC0BBCA-2DBF-40EA-861D-6426B2E16A68}"/>
              </a:ext>
            </a:extLst>
          </p:cNvPr>
          <p:cNvSpPr txBox="1"/>
          <p:nvPr/>
        </p:nvSpPr>
        <p:spPr>
          <a:xfrm>
            <a:off x="9012863" y="1680172"/>
            <a:ext cx="1671955" cy="1615440"/>
          </a:xfrm>
          <a:prstGeom prst="rect">
            <a:avLst/>
          </a:prstGeom>
          <a:noFill/>
        </p:spPr>
        <p:txBody>
          <a:bodyPr rtlCol="0" wrap="non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04</a:t>
            </a:r>
          </a:p>
        </p:txBody>
      </p:sp>
    </p:spTree>
    <p:extLst>
      <p:ext uri="{BB962C8B-B14F-4D97-AF65-F5344CB8AC3E}">
        <p14:creationId val="392547396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
                                        </p:tgtEl>
                                        <p:attrNameLst>
                                          <p:attrName>style.visibility</p:attrName>
                                        </p:attrNameLst>
                                      </p:cBhvr>
                                      <p:to>
                                        <p:strVal val="visible"/>
                                      </p:to>
                                    </p:set>
                                    <p:animEffect filter="wipe(down)" transition="in">
                                      <p:cBhvr>
                                        <p:cTn dur="1000" id="7"/>
                                        <p:tgtEl>
                                          <p:spTgt spid="12"/>
                                        </p:tgtEl>
                                      </p:cBhvr>
                                    </p:animEffect>
                                  </p:childTnLst>
                                </p:cTn>
                              </p:par>
                            </p:childTnLst>
                          </p:cTn>
                        </p:par>
                        <p:par>
                          <p:cTn fill="hold" id="8" nodeType="afterGroup">
                            <p:stCondLst>
                              <p:cond delay="1000"/>
                            </p:stCondLst>
                            <p:childTnLst>
                              <p:par>
                                <p:cTn fill="hold" id="9" nodeType="afterEffect" presetClass="entr" presetID="1" presetSubtype="0">
                                  <p:stCondLst>
                                    <p:cond delay="0"/>
                                  </p:stCondLst>
                                  <p:childTnLst>
                                    <p:set>
                                      <p:cBhvr>
                                        <p:cTn dur="1" fill="hold" id="10">
                                          <p:stCondLst>
                                            <p:cond delay="0"/>
                                          </p:stCondLst>
                                        </p:cTn>
                                        <p:tgtEl>
                                          <p:spTgt spid="13"/>
                                        </p:tgtEl>
                                        <p:attrNameLst>
                                          <p:attrName>style.visibility</p:attrName>
                                        </p:attrNameLst>
                                      </p:cBhvr>
                                      <p:to>
                                        <p:strVal val="visible"/>
                                      </p:to>
                                    </p:set>
                                  </p:childTnLst>
                                </p:cTn>
                              </p:par>
                            </p:childTnLst>
                          </p:cTn>
                        </p:par>
                        <p:par>
                          <p:cTn fill="hold" id="11" nodeType="afterGroup">
                            <p:stCondLst>
                              <p:cond delay="1001"/>
                            </p:stCondLst>
                            <p:childTnLst>
                              <p:par>
                                <p:cTn fill="hold" id="12" nodeType="afterEffect" presetClass="entr" presetID="1" presetSubtype="0">
                                  <p:stCondLst>
                                    <p:cond delay="0"/>
                                  </p:stCondLst>
                                  <p:childTnLst>
                                    <p:set>
                                      <p:cBhvr>
                                        <p:cTn dur="1" fill="hold" id="13">
                                          <p:stCondLst>
                                            <p:cond delay="0"/>
                                          </p:stCondLst>
                                        </p:cTn>
                                        <p:tgtEl>
                                          <p:spTgt spid="15"/>
                                        </p:tgtEl>
                                        <p:attrNameLst>
                                          <p:attrName>style.visibility</p:attrName>
                                        </p:attrNameLst>
                                      </p:cBhvr>
                                      <p:to>
                                        <p:strVal val="visible"/>
                                      </p:to>
                                    </p:set>
                                  </p:childTnLst>
                                </p:cTn>
                              </p:par>
                            </p:childTnLst>
                          </p:cTn>
                        </p:par>
                        <p:par>
                          <p:cTn fill="hold" id="14" nodeType="afterGroup">
                            <p:stCondLst>
                              <p:cond delay="1002"/>
                            </p:stCondLst>
                            <p:childTnLst>
                              <p:par>
                                <p:cTn fill="hold" id="15" nodeType="after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accel="50000" fill="hold" id="17" nodeType="withEffect" presetClass="path" presetID="56" presetSubtype="0">
                                  <p:stCondLst>
                                    <p:cond delay="0"/>
                                  </p:stCondLst>
                                  <p:childTnLst>
                                    <p:animMotion origin="layout" path="M 2.08333E-06 3.33333E-06 L -0.31224 -0.08519" pathEditMode="relative" ptsTypes="AA" rAng="0">
                                      <p:cBhvr>
                                        <p:cTn dur="1500" fill="hold" id="18" spd="-100000"/>
                                        <p:tgtEl>
                                          <p:spTgt spid="13"/>
                                        </p:tgtEl>
                                        <p:attrNameLst>
                                          <p:attrName>ppt_x</p:attrName>
                                          <p:attrName>ppt_y</p:attrName>
                                        </p:attrNameLst>
                                      </p:cBhvr>
                                      <p:rCtr x="-15612" y="-4259"/>
                                    </p:animMotion>
                                  </p:childTnLst>
                                </p:cTn>
                              </p:par>
                              <p:par>
                                <p:cTn accel="50000" fill="hold" id="19" nodeType="withEffect" presetClass="path" presetID="56" presetSubtype="0">
                                  <p:stCondLst>
                                    <p:cond delay="0"/>
                                  </p:stCondLst>
                                  <p:childTnLst>
                                    <p:animMotion origin="layout" path="M 3.54167E-06 -3.7037E-07 L -0.19922 -0.06319" pathEditMode="relative" ptsTypes="AA" rAng="0">
                                      <p:cBhvr>
                                        <p:cTn dur="1500" fill="hold" id="20" spd="-100000"/>
                                        <p:tgtEl>
                                          <p:spTgt spid="15"/>
                                        </p:tgtEl>
                                        <p:attrNameLst>
                                          <p:attrName>ppt_x</p:attrName>
                                          <p:attrName>ppt_y</p:attrName>
                                        </p:attrNameLst>
                                      </p:cBhvr>
                                      <p:rCtr x="-9961" y="-3171"/>
                                    </p:animMotion>
                                  </p:childTnLst>
                                </p:cTn>
                              </p:par>
                              <p:par>
                                <p:cTn accel="50000" fill="hold" id="21" nodeType="withEffect" presetClass="path" presetID="56" presetSubtype="0">
                                  <p:stCondLst>
                                    <p:cond delay="0"/>
                                  </p:stCondLst>
                                  <p:childTnLst>
                                    <p:animMotion origin="layout" path="M 3.75E-06 3.33333E-06 L -0.00521 0.73379" pathEditMode="relative" ptsTypes="AA" rAng="0">
                                      <p:cBhvr>
                                        <p:cTn dur="1500" fill="hold" id="22" spd="-100000"/>
                                        <p:tgtEl>
                                          <p:spTgt spid="16"/>
                                        </p:tgtEl>
                                        <p:attrNameLst>
                                          <p:attrName>ppt_x</p:attrName>
                                          <p:attrName>ppt_y</p:attrName>
                                        </p:attrNameLst>
                                      </p:cBhvr>
                                      <p:rCtr x="-260" y="36690"/>
                                    </p:animMotion>
                                  </p:childTnLst>
                                </p:cTn>
                              </p:par>
                            </p:childTnLst>
                          </p:cTn>
                        </p:par>
                        <p:par>
                          <p:cTn fill="hold" id="23" nodeType="afterGroup">
                            <p:stCondLst>
                              <p:cond delay="2502"/>
                            </p:stCondLst>
                            <p:childTnLst>
                              <p:par>
                                <p:cTn decel="100000" fill="hold" grpId="0" id="24" nodeType="afterEffect" presetClass="entr" presetID="49" presetSubtype="0">
                                  <p:stCondLst>
                                    <p:cond delay="0"/>
                                  </p:stCondLst>
                                  <p:iterate type="lt">
                                    <p:tmPct val="0"/>
                                  </p:iterate>
                                  <p:childTnLst>
                                    <p:set>
                                      <p:cBhvr>
                                        <p:cTn dur="1" fill="hold" id="25">
                                          <p:stCondLst>
                                            <p:cond delay="0"/>
                                          </p:stCondLst>
                                        </p:cTn>
                                        <p:tgtEl>
                                          <p:spTgt spid="11"/>
                                        </p:tgtEl>
                                        <p:attrNameLst>
                                          <p:attrName>style.visibility</p:attrName>
                                        </p:attrNameLst>
                                      </p:cBhvr>
                                      <p:to>
                                        <p:strVal val="visible"/>
                                      </p:to>
                                    </p:set>
                                    <p:anim calcmode="lin" valueType="num">
                                      <p:cBhvr>
                                        <p:cTn dur="750" fill="hold" id="26"/>
                                        <p:tgtEl>
                                          <p:spTgt spid="11"/>
                                        </p:tgtEl>
                                        <p:attrNameLst>
                                          <p:attrName>ppt_w</p:attrName>
                                        </p:attrNameLst>
                                      </p:cBhvr>
                                      <p:tavLst>
                                        <p:tav tm="0">
                                          <p:val>
                                            <p:fltVal val="0"/>
                                          </p:val>
                                        </p:tav>
                                        <p:tav tm="100000">
                                          <p:val>
                                            <p:strVal val="#ppt_w"/>
                                          </p:val>
                                        </p:tav>
                                      </p:tavLst>
                                    </p:anim>
                                    <p:anim calcmode="lin" valueType="num">
                                      <p:cBhvr>
                                        <p:cTn dur="750" fill="hold" id="27"/>
                                        <p:tgtEl>
                                          <p:spTgt spid="11"/>
                                        </p:tgtEl>
                                        <p:attrNameLst>
                                          <p:attrName>ppt_h</p:attrName>
                                        </p:attrNameLst>
                                      </p:cBhvr>
                                      <p:tavLst>
                                        <p:tav tm="0">
                                          <p:val>
                                            <p:fltVal val="0"/>
                                          </p:val>
                                        </p:tav>
                                        <p:tav tm="100000">
                                          <p:val>
                                            <p:strVal val="#ppt_h"/>
                                          </p:val>
                                        </p:tav>
                                      </p:tavLst>
                                    </p:anim>
                                    <p:anim calcmode="lin" valueType="num">
                                      <p:cBhvr>
                                        <p:cTn dur="750" fill="hold" id="28"/>
                                        <p:tgtEl>
                                          <p:spTgt spid="11"/>
                                        </p:tgtEl>
                                        <p:attrNameLst>
                                          <p:attrName>style.rotation</p:attrName>
                                        </p:attrNameLst>
                                      </p:cBhvr>
                                      <p:tavLst>
                                        <p:tav tm="0">
                                          <p:val>
                                            <p:fltVal val="360"/>
                                          </p:val>
                                        </p:tav>
                                        <p:tav tm="100000">
                                          <p:val>
                                            <p:fltVal val="0"/>
                                          </p:val>
                                        </p:tav>
                                      </p:tavLst>
                                    </p:anim>
                                    <p:animEffect filter="fade" transition="in">
                                      <p:cBhvr>
                                        <p:cTn dur="750" id="29"/>
                                        <p:tgtEl>
                                          <p:spTgt spid="11"/>
                                        </p:tgtEl>
                                      </p:cBhvr>
                                    </p:animEffect>
                                  </p:childTnLst>
                                </p:cTn>
                              </p:par>
                              <p:par>
                                <p:cTn fill="hold" grpId="0" id="30" nodeType="withEffect" presetClass="entr" presetID="23" presetSubtype="32">
                                  <p:stCondLst>
                                    <p:cond delay="500"/>
                                  </p:stCondLst>
                                  <p:iterate type="lt">
                                    <p:tmPct val="10000"/>
                                  </p:iterate>
                                  <p:childTnLst>
                                    <p:set>
                                      <p:cBhvr>
                                        <p:cTn dur="1" fill="hold" id="31">
                                          <p:stCondLst>
                                            <p:cond delay="0"/>
                                          </p:stCondLst>
                                        </p:cTn>
                                        <p:tgtEl>
                                          <p:spTgt spid="14"/>
                                        </p:tgtEl>
                                        <p:attrNameLst>
                                          <p:attrName>style.visibility</p:attrName>
                                        </p:attrNameLst>
                                      </p:cBhvr>
                                      <p:to>
                                        <p:strVal val="visible"/>
                                      </p:to>
                                    </p:set>
                                    <p:anim calcmode="lin" valueType="num">
                                      <p:cBhvr>
                                        <p:cTn dur="1000" fill="hold" id="32"/>
                                        <p:tgtEl>
                                          <p:spTgt spid="14"/>
                                        </p:tgtEl>
                                        <p:attrNameLst>
                                          <p:attrName>ppt_w</p:attrName>
                                        </p:attrNameLst>
                                      </p:cBhvr>
                                      <p:tavLst>
                                        <p:tav tm="0">
                                          <p:val>
                                            <p:strVal val="4*#ppt_w"/>
                                          </p:val>
                                        </p:tav>
                                        <p:tav tm="100000">
                                          <p:val>
                                            <p:strVal val="#ppt_w"/>
                                          </p:val>
                                        </p:tav>
                                      </p:tavLst>
                                    </p:anim>
                                    <p:anim calcmode="lin" valueType="num">
                                      <p:cBhvr>
                                        <p:cTn dur="1000" fill="hold" id="33"/>
                                        <p:tgtEl>
                                          <p:spTgt spid="14"/>
                                        </p:tgtEl>
                                        <p:attrNameLst>
                                          <p:attrName>ppt_h</p:attrName>
                                        </p:attrNameLst>
                                      </p:cBhvr>
                                      <p:tavLst>
                                        <p:tav tm="0">
                                          <p:val>
                                            <p:strVal val="4*#ppt_h"/>
                                          </p:val>
                                        </p:tav>
                                        <p:tav tm="100000">
                                          <p:val>
                                            <p:strVal val="#ppt_h"/>
                                          </p:val>
                                        </p:tav>
                                      </p:tavLst>
                                    </p:anim>
                                  </p:childTnLst>
                                </p:cTn>
                              </p:par>
                              <p:par>
                                <p:cTn fill="remove" grpId="1" id="34" nodeType="withEffect" presetClass="emph" presetID="27" presetSubtype="0">
                                  <p:stCondLst>
                                    <p:cond delay="500"/>
                                  </p:stCondLst>
                                  <p:iterate type="lt">
                                    <p:tmPct val="10000"/>
                                  </p:iterate>
                                  <p:childTnLst>
                                    <p:animClr clrSpc="rgb" dir="cw">
                                      <p:cBhvr override="childStyle">
                                        <p:cTn autoRev="1" dur="500" fill="remove" id="35"/>
                                        <p:tgtEl>
                                          <p:spTgt spid="11"/>
                                        </p:tgtEl>
                                        <p:attrNameLst>
                                          <p:attrName>style.color</p:attrName>
                                        </p:attrNameLst>
                                      </p:cBhvr>
                                      <p:to>
                                        <a:srgbClr val="FFFFFF"/>
                                      </p:to>
                                    </p:animClr>
                                    <p:animClr clrSpc="rgb" dir="cw">
                                      <p:cBhvr>
                                        <p:cTn autoRev="1" dur="500" fill="remove" id="36"/>
                                        <p:tgtEl>
                                          <p:spTgt spid="11"/>
                                        </p:tgtEl>
                                        <p:attrNameLst>
                                          <p:attrName>fillcolor</p:attrName>
                                        </p:attrNameLst>
                                      </p:cBhvr>
                                      <p:to>
                                        <a:srgbClr val="FFFFFF"/>
                                      </p:to>
                                    </p:animClr>
                                    <p:set>
                                      <p:cBhvr>
                                        <p:cTn autoRev="1" dur="500" fill="remove" id="37"/>
                                        <p:tgtEl>
                                          <p:spTgt spid="11"/>
                                        </p:tgtEl>
                                        <p:attrNameLst>
                                          <p:attrName>fill.type</p:attrName>
                                        </p:attrNameLst>
                                      </p:cBhvr>
                                      <p:to>
                                        <p:strVal val="solid"/>
                                      </p:to>
                                    </p:set>
                                    <p:set>
                                      <p:cBhvr>
                                        <p:cTn autoRev="1" dur="500" fill="remove" id="38"/>
                                        <p:tgtEl>
                                          <p:spTgt spid="11"/>
                                        </p:tgtEl>
                                        <p:attrNameLst>
                                          <p:attrName>fill.on</p:attrName>
                                        </p:attrNameLst>
                                      </p:cBhvr>
                                      <p:to>
                                        <p:strVal val="true"/>
                                      </p:to>
                                    </p:set>
                                  </p:childTnLst>
                                </p:cTn>
                              </p:par>
                              <p:par>
                                <p:cTn fill="remove" grpId="1" id="39" nodeType="withEffect" presetClass="emph" presetID="27" presetSubtype="0">
                                  <p:stCondLst>
                                    <p:cond delay="1000"/>
                                  </p:stCondLst>
                                  <p:iterate type="lt">
                                    <p:tmPct val="10000"/>
                                  </p:iterate>
                                  <p:childTnLst>
                                    <p:animClr clrSpc="rgb" dir="cw">
                                      <p:cBhvr override="childStyle">
                                        <p:cTn autoRev="1" dur="500" fill="remove" id="40"/>
                                        <p:tgtEl>
                                          <p:spTgt spid="14"/>
                                        </p:tgtEl>
                                        <p:attrNameLst>
                                          <p:attrName>style.color</p:attrName>
                                        </p:attrNameLst>
                                      </p:cBhvr>
                                      <p:to>
                                        <a:srgbClr val="FFC000"/>
                                      </p:to>
                                    </p:animClr>
                                    <p:animClr clrSpc="rgb" dir="cw">
                                      <p:cBhvr>
                                        <p:cTn autoRev="1" dur="500" fill="remove" id="41"/>
                                        <p:tgtEl>
                                          <p:spTgt spid="14"/>
                                        </p:tgtEl>
                                        <p:attrNameLst>
                                          <p:attrName>fillcolor</p:attrName>
                                        </p:attrNameLst>
                                      </p:cBhvr>
                                      <p:to>
                                        <a:srgbClr val="FFC000"/>
                                      </p:to>
                                    </p:animClr>
                                    <p:set>
                                      <p:cBhvr>
                                        <p:cTn autoRev="1" dur="500" fill="remove" id="42"/>
                                        <p:tgtEl>
                                          <p:spTgt spid="14"/>
                                        </p:tgtEl>
                                        <p:attrNameLst>
                                          <p:attrName>fill.type</p:attrName>
                                        </p:attrNameLst>
                                      </p:cBhvr>
                                      <p:to>
                                        <p:strVal val="solid"/>
                                      </p:to>
                                    </p:set>
                                    <p:set>
                                      <p:cBhvr>
                                        <p:cTn autoRev="1" dur="500" fill="remove" id="43"/>
                                        <p:tgtEl>
                                          <p:spTgt spid="14"/>
                                        </p:tgtEl>
                                        <p:attrNameLst>
                                          <p:attrName>fill.on</p:attrName>
                                        </p:attrNameLst>
                                      </p:cBhvr>
                                      <p:to>
                                        <p:strVal val="true"/>
                                      </p:to>
                                    </p:set>
                                  </p:childTnLst>
                                </p:cTn>
                              </p:par>
                              <p:par>
                                <p:cTn fill="hold" id="44" nodeType="withEffect" presetClass="entr" presetID="1" presetSubtype="0">
                                  <p:stCondLst>
                                    <p:cond delay="1750"/>
                                  </p:stCondLst>
                                  <p:childTnLst>
                                    <p:set>
                                      <p:cBhvr>
                                        <p:cTn dur="1" fill="hold" id="45">
                                          <p:stCondLst>
                                            <p:cond delay="0"/>
                                          </p:stCondLst>
                                        </p:cTn>
                                        <p:tgtEl>
                                          <p:spTgt spid="17"/>
                                        </p:tgtEl>
                                        <p:attrNameLst>
                                          <p:attrName>style.visibility</p:attrName>
                                        </p:attrNameLst>
                                      </p:cBhvr>
                                      <p:to>
                                        <p:strVal val="visible"/>
                                      </p:to>
                                    </p:set>
                                  </p:childTnLst>
                                </p:cTn>
                              </p:par>
                              <p:par>
                                <p:cTn accel="50000" fill="hold" id="46" nodeType="withEffect" presetClass="path" presetID="56" presetSubtype="0">
                                  <p:stCondLst>
                                    <p:cond delay="1750"/>
                                  </p:stCondLst>
                                  <p:childTnLst>
                                    <p:animMotion origin="layout" path="M 2.08333E-06 2.59259E-06 L -0.26654 0.3368" pathEditMode="relative" ptsTypes="AA" rAng="0">
                                      <p:cBhvr>
                                        <p:cTn dur="1500" fill="hold" id="47" spd="-100000"/>
                                        <p:tgtEl>
                                          <p:spTgt spid="17"/>
                                        </p:tgtEl>
                                        <p:attrNameLst>
                                          <p:attrName>ppt_x</p:attrName>
                                          <p:attrName>ppt_y</p:attrName>
                                        </p:attrNameLst>
                                      </p:cBhvr>
                                      <p:rCtr x="-13333" y="16829"/>
                                    </p:animMotion>
                                  </p:childTnLst>
                                </p:cTn>
                              </p:par>
                            </p:childTnLst>
                          </p:cTn>
                        </p:par>
                        <p:par>
                          <p:cTn fill="hold" id="48" nodeType="afterGroup">
                            <p:stCondLst>
                              <p:cond delay="5752"/>
                            </p:stCondLst>
                            <p:childTnLst>
                              <p:par>
                                <p:cTn fill="hold" grpId="0" id="49" nodeType="afterEffect" presetClass="entr" presetID="26" presetSubtype="0">
                                  <p:stCondLst>
                                    <p:cond delay="0"/>
                                  </p:stCondLst>
                                  <p:iterate type="lt">
                                    <p:tmPct val="10000"/>
                                  </p:iterate>
                                  <p:childTnLst>
                                    <p:set>
                                      <p:cBhvr>
                                        <p:cTn dur="1" fill="hold" id="50">
                                          <p:stCondLst>
                                            <p:cond delay="0"/>
                                          </p:stCondLst>
                                        </p:cTn>
                                        <p:tgtEl>
                                          <p:spTgt spid="18"/>
                                        </p:tgtEl>
                                        <p:attrNameLst>
                                          <p:attrName>style.visibility</p:attrName>
                                        </p:attrNameLst>
                                      </p:cBhvr>
                                      <p:to>
                                        <p:strVal val="visible"/>
                                      </p:to>
                                    </p:set>
                                    <p:animEffect filter="wipe(down)" transition="in">
                                      <p:cBhvr>
                                        <p:cTn dur="290" id="51">
                                          <p:stCondLst>
                                            <p:cond delay="0"/>
                                          </p:stCondLst>
                                        </p:cTn>
                                        <p:tgtEl>
                                          <p:spTgt spid="18"/>
                                        </p:tgtEl>
                                      </p:cBhvr>
                                    </p:animEffect>
                                    <p:anim calcmode="lin" valueType="num">
                                      <p:cBhvr>
                                        <p:cTn dur="911" id="5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dur="332" id="53" tmFilter="0.0,0.0; 0.25,0.07; 0.50,0.2; 0.75,0.467; 1.0,1.0">
                                          <p:stCondLst>
                                            <p:cond delay="0"/>
                                          </p:stCondLst>
                                        </p:cTn>
                                        <p:tgtEl>
                                          <p:spTgt spid="18"/>
                                        </p:tgtEl>
                                        <p:attrNameLst>
                                          <p:attrName>ppt_y</p:attrName>
                                        </p:attrNameLst>
                                      </p:cBhvr>
                                      <p:tavLst>
                                        <p:tav fmla="#ppt_y-sin(pi*$)/3" tm="0">
                                          <p:val>
                                            <p:fltVal val="0.5"/>
                                          </p:val>
                                        </p:tav>
                                        <p:tav tm="100000">
                                          <p:val>
                                            <p:fltVal val="1"/>
                                          </p:val>
                                        </p:tav>
                                      </p:tavLst>
                                    </p:anim>
                                    <p:anim calcmode="lin" valueType="num">
                                      <p:cBhvr>
                                        <p:cTn dur="332" id="54" tmFilter="0, 0; 0.125,0.2665; 0.25,0.4; 0.375,0.465; 0.5,0.5;  0.625,0.535; 0.75,0.6; 0.875,0.7335; 1,1">
                                          <p:stCondLst>
                                            <p:cond delay="332"/>
                                          </p:stCondLst>
                                        </p:cTn>
                                        <p:tgtEl>
                                          <p:spTgt spid="18"/>
                                        </p:tgtEl>
                                        <p:attrNameLst>
                                          <p:attrName>ppt_y</p:attrName>
                                        </p:attrNameLst>
                                      </p:cBhvr>
                                      <p:tavLst>
                                        <p:tav fmla="#ppt_y-sin(pi*$)/9" tm="0">
                                          <p:val>
                                            <p:fltVal val="0"/>
                                          </p:val>
                                        </p:tav>
                                        <p:tav tm="100000">
                                          <p:val>
                                            <p:fltVal val="1"/>
                                          </p:val>
                                        </p:tav>
                                      </p:tavLst>
                                    </p:anim>
                                    <p:anim calcmode="lin" valueType="num">
                                      <p:cBhvr>
                                        <p:cTn dur="166" id="55" tmFilter="0, 0; 0.125,0.2665; 0.25,0.4; 0.375,0.465; 0.5,0.5;  0.625,0.535; 0.75,0.6; 0.875,0.7335; 1,1">
                                          <p:stCondLst>
                                            <p:cond delay="662"/>
                                          </p:stCondLst>
                                        </p:cTn>
                                        <p:tgtEl>
                                          <p:spTgt spid="18"/>
                                        </p:tgtEl>
                                        <p:attrNameLst>
                                          <p:attrName>ppt_y</p:attrName>
                                        </p:attrNameLst>
                                      </p:cBhvr>
                                      <p:tavLst>
                                        <p:tav fmla="#ppt_y-sin(pi*$)/27" tm="0">
                                          <p:val>
                                            <p:fltVal val="0"/>
                                          </p:val>
                                        </p:tav>
                                        <p:tav tm="100000">
                                          <p:val>
                                            <p:fltVal val="1"/>
                                          </p:val>
                                        </p:tav>
                                      </p:tavLst>
                                    </p:anim>
                                    <p:anim calcmode="lin" valueType="num">
                                      <p:cBhvr>
                                        <p:cTn dur="82" id="56" tmFilter="0, 0; 0.125,0.2665; 0.25,0.4; 0.375,0.465; 0.5,0.5;  0.625,0.535; 0.75,0.6; 0.875,0.7335; 1,1">
                                          <p:stCondLst>
                                            <p:cond delay="828"/>
                                          </p:stCondLst>
                                        </p:cTn>
                                        <p:tgtEl>
                                          <p:spTgt spid="18"/>
                                        </p:tgtEl>
                                        <p:attrNameLst>
                                          <p:attrName>ppt_y</p:attrName>
                                        </p:attrNameLst>
                                      </p:cBhvr>
                                      <p:tavLst>
                                        <p:tav fmla="#ppt_y-sin(pi*$)/81" tm="0">
                                          <p:val>
                                            <p:fltVal val="0"/>
                                          </p:val>
                                        </p:tav>
                                        <p:tav tm="100000">
                                          <p:val>
                                            <p:fltVal val="1"/>
                                          </p:val>
                                        </p:tav>
                                      </p:tavLst>
                                    </p:anim>
                                    <p:animScale>
                                      <p:cBhvr>
                                        <p:cTn dur="13" id="57">
                                          <p:stCondLst>
                                            <p:cond delay="325"/>
                                          </p:stCondLst>
                                        </p:cTn>
                                        <p:tgtEl>
                                          <p:spTgt spid="18"/>
                                        </p:tgtEl>
                                      </p:cBhvr>
                                      <p:to x="100000" y="60000"/>
                                    </p:animScale>
                                    <p:animScale>
                                      <p:cBhvr>
                                        <p:cTn decel="50000" dur="83" id="58">
                                          <p:stCondLst>
                                            <p:cond delay="338"/>
                                          </p:stCondLst>
                                        </p:cTn>
                                        <p:tgtEl>
                                          <p:spTgt spid="18"/>
                                        </p:tgtEl>
                                      </p:cBhvr>
                                      <p:to x="100000" y="100000"/>
                                    </p:animScale>
                                    <p:animScale>
                                      <p:cBhvr>
                                        <p:cTn dur="13" id="59">
                                          <p:stCondLst>
                                            <p:cond delay="656"/>
                                          </p:stCondLst>
                                        </p:cTn>
                                        <p:tgtEl>
                                          <p:spTgt spid="18"/>
                                        </p:tgtEl>
                                      </p:cBhvr>
                                      <p:to x="100000" y="80000"/>
                                    </p:animScale>
                                    <p:animScale>
                                      <p:cBhvr>
                                        <p:cTn decel="50000" dur="83" id="60">
                                          <p:stCondLst>
                                            <p:cond delay="669"/>
                                          </p:stCondLst>
                                        </p:cTn>
                                        <p:tgtEl>
                                          <p:spTgt spid="18"/>
                                        </p:tgtEl>
                                      </p:cBhvr>
                                      <p:to x="100000" y="100000"/>
                                    </p:animScale>
                                    <p:animScale>
                                      <p:cBhvr>
                                        <p:cTn dur="13" id="61">
                                          <p:stCondLst>
                                            <p:cond delay="821"/>
                                          </p:stCondLst>
                                        </p:cTn>
                                        <p:tgtEl>
                                          <p:spTgt spid="18"/>
                                        </p:tgtEl>
                                      </p:cBhvr>
                                      <p:to x="100000" y="90000"/>
                                    </p:animScale>
                                    <p:animScale>
                                      <p:cBhvr>
                                        <p:cTn decel="50000" dur="83" id="62">
                                          <p:stCondLst>
                                            <p:cond delay="834"/>
                                          </p:stCondLst>
                                        </p:cTn>
                                        <p:tgtEl>
                                          <p:spTgt spid="18"/>
                                        </p:tgtEl>
                                      </p:cBhvr>
                                      <p:to x="100000" y="100000"/>
                                    </p:animScale>
                                    <p:animScale>
                                      <p:cBhvr>
                                        <p:cTn dur="13" id="63">
                                          <p:stCondLst>
                                            <p:cond delay="904"/>
                                          </p:stCondLst>
                                        </p:cTn>
                                        <p:tgtEl>
                                          <p:spTgt spid="18"/>
                                        </p:tgtEl>
                                      </p:cBhvr>
                                      <p:to x="100000" y="95000"/>
                                    </p:animScale>
                                    <p:animScale>
                                      <p:cBhvr>
                                        <p:cTn decel="50000" dur="83" id="64">
                                          <p:stCondLst>
                                            <p:cond delay="917"/>
                                          </p:stCondLst>
                                        </p:cTn>
                                        <p:tgtEl>
                                          <p:spTgt spid="18"/>
                                        </p:tgtEl>
                                      </p:cBhvr>
                                      <p:to x="100000" y="100000"/>
                                    </p:animScale>
                                  </p:childTnLst>
                                </p:cTn>
                              </p:par>
                              <p:par>
                                <p:cTn fill="remove" grpId="1" id="65" nodeType="withEffect" presetClass="emph" presetID="27" presetSubtype="0">
                                  <p:stCondLst>
                                    <p:cond delay="0"/>
                                  </p:stCondLst>
                                  <p:iterate type="lt">
                                    <p:tmPct val="10000"/>
                                  </p:iterate>
                                  <p:childTnLst>
                                    <p:animClr clrSpc="rgb" dir="cw">
                                      <p:cBhvr override="childStyle">
                                        <p:cTn autoRev="1" dur="500" fill="remove" id="66"/>
                                        <p:tgtEl>
                                          <p:spTgt spid="18"/>
                                        </p:tgtEl>
                                        <p:attrNameLst>
                                          <p:attrName>style.color</p:attrName>
                                        </p:attrNameLst>
                                      </p:cBhvr>
                                      <p:to>
                                        <a:srgbClr val="FFC740"/>
                                      </p:to>
                                    </p:animClr>
                                    <p:animClr clrSpc="rgb" dir="cw">
                                      <p:cBhvr>
                                        <p:cTn autoRev="1" dur="500" fill="remove" id="67"/>
                                        <p:tgtEl>
                                          <p:spTgt spid="18"/>
                                        </p:tgtEl>
                                        <p:attrNameLst>
                                          <p:attrName>fillcolor</p:attrName>
                                        </p:attrNameLst>
                                      </p:cBhvr>
                                      <p:to>
                                        <a:srgbClr val="FFC740"/>
                                      </p:to>
                                    </p:animClr>
                                    <p:set>
                                      <p:cBhvr>
                                        <p:cTn autoRev="1" dur="500" fill="remove" id="68"/>
                                        <p:tgtEl>
                                          <p:spTgt spid="18"/>
                                        </p:tgtEl>
                                        <p:attrNameLst>
                                          <p:attrName>fill.type</p:attrName>
                                        </p:attrNameLst>
                                      </p:cBhvr>
                                      <p:to>
                                        <p:strVal val="solid"/>
                                      </p:to>
                                    </p:set>
                                    <p:set>
                                      <p:cBhvr>
                                        <p:cTn autoRev="1" dur="500" fill="remove" id="69"/>
                                        <p:tgtEl>
                                          <p:spTgt spid="18"/>
                                        </p:tgtEl>
                                        <p:attrNameLst>
                                          <p:attrName>fill.on</p:attrName>
                                        </p:attrNameLst>
                                      </p:cBhvr>
                                      <p:to>
                                        <p:strVal val="true"/>
                                      </p:to>
                                    </p:set>
                                  </p:childTnLst>
                                </p:cTn>
                              </p:par>
                              <p:par>
                                <p:cTn fill="hold" grpId="0" id="70" nodeType="withEffect" presetClass="entr" presetID="21" presetSubtype="1">
                                  <p:stCondLst>
                                    <p:cond delay="0"/>
                                  </p:stCondLst>
                                  <p:childTnLst>
                                    <p:set>
                                      <p:cBhvr>
                                        <p:cTn dur="1" fill="hold" id="71">
                                          <p:stCondLst>
                                            <p:cond delay="0"/>
                                          </p:stCondLst>
                                        </p:cTn>
                                        <p:tgtEl>
                                          <p:spTgt spid="20"/>
                                        </p:tgtEl>
                                        <p:attrNameLst>
                                          <p:attrName>style.visibility</p:attrName>
                                        </p:attrNameLst>
                                      </p:cBhvr>
                                      <p:to>
                                        <p:strVal val="visible"/>
                                      </p:to>
                                    </p:set>
                                    <p:animEffect filter="wheel(1)" transition="in">
                                      <p:cBhvr>
                                        <p:cTn dur="1750" id="7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1" spid="11"/>
      <p:bldP grpId="0" spid="18"/>
      <p:bldP grpId="1" spid="18"/>
      <p:bldP grpId="0" spid="20"/>
      <p:bldP grpId="0" spid="14"/>
      <p:bldP grpId="1" spid="1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4805680" y="12120"/>
            <a:ext cx="1488327" cy="1615440"/>
          </a:xfrm>
          <a:prstGeom prst="rect">
            <a:avLst/>
          </a:prstGeom>
          <a:noFill/>
        </p:spPr>
        <p:txBody>
          <a:bodyPr rtlCol="0" wrap="square">
            <a:spAutoFit/>
          </a:bodyPr>
          <a:lstStyle/>
          <a:p>
            <a:r>
              <a:rPr altLang="en-US" lang="zh-CN"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目</a:t>
            </a:r>
          </a:p>
        </p:txBody>
      </p:sp>
      <p:sp>
        <p:nvSpPr>
          <p:cNvPr id="14" name="文本框 13">
            <a:extLst>
              <a:ext uri="{FF2B5EF4-FFF2-40B4-BE49-F238E27FC236}">
                <a16:creationId xmlns:a16="http://schemas.microsoft.com/office/drawing/2014/main" id="{1EC0BBCA-2DBF-40EA-861D-6426B2E16A68}"/>
              </a:ext>
            </a:extLst>
          </p:cNvPr>
          <p:cNvSpPr txBox="1"/>
          <p:nvPr/>
        </p:nvSpPr>
        <p:spPr>
          <a:xfrm>
            <a:off x="5726843" y="292376"/>
            <a:ext cx="1452880" cy="1615440"/>
          </a:xfrm>
          <a:prstGeom prst="rect">
            <a:avLst/>
          </a:prstGeom>
          <a:noFill/>
        </p:spPr>
        <p:txBody>
          <a:bodyPr rtlCol="0" wrap="none">
            <a:spAutoFit/>
          </a:bodyPr>
          <a:lstStyle/>
          <a:p>
            <a:r>
              <a:rPr altLang="en-US" lang="zh-CN" sz="100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录</a:t>
            </a:r>
          </a:p>
        </p:txBody>
      </p:sp>
      <p:sp>
        <p:nvSpPr>
          <p:cNvPr id="17" name="矩形 16">
            <a:extLst>
              <a:ext uri="{FF2B5EF4-FFF2-40B4-BE49-F238E27FC236}">
                <a16:creationId xmlns:a16="http://schemas.microsoft.com/office/drawing/2014/main" id="{38559328-830F-4414-B6FD-BD1A2ABCCB2A}"/>
              </a:ext>
            </a:extLst>
          </p:cNvPr>
          <p:cNvSpPr/>
          <p:nvPr/>
        </p:nvSpPr>
        <p:spPr>
          <a:xfrm>
            <a:off x="5808483" y="1563376"/>
            <a:ext cx="1303789" cy="457200"/>
          </a:xfrm>
          <a:prstGeom prst="rect">
            <a:avLst/>
          </a:prstGeom>
        </p:spPr>
        <p:txBody>
          <a:bodyPr wrap="square">
            <a:spAutoFit/>
          </a:bodyPr>
          <a:lstStyle/>
          <a:p>
            <a:pPr algn="dist"/>
            <a:r>
              <a:rPr altLang="zh-CN" lang="en-US" sz="2400">
                <a:gradFill flip="none" rotWithShape="1">
                  <a:gsLst>
                    <a:gs pos="0">
                      <a:schemeClr val="bg1"/>
                    </a:gs>
                    <a:gs pos="81000">
                      <a:srgbClr val="FFC740"/>
                    </a:gs>
                  </a:gsLst>
                  <a:lin ang="0" scaled="1"/>
                </a:gra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TENTS</a:t>
            </a:r>
          </a:p>
        </p:txBody>
      </p:sp>
      <p:grpSp>
        <p:nvGrpSpPr>
          <p:cNvPr id="3" name="组合 2">
            <a:extLst>
              <a:ext uri="{FF2B5EF4-FFF2-40B4-BE49-F238E27FC236}">
                <a16:creationId xmlns:a16="http://schemas.microsoft.com/office/drawing/2014/main" id="{449BD3D9-4B48-4022-9528-C5DF4BB94109}"/>
              </a:ext>
            </a:extLst>
          </p:cNvPr>
          <p:cNvGrpSpPr/>
          <p:nvPr/>
        </p:nvGrpSpPr>
        <p:grpSpPr>
          <a:xfrm>
            <a:off x="3722256" y="2902850"/>
            <a:ext cx="2571751" cy="893847"/>
            <a:chOff x="1892975" y="4552209"/>
            <a:chExt cx="1108550" cy="385292"/>
          </a:xfrm>
        </p:grpSpPr>
        <p:sp>
          <p:nvSpPr>
            <p:cNvPr id="18" name="矩形 17">
              <a:extLst>
                <a:ext uri="{FF2B5EF4-FFF2-40B4-BE49-F238E27FC236}">
                  <a16:creationId xmlns:a16="http://schemas.microsoft.com/office/drawing/2014/main" id="{DB811A82-899E-46DF-B1BD-7C64E76C4DA5}"/>
                </a:ext>
              </a:extLst>
            </p:cNvPr>
            <p:cNvSpPr/>
            <p:nvPr/>
          </p:nvSpPr>
          <p:spPr>
            <a:xfrm>
              <a:off x="1962242" y="4552768"/>
              <a:ext cx="975250" cy="381013"/>
            </a:xfrm>
            <a:prstGeom prst="rect">
              <a:avLst/>
            </a:prstGeom>
          </p:spPr>
          <p:txBody>
            <a:bodyPr wrap="none">
              <a:spAutoFit/>
            </a:bodyPr>
            <a:lstStyle/>
            <a:p>
              <a:pPr algn="r"/>
              <a:r>
                <a:rPr altLang="en-US" lang="zh-CN" sz="2600">
                  <a:solidFill>
                    <a:schemeClr val="bg1"/>
                  </a:solidFill>
                  <a:latin charset="-122" panose="020b0503020204020204" pitchFamily="34" typeface="微软雅黑"/>
                  <a:ea charset="-122" panose="020b0503020204020204" pitchFamily="34" typeface="微软雅黑"/>
                </a:rPr>
                <a:t>小事成就大事</a:t>
              </a:r>
            </a:p>
            <a:p>
              <a:pPr algn="r"/>
              <a:r>
                <a:rPr altLang="en-US" lang="zh-CN" sz="2600">
                  <a:solidFill>
                    <a:schemeClr val="bg1"/>
                  </a:solidFill>
                  <a:latin charset="-122" panose="020b0503020204020204" pitchFamily="34" typeface="微软雅黑"/>
                  <a:ea charset="-122" panose="020b0503020204020204" pitchFamily="34" typeface="微软雅黑"/>
                </a:rPr>
                <a:t> 细节成就完美</a:t>
              </a:r>
            </a:p>
          </p:txBody>
        </p:sp>
        <p:sp>
          <p:nvSpPr>
            <p:cNvPr id="20" name="矩形: 圆角 19">
              <a:extLst>
                <a:ext uri="{FF2B5EF4-FFF2-40B4-BE49-F238E27FC236}">
                  <a16:creationId xmlns:a16="http://schemas.microsoft.com/office/drawing/2014/main" id="{FB3774AF-A71A-42D3-B72B-A71AD3548D3F}"/>
                </a:ext>
              </a:extLst>
            </p:cNvPr>
            <p:cNvSpPr/>
            <p:nvPr/>
          </p:nvSpPr>
          <p:spPr>
            <a:xfrm>
              <a:off x="1892975" y="4552209"/>
              <a:ext cx="1108550" cy="37924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5" name="图片 4">
            <a:extLst>
              <a:ext uri="{FF2B5EF4-FFF2-40B4-BE49-F238E27FC236}">
                <a16:creationId xmlns:a16="http://schemas.microsoft.com/office/drawing/2014/main" id="{1EF99EC8-67E3-4F3F-A8B1-CBE4E896686A}"/>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r="19716" t="3204"/>
          <a:stretch>
            <a:fillRect/>
          </a:stretch>
        </p:blipFill>
        <p:spPr>
          <a:xfrm>
            <a:off x="-7370" y="2165023"/>
            <a:ext cx="2571750" cy="4680856"/>
          </a:xfrm>
          <a:prstGeom prst="rect">
            <a:avLst/>
          </a:prstGeom>
        </p:spPr>
      </p:pic>
      <p:sp>
        <p:nvSpPr>
          <p:cNvPr id="34" name="矩形 33">
            <a:extLst>
              <a:ext uri="{FF2B5EF4-FFF2-40B4-BE49-F238E27FC236}">
                <a16:creationId xmlns:a16="http://schemas.microsoft.com/office/drawing/2014/main" id="{8C86F9CE-D5E8-4C40-980F-9FD6913542AB}"/>
              </a:ext>
            </a:extLst>
          </p:cNvPr>
          <p:cNvSpPr/>
          <p:nvPr/>
        </p:nvSpPr>
        <p:spPr>
          <a:xfrm>
            <a:off x="5143185" y="1211011"/>
            <a:ext cx="799452" cy="822960"/>
          </a:xfrm>
          <a:prstGeom prst="rect">
            <a:avLst/>
          </a:prstGeom>
        </p:spPr>
        <p:txBody>
          <a:bodyPr wrap="square">
            <a:spAutoFit/>
          </a:bodyPr>
          <a:lstStyle/>
          <a:p>
            <a:pPr algn="dist"/>
            <a:r>
              <a:rPr altLang="zh-CN" lang="en-US" sz="2400">
                <a:gradFill flip="none" rotWithShape="1">
                  <a:gsLst>
                    <a:gs pos="0">
                      <a:schemeClr val="bg1"/>
                    </a:gs>
                    <a:gs pos="81000">
                      <a:srgbClr val="FFC740"/>
                    </a:gs>
                  </a:gsLst>
                  <a:lin ang="0" scaled="1"/>
                </a:gra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CON</a:t>
            </a:r>
          </a:p>
        </p:txBody>
      </p:sp>
      <p:grpSp>
        <p:nvGrpSpPr>
          <p:cNvPr id="35" name="组合 34">
            <a:extLst>
              <a:ext uri="{FF2B5EF4-FFF2-40B4-BE49-F238E27FC236}">
                <a16:creationId xmlns:a16="http://schemas.microsoft.com/office/drawing/2014/main" id="{0136F273-1191-489B-9519-C51936A28769}"/>
              </a:ext>
            </a:extLst>
          </p:cNvPr>
          <p:cNvGrpSpPr/>
          <p:nvPr/>
        </p:nvGrpSpPr>
        <p:grpSpPr>
          <a:xfrm>
            <a:off x="8536702" y="4818791"/>
            <a:ext cx="2571751" cy="879823"/>
            <a:chOff x="1892975" y="4552209"/>
            <a:chExt cx="1108550" cy="379247"/>
          </a:xfrm>
        </p:grpSpPr>
        <p:sp>
          <p:nvSpPr>
            <p:cNvPr id="36" name="矩形 35">
              <a:extLst>
                <a:ext uri="{FF2B5EF4-FFF2-40B4-BE49-F238E27FC236}">
                  <a16:creationId xmlns:a16="http://schemas.microsoft.com/office/drawing/2014/main" id="{10BB3C42-20A3-40D1-9332-BBA25D1DFFC0}"/>
                </a:ext>
              </a:extLst>
            </p:cNvPr>
            <p:cNvSpPr/>
            <p:nvPr/>
          </p:nvSpPr>
          <p:spPr>
            <a:xfrm>
              <a:off x="1902093" y="4665431"/>
              <a:ext cx="1075156" cy="210214"/>
            </a:xfrm>
            <a:prstGeom prst="rect">
              <a:avLst/>
            </a:prstGeom>
          </p:spPr>
          <p:txBody>
            <a:bodyPr wrap="none">
              <a:spAutoFit/>
            </a:bodyPr>
            <a:lstStyle/>
            <a:p>
              <a:pPr algn="r"/>
              <a:r>
                <a:rPr altLang="en-US" lang="zh-CN" sz="2600">
                  <a:solidFill>
                    <a:schemeClr val="bg1"/>
                  </a:solidFill>
                  <a:latin charset="-122" panose="020b0503020204020204" pitchFamily="34" typeface="微软雅黑"/>
                  <a:ea charset="-122" panose="020b0503020204020204" pitchFamily="34" typeface="微软雅黑"/>
                </a:rPr>
                <a:t>细节来自于习惯</a:t>
              </a:r>
            </a:p>
          </p:txBody>
        </p:sp>
        <p:sp>
          <p:nvSpPr>
            <p:cNvPr id="37" name="矩形: 圆角 36">
              <a:extLst>
                <a:ext uri="{FF2B5EF4-FFF2-40B4-BE49-F238E27FC236}">
                  <a16:creationId xmlns:a16="http://schemas.microsoft.com/office/drawing/2014/main" id="{C2823DEA-6626-41A2-8E58-28AD6720A772}"/>
                </a:ext>
              </a:extLst>
            </p:cNvPr>
            <p:cNvSpPr/>
            <p:nvPr/>
          </p:nvSpPr>
          <p:spPr>
            <a:xfrm>
              <a:off x="1892975" y="4552209"/>
              <a:ext cx="1108550" cy="37924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8" name="组合 37">
            <a:extLst>
              <a:ext uri="{FF2B5EF4-FFF2-40B4-BE49-F238E27FC236}">
                <a16:creationId xmlns:a16="http://schemas.microsoft.com/office/drawing/2014/main" id="{577EF21A-7792-4658-A591-A8FE30FB3FC0}"/>
              </a:ext>
            </a:extLst>
          </p:cNvPr>
          <p:cNvGrpSpPr/>
          <p:nvPr/>
        </p:nvGrpSpPr>
        <p:grpSpPr>
          <a:xfrm>
            <a:off x="5424116" y="4837388"/>
            <a:ext cx="2571751" cy="879823"/>
            <a:chOff x="1892975" y="4552209"/>
            <a:chExt cx="1108550" cy="379247"/>
          </a:xfrm>
        </p:grpSpPr>
        <p:sp>
          <p:nvSpPr>
            <p:cNvPr id="39" name="矩形 38">
              <a:extLst>
                <a:ext uri="{FF2B5EF4-FFF2-40B4-BE49-F238E27FC236}">
                  <a16:creationId xmlns:a16="http://schemas.microsoft.com/office/drawing/2014/main" id="{41E0FB8B-9940-4D5F-B730-85B85263AC6C}"/>
                </a:ext>
              </a:extLst>
            </p:cNvPr>
            <p:cNvSpPr/>
            <p:nvPr/>
          </p:nvSpPr>
          <p:spPr>
            <a:xfrm>
              <a:off x="1914922" y="4663005"/>
              <a:ext cx="1075156" cy="210214"/>
            </a:xfrm>
            <a:prstGeom prst="rect">
              <a:avLst/>
            </a:prstGeom>
          </p:spPr>
          <p:txBody>
            <a:bodyPr wrap="none">
              <a:spAutoFit/>
            </a:bodyPr>
            <a:lstStyle/>
            <a:p>
              <a:pPr algn="r"/>
              <a:r>
                <a:rPr altLang="en-US" lang="zh-CN" sz="2600">
                  <a:solidFill>
                    <a:schemeClr val="bg1"/>
                  </a:solidFill>
                  <a:latin charset="-122" panose="020b0503020204020204" pitchFamily="34" typeface="微软雅黑"/>
                  <a:ea charset="-122" panose="020b0503020204020204" pitchFamily="34" typeface="微软雅黑"/>
                </a:rPr>
                <a:t>细节来自于创新</a:t>
              </a:r>
            </a:p>
          </p:txBody>
        </p:sp>
        <p:sp>
          <p:nvSpPr>
            <p:cNvPr id="40" name="矩形: 圆角 39">
              <a:extLst>
                <a:ext uri="{FF2B5EF4-FFF2-40B4-BE49-F238E27FC236}">
                  <a16:creationId xmlns:a16="http://schemas.microsoft.com/office/drawing/2014/main" id="{97111265-DBB6-4501-B688-D6019FE67142}"/>
                </a:ext>
              </a:extLst>
            </p:cNvPr>
            <p:cNvSpPr/>
            <p:nvPr/>
          </p:nvSpPr>
          <p:spPr>
            <a:xfrm>
              <a:off x="1892975" y="4552209"/>
              <a:ext cx="1108550" cy="37924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1" name="组合 40">
            <a:extLst>
              <a:ext uri="{FF2B5EF4-FFF2-40B4-BE49-F238E27FC236}">
                <a16:creationId xmlns:a16="http://schemas.microsoft.com/office/drawing/2014/main" id="{A09AC274-268B-461A-B527-C5F44A199BA8}"/>
              </a:ext>
            </a:extLst>
          </p:cNvPr>
          <p:cNvGrpSpPr/>
          <p:nvPr/>
        </p:nvGrpSpPr>
        <p:grpSpPr>
          <a:xfrm>
            <a:off x="7088042" y="2893824"/>
            <a:ext cx="2607598" cy="879823"/>
            <a:chOff x="1892975" y="4552209"/>
            <a:chExt cx="1124002" cy="379247"/>
          </a:xfrm>
        </p:grpSpPr>
        <p:sp>
          <p:nvSpPr>
            <p:cNvPr id="42" name="矩形 41">
              <a:extLst>
                <a:ext uri="{FF2B5EF4-FFF2-40B4-BE49-F238E27FC236}">
                  <a16:creationId xmlns:a16="http://schemas.microsoft.com/office/drawing/2014/main" id="{2962A3BF-CDFF-4E52-9E8C-E13DC33E9991}"/>
                </a:ext>
              </a:extLst>
            </p:cNvPr>
            <p:cNvSpPr/>
            <p:nvPr/>
          </p:nvSpPr>
          <p:spPr>
            <a:xfrm>
              <a:off x="1908427" y="4652360"/>
              <a:ext cx="1108550" cy="210214"/>
            </a:xfrm>
            <a:prstGeom prst="rect">
              <a:avLst/>
            </a:prstGeom>
          </p:spPr>
          <p:txBody>
            <a:bodyPr wrap="square">
              <a:spAutoFit/>
            </a:bodyPr>
            <a:lstStyle/>
            <a:p>
              <a:pPr algn="ctr"/>
              <a:r>
                <a:rPr altLang="en-US" lang="zh-CN" sz="2600">
                  <a:solidFill>
                    <a:schemeClr val="bg1"/>
                  </a:solidFill>
                  <a:latin charset="-122" panose="020b0503020204020204" pitchFamily="34" typeface="微软雅黑"/>
                  <a:ea charset="-122" panose="020b0503020204020204" pitchFamily="34" typeface="微软雅黑"/>
                </a:rPr>
                <a:t>细节来自于制度</a:t>
              </a:r>
            </a:p>
          </p:txBody>
        </p:sp>
        <p:sp>
          <p:nvSpPr>
            <p:cNvPr id="43" name="矩形: 圆角 42">
              <a:extLst>
                <a:ext uri="{FF2B5EF4-FFF2-40B4-BE49-F238E27FC236}">
                  <a16:creationId xmlns:a16="http://schemas.microsoft.com/office/drawing/2014/main" id="{C5380EE8-1A66-4164-AA26-3DD1D691901C}"/>
                </a:ext>
              </a:extLst>
            </p:cNvPr>
            <p:cNvSpPr/>
            <p:nvPr/>
          </p:nvSpPr>
          <p:spPr>
            <a:xfrm>
              <a:off x="1892975" y="4552209"/>
              <a:ext cx="1108550" cy="37924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7" name="组合 46">
            <a:extLst>
              <a:ext uri="{FF2B5EF4-FFF2-40B4-BE49-F238E27FC236}">
                <a16:creationId xmlns:a16="http://schemas.microsoft.com/office/drawing/2014/main" id="{8CE21547-B51B-40B8-8B8B-CD1E32486175}"/>
              </a:ext>
            </a:extLst>
          </p:cNvPr>
          <p:cNvGrpSpPr/>
          <p:nvPr/>
        </p:nvGrpSpPr>
        <p:grpSpPr>
          <a:xfrm>
            <a:off x="2383750" y="4827337"/>
            <a:ext cx="2571751" cy="879823"/>
            <a:chOff x="1892975" y="4552209"/>
            <a:chExt cx="1108550" cy="379247"/>
          </a:xfrm>
        </p:grpSpPr>
        <p:sp>
          <p:nvSpPr>
            <p:cNvPr id="48" name="矩形 47">
              <a:extLst>
                <a:ext uri="{FF2B5EF4-FFF2-40B4-BE49-F238E27FC236}">
                  <a16:creationId xmlns:a16="http://schemas.microsoft.com/office/drawing/2014/main" id="{8AC478AF-BB93-454A-B09F-564E48D739D3}"/>
                </a:ext>
              </a:extLst>
            </p:cNvPr>
            <p:cNvSpPr/>
            <p:nvPr/>
          </p:nvSpPr>
          <p:spPr>
            <a:xfrm>
              <a:off x="1926369" y="4662881"/>
              <a:ext cx="1075156" cy="210214"/>
            </a:xfrm>
            <a:prstGeom prst="rect">
              <a:avLst/>
            </a:prstGeom>
          </p:spPr>
          <p:txBody>
            <a:bodyPr wrap="none">
              <a:spAutoFit/>
            </a:bodyPr>
            <a:lstStyle/>
            <a:p>
              <a:pPr algn="r"/>
              <a:r>
                <a:rPr altLang="en-US" lang="zh-CN" sz="2600">
                  <a:solidFill>
                    <a:schemeClr val="bg1"/>
                  </a:solidFill>
                  <a:latin charset="-122" panose="020b0503020204020204" pitchFamily="34" typeface="微软雅黑"/>
                  <a:ea charset="-122" panose="020b0503020204020204" pitchFamily="34" typeface="微软雅黑"/>
                </a:rPr>
                <a:t>细节来自于用心</a:t>
              </a:r>
            </a:p>
          </p:txBody>
        </p:sp>
        <p:sp>
          <p:nvSpPr>
            <p:cNvPr id="49" name="矩形: 圆角 48">
              <a:extLst>
                <a:ext uri="{FF2B5EF4-FFF2-40B4-BE49-F238E27FC236}">
                  <a16:creationId xmlns:a16="http://schemas.microsoft.com/office/drawing/2014/main" id="{84D07006-D425-4C93-B45A-51248BCA6A91}"/>
                </a:ext>
              </a:extLst>
            </p:cNvPr>
            <p:cNvSpPr/>
            <p:nvPr/>
          </p:nvSpPr>
          <p:spPr>
            <a:xfrm>
              <a:off x="1892975" y="4552209"/>
              <a:ext cx="1108550" cy="37924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7" name="组合 6">
            <a:extLst>
              <a:ext uri="{FF2B5EF4-FFF2-40B4-BE49-F238E27FC236}">
                <a16:creationId xmlns:a16="http://schemas.microsoft.com/office/drawing/2014/main" id="{DD96FD21-D115-4606-A4D0-5D3C1054A59E}"/>
              </a:ext>
            </a:extLst>
          </p:cNvPr>
          <p:cNvGrpSpPr/>
          <p:nvPr/>
        </p:nvGrpSpPr>
        <p:grpSpPr>
          <a:xfrm>
            <a:off x="3236236" y="2461573"/>
            <a:ext cx="900000" cy="900000"/>
            <a:chOff x="4591864" y="2060042"/>
            <a:chExt cx="900000" cy="900000"/>
          </a:xfrm>
        </p:grpSpPr>
        <p:sp>
          <p:nvSpPr>
            <p:cNvPr id="2" name="菱形 1">
              <a:extLst>
                <a:ext uri="{FF2B5EF4-FFF2-40B4-BE49-F238E27FC236}">
                  <a16:creationId xmlns:a16="http://schemas.microsoft.com/office/drawing/2014/main" id="{AEF5DF20-1E64-49A2-9C95-20EBD8921211}"/>
                </a:ext>
              </a:extLst>
            </p:cNvPr>
            <p:cNvSpPr/>
            <p:nvPr/>
          </p:nvSpPr>
          <p:spPr>
            <a:xfrm>
              <a:off x="4591864" y="2060042"/>
              <a:ext cx="900000" cy="900000"/>
            </a:xfrm>
            <a:prstGeom prst="diamond">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FA7B0EE8-3685-44EF-9C87-0B636E2647AE}"/>
                </a:ext>
              </a:extLst>
            </p:cNvPr>
            <p:cNvSpPr/>
            <p:nvPr/>
          </p:nvSpPr>
          <p:spPr>
            <a:xfrm>
              <a:off x="4760941" y="2317230"/>
              <a:ext cx="585085" cy="426720"/>
            </a:xfrm>
            <a:prstGeom prst="rect">
              <a:avLst/>
            </a:prstGeom>
          </p:spPr>
          <p:txBody>
            <a:bodyPr wrap="square">
              <a:spAutoFit/>
            </a:bodyPr>
            <a:lstStyle/>
            <a:p>
              <a:r>
                <a:rPr altLang="zh-CN" lang="en-US" sz="2200">
                  <a:solidFill>
                    <a:schemeClr val="tx1">
                      <a:lumMod val="75000"/>
                      <a:lumOff val="25000"/>
                    </a:schemeClr>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01</a:t>
              </a:r>
            </a:p>
          </p:txBody>
        </p:sp>
      </p:grpSp>
      <p:grpSp>
        <p:nvGrpSpPr>
          <p:cNvPr id="51" name="组合 50">
            <a:extLst>
              <a:ext uri="{FF2B5EF4-FFF2-40B4-BE49-F238E27FC236}">
                <a16:creationId xmlns:a16="http://schemas.microsoft.com/office/drawing/2014/main" id="{35EB3C23-35C2-45EA-B956-CEBE997C8F69}"/>
              </a:ext>
            </a:extLst>
          </p:cNvPr>
          <p:cNvGrpSpPr/>
          <p:nvPr/>
        </p:nvGrpSpPr>
        <p:grpSpPr>
          <a:xfrm>
            <a:off x="6662272" y="2461573"/>
            <a:ext cx="900000" cy="900000"/>
            <a:chOff x="4591864" y="2060042"/>
            <a:chExt cx="900000" cy="900000"/>
          </a:xfrm>
        </p:grpSpPr>
        <p:sp>
          <p:nvSpPr>
            <p:cNvPr id="52" name="菱形 51">
              <a:extLst>
                <a:ext uri="{FF2B5EF4-FFF2-40B4-BE49-F238E27FC236}">
                  <a16:creationId xmlns:a16="http://schemas.microsoft.com/office/drawing/2014/main" id="{858D03FA-69BA-44A0-8205-AE48CC05BC8D}"/>
                </a:ext>
              </a:extLst>
            </p:cNvPr>
            <p:cNvSpPr/>
            <p:nvPr/>
          </p:nvSpPr>
          <p:spPr>
            <a:xfrm>
              <a:off x="4591864" y="2060042"/>
              <a:ext cx="900000" cy="900000"/>
            </a:xfrm>
            <a:prstGeom prst="diamond">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225C3BBB-DFD4-4B9C-8E55-DAB2B3CB36B0}"/>
                </a:ext>
              </a:extLst>
            </p:cNvPr>
            <p:cNvSpPr/>
            <p:nvPr/>
          </p:nvSpPr>
          <p:spPr>
            <a:xfrm>
              <a:off x="4760941" y="2317230"/>
              <a:ext cx="585085" cy="426720"/>
            </a:xfrm>
            <a:prstGeom prst="rect">
              <a:avLst/>
            </a:prstGeom>
          </p:spPr>
          <p:txBody>
            <a:bodyPr wrap="square">
              <a:spAutoFit/>
            </a:bodyPr>
            <a:lstStyle/>
            <a:p>
              <a:r>
                <a:rPr altLang="zh-CN" lang="en-US" sz="2200">
                  <a:solidFill>
                    <a:schemeClr val="tx1">
                      <a:lumMod val="75000"/>
                      <a:lumOff val="25000"/>
                    </a:schemeClr>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02</a:t>
              </a:r>
            </a:p>
          </p:txBody>
        </p:sp>
      </p:grpSp>
      <p:grpSp>
        <p:nvGrpSpPr>
          <p:cNvPr id="54" name="组合 53">
            <a:extLst>
              <a:ext uri="{FF2B5EF4-FFF2-40B4-BE49-F238E27FC236}">
                <a16:creationId xmlns:a16="http://schemas.microsoft.com/office/drawing/2014/main" id="{20B7D574-17EC-4E94-9490-9375C6B5B117}"/>
              </a:ext>
            </a:extLst>
          </p:cNvPr>
          <p:cNvGrpSpPr/>
          <p:nvPr/>
        </p:nvGrpSpPr>
        <p:grpSpPr>
          <a:xfrm>
            <a:off x="1932147" y="4455147"/>
            <a:ext cx="900000" cy="900000"/>
            <a:chOff x="4591864" y="2060042"/>
            <a:chExt cx="900000" cy="900000"/>
          </a:xfrm>
        </p:grpSpPr>
        <p:sp>
          <p:nvSpPr>
            <p:cNvPr id="55" name="菱形 54">
              <a:extLst>
                <a:ext uri="{FF2B5EF4-FFF2-40B4-BE49-F238E27FC236}">
                  <a16:creationId xmlns:a16="http://schemas.microsoft.com/office/drawing/2014/main" id="{4F45C06A-3C72-49EA-A7CB-5BCF9D12C1FC}"/>
                </a:ext>
              </a:extLst>
            </p:cNvPr>
            <p:cNvSpPr/>
            <p:nvPr/>
          </p:nvSpPr>
          <p:spPr>
            <a:xfrm>
              <a:off x="4591864" y="2060042"/>
              <a:ext cx="900000" cy="900000"/>
            </a:xfrm>
            <a:prstGeom prst="diamond">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a:extLst>
                <a:ext uri="{FF2B5EF4-FFF2-40B4-BE49-F238E27FC236}">
                  <a16:creationId xmlns:a16="http://schemas.microsoft.com/office/drawing/2014/main" id="{423C6AAC-9AC6-4CC9-8A38-2219E09B3C58}"/>
                </a:ext>
              </a:extLst>
            </p:cNvPr>
            <p:cNvSpPr/>
            <p:nvPr/>
          </p:nvSpPr>
          <p:spPr>
            <a:xfrm>
              <a:off x="4760940" y="2317229"/>
              <a:ext cx="585085" cy="426720"/>
            </a:xfrm>
            <a:prstGeom prst="rect">
              <a:avLst/>
            </a:prstGeom>
          </p:spPr>
          <p:txBody>
            <a:bodyPr wrap="square">
              <a:spAutoFit/>
            </a:bodyPr>
            <a:lstStyle/>
            <a:p>
              <a:r>
                <a:rPr altLang="zh-CN" lang="en-US" sz="2200">
                  <a:solidFill>
                    <a:schemeClr val="tx1">
                      <a:lumMod val="75000"/>
                      <a:lumOff val="25000"/>
                    </a:schemeClr>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03</a:t>
              </a:r>
            </a:p>
          </p:txBody>
        </p:sp>
      </p:grpSp>
      <p:grpSp>
        <p:nvGrpSpPr>
          <p:cNvPr id="57" name="组合 56">
            <a:extLst>
              <a:ext uri="{FF2B5EF4-FFF2-40B4-BE49-F238E27FC236}">
                <a16:creationId xmlns:a16="http://schemas.microsoft.com/office/drawing/2014/main" id="{6CBB6DEF-A5B0-4F4F-AF4A-74A93E396BCA}"/>
              </a:ext>
            </a:extLst>
          </p:cNvPr>
          <p:cNvGrpSpPr/>
          <p:nvPr/>
        </p:nvGrpSpPr>
        <p:grpSpPr>
          <a:xfrm>
            <a:off x="5042637" y="4455147"/>
            <a:ext cx="900000" cy="900000"/>
            <a:chOff x="4591864" y="2060042"/>
            <a:chExt cx="900000" cy="900000"/>
          </a:xfrm>
        </p:grpSpPr>
        <p:sp>
          <p:nvSpPr>
            <p:cNvPr id="58" name="菱形 57">
              <a:extLst>
                <a:ext uri="{FF2B5EF4-FFF2-40B4-BE49-F238E27FC236}">
                  <a16:creationId xmlns:a16="http://schemas.microsoft.com/office/drawing/2014/main" id="{4AFFD2D5-332C-4755-A1A0-A6DA787B920F}"/>
                </a:ext>
              </a:extLst>
            </p:cNvPr>
            <p:cNvSpPr/>
            <p:nvPr/>
          </p:nvSpPr>
          <p:spPr>
            <a:xfrm>
              <a:off x="4591864" y="2060042"/>
              <a:ext cx="900000" cy="900000"/>
            </a:xfrm>
            <a:prstGeom prst="diamond">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矩形 58">
              <a:extLst>
                <a:ext uri="{FF2B5EF4-FFF2-40B4-BE49-F238E27FC236}">
                  <a16:creationId xmlns:a16="http://schemas.microsoft.com/office/drawing/2014/main" id="{EB0EDFAC-E233-4F77-A9F0-F91E8834F354}"/>
                </a:ext>
              </a:extLst>
            </p:cNvPr>
            <p:cNvSpPr/>
            <p:nvPr/>
          </p:nvSpPr>
          <p:spPr>
            <a:xfrm>
              <a:off x="4760940" y="2317229"/>
              <a:ext cx="585085" cy="426720"/>
            </a:xfrm>
            <a:prstGeom prst="rect">
              <a:avLst/>
            </a:prstGeom>
          </p:spPr>
          <p:txBody>
            <a:bodyPr wrap="square">
              <a:spAutoFit/>
            </a:bodyPr>
            <a:lstStyle/>
            <a:p>
              <a:r>
                <a:rPr altLang="zh-CN" lang="en-US" sz="2200">
                  <a:solidFill>
                    <a:schemeClr val="tx1">
                      <a:lumMod val="75000"/>
                      <a:lumOff val="25000"/>
                    </a:schemeClr>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04</a:t>
              </a:r>
            </a:p>
          </p:txBody>
        </p:sp>
      </p:grpSp>
      <p:grpSp>
        <p:nvGrpSpPr>
          <p:cNvPr id="60" name="组合 59">
            <a:extLst>
              <a:ext uri="{FF2B5EF4-FFF2-40B4-BE49-F238E27FC236}">
                <a16:creationId xmlns:a16="http://schemas.microsoft.com/office/drawing/2014/main" id="{1B2161ED-6225-4A37-B1FC-81D6B5956C37}"/>
              </a:ext>
            </a:extLst>
          </p:cNvPr>
          <p:cNvGrpSpPr/>
          <p:nvPr/>
        </p:nvGrpSpPr>
        <p:grpSpPr>
          <a:xfrm>
            <a:off x="8083798" y="4436550"/>
            <a:ext cx="900000" cy="900000"/>
            <a:chOff x="4591864" y="2060042"/>
            <a:chExt cx="900000" cy="900000"/>
          </a:xfrm>
        </p:grpSpPr>
        <p:sp>
          <p:nvSpPr>
            <p:cNvPr id="61" name="菱形 60">
              <a:extLst>
                <a:ext uri="{FF2B5EF4-FFF2-40B4-BE49-F238E27FC236}">
                  <a16:creationId xmlns:a16="http://schemas.microsoft.com/office/drawing/2014/main" id="{14266554-0EE0-4E17-A3DE-2318BE5D396E}"/>
                </a:ext>
              </a:extLst>
            </p:cNvPr>
            <p:cNvSpPr/>
            <p:nvPr/>
          </p:nvSpPr>
          <p:spPr>
            <a:xfrm>
              <a:off x="4591864" y="2060042"/>
              <a:ext cx="900000" cy="900000"/>
            </a:xfrm>
            <a:prstGeom prst="diamond">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矩形 61">
              <a:extLst>
                <a:ext uri="{FF2B5EF4-FFF2-40B4-BE49-F238E27FC236}">
                  <a16:creationId xmlns:a16="http://schemas.microsoft.com/office/drawing/2014/main" id="{485CA363-C566-4A1A-906B-C238464A8C46}"/>
                </a:ext>
              </a:extLst>
            </p:cNvPr>
            <p:cNvSpPr/>
            <p:nvPr/>
          </p:nvSpPr>
          <p:spPr>
            <a:xfrm>
              <a:off x="4760940" y="2317230"/>
              <a:ext cx="585085" cy="426720"/>
            </a:xfrm>
            <a:prstGeom prst="rect">
              <a:avLst/>
            </a:prstGeom>
          </p:spPr>
          <p:txBody>
            <a:bodyPr wrap="square">
              <a:spAutoFit/>
            </a:bodyPr>
            <a:lstStyle/>
            <a:p>
              <a:r>
                <a:rPr altLang="zh-CN" lang="en-US" sz="2200">
                  <a:solidFill>
                    <a:schemeClr val="tx1">
                      <a:lumMod val="75000"/>
                      <a:lumOff val="25000"/>
                    </a:schemeClr>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05</a:t>
              </a:r>
            </a:p>
          </p:txBody>
        </p:sp>
      </p:grpSp>
    </p:spTree>
    <p:extLst>
      <p:ext uri="{BB962C8B-B14F-4D97-AF65-F5344CB8AC3E}">
        <p14:creationId val="27355653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8"/>
                                        </p:tgtEl>
                                        <p:attrNameLst>
                                          <p:attrName>style.visibility</p:attrName>
                                        </p:attrNameLst>
                                      </p:cBhvr>
                                      <p:to>
                                        <p:strVal val="visible"/>
                                      </p:to>
                                    </p:set>
                                    <p:animEffect filter="wheel(1)" transition="in">
                                      <p:cBhvr>
                                        <p:cTn dur="1500" id="7"/>
                                        <p:tgtEl>
                                          <p:spTgt spid="8"/>
                                        </p:tgtEl>
                                      </p:cBhvr>
                                    </p:animEffect>
                                  </p:childTnLst>
                                </p:cTn>
                              </p:par>
                              <p:par>
                                <p:cTn fill="hold" id="8" nodeType="withEffect" presetClass="entr" presetID="22" presetSubtype="4">
                                  <p:stCondLst>
                                    <p:cond delay="1000"/>
                                  </p:stCondLst>
                                  <p:childTnLst>
                                    <p:set>
                                      <p:cBhvr>
                                        <p:cTn dur="1" fill="hold" id="9">
                                          <p:stCondLst>
                                            <p:cond delay="0"/>
                                          </p:stCondLst>
                                        </p:cTn>
                                        <p:tgtEl>
                                          <p:spTgt spid="5"/>
                                        </p:tgtEl>
                                        <p:attrNameLst>
                                          <p:attrName>style.visibility</p:attrName>
                                        </p:attrNameLst>
                                      </p:cBhvr>
                                      <p:to>
                                        <p:strVal val="visible"/>
                                      </p:to>
                                    </p:set>
                                    <p:animEffect filter="wipe(down)" transition="in">
                                      <p:cBhvr>
                                        <p:cTn dur="1000" id="10"/>
                                        <p:tgtEl>
                                          <p:spTgt spid="5"/>
                                        </p:tgtEl>
                                      </p:cBhvr>
                                    </p:animEffect>
                                  </p:childTnLst>
                                </p:cTn>
                              </p:par>
                            </p:childTnLst>
                          </p:cTn>
                        </p:par>
                        <p:par>
                          <p:cTn fill="hold" id="11" nodeType="afterGroup">
                            <p:stCondLst>
                              <p:cond delay="2000"/>
                            </p:stCondLst>
                            <p:childTnLst>
                              <p:par>
                                <p:cTn fill="hold" grpId="0" id="12" nodeType="afterEffect" presetClass="entr" presetID="23" presetSubtype="32">
                                  <p:stCondLst>
                                    <p:cond delay="0"/>
                                  </p:stCondLst>
                                  <p:iterate type="lt">
                                    <p:tmPct val="0"/>
                                  </p:iterate>
                                  <p:childTnLst>
                                    <p:set>
                                      <p:cBhvr>
                                        <p:cTn dur="1" fill="hold" id="13">
                                          <p:stCondLst>
                                            <p:cond delay="0"/>
                                          </p:stCondLst>
                                        </p:cTn>
                                        <p:tgtEl>
                                          <p:spTgt spid="11"/>
                                        </p:tgtEl>
                                        <p:attrNameLst>
                                          <p:attrName>style.visibility</p:attrName>
                                        </p:attrNameLst>
                                      </p:cBhvr>
                                      <p:to>
                                        <p:strVal val="visible"/>
                                      </p:to>
                                    </p:set>
                                    <p:anim calcmode="lin" valueType="num">
                                      <p:cBhvr>
                                        <p:cTn dur="750" fill="hold" id="14"/>
                                        <p:tgtEl>
                                          <p:spTgt spid="11"/>
                                        </p:tgtEl>
                                        <p:attrNameLst>
                                          <p:attrName>ppt_w</p:attrName>
                                        </p:attrNameLst>
                                      </p:cBhvr>
                                      <p:tavLst>
                                        <p:tav tm="0">
                                          <p:val>
                                            <p:strVal val="4*#ppt_w"/>
                                          </p:val>
                                        </p:tav>
                                        <p:tav tm="100000">
                                          <p:val>
                                            <p:strVal val="#ppt_w"/>
                                          </p:val>
                                        </p:tav>
                                      </p:tavLst>
                                    </p:anim>
                                    <p:anim calcmode="lin" valueType="num">
                                      <p:cBhvr>
                                        <p:cTn dur="750" fill="hold" id="15"/>
                                        <p:tgtEl>
                                          <p:spTgt spid="11"/>
                                        </p:tgtEl>
                                        <p:attrNameLst>
                                          <p:attrName>ppt_h</p:attrName>
                                        </p:attrNameLst>
                                      </p:cBhvr>
                                      <p:tavLst>
                                        <p:tav tm="0">
                                          <p:val>
                                            <p:strVal val="4*#ppt_h"/>
                                          </p:val>
                                        </p:tav>
                                        <p:tav tm="100000">
                                          <p:val>
                                            <p:strVal val="#ppt_h"/>
                                          </p:val>
                                        </p:tav>
                                      </p:tavLst>
                                    </p:anim>
                                  </p:childTnLst>
                                </p:cTn>
                              </p:par>
                              <p:par>
                                <p:cTn fill="hold" grpId="0" id="16" nodeType="withEffect" presetClass="entr" presetID="23" presetSubtype="32">
                                  <p:stCondLst>
                                    <p:cond delay="500"/>
                                  </p:stCondLst>
                                  <p:iterate type="lt">
                                    <p:tmPct val="10000"/>
                                  </p:iterate>
                                  <p:childTnLst>
                                    <p:set>
                                      <p:cBhvr>
                                        <p:cTn dur="1" fill="hold" id="17">
                                          <p:stCondLst>
                                            <p:cond delay="0"/>
                                          </p:stCondLst>
                                        </p:cTn>
                                        <p:tgtEl>
                                          <p:spTgt spid="14"/>
                                        </p:tgtEl>
                                        <p:attrNameLst>
                                          <p:attrName>style.visibility</p:attrName>
                                        </p:attrNameLst>
                                      </p:cBhvr>
                                      <p:to>
                                        <p:strVal val="visible"/>
                                      </p:to>
                                    </p:set>
                                    <p:anim calcmode="lin" valueType="num">
                                      <p:cBhvr>
                                        <p:cTn dur="750" fill="hold" id="18"/>
                                        <p:tgtEl>
                                          <p:spTgt spid="14"/>
                                        </p:tgtEl>
                                        <p:attrNameLst>
                                          <p:attrName>ppt_w</p:attrName>
                                        </p:attrNameLst>
                                      </p:cBhvr>
                                      <p:tavLst>
                                        <p:tav tm="0">
                                          <p:val>
                                            <p:strVal val="4*#ppt_w"/>
                                          </p:val>
                                        </p:tav>
                                        <p:tav tm="100000">
                                          <p:val>
                                            <p:strVal val="#ppt_w"/>
                                          </p:val>
                                        </p:tav>
                                      </p:tavLst>
                                    </p:anim>
                                    <p:anim calcmode="lin" valueType="num">
                                      <p:cBhvr>
                                        <p:cTn dur="750" fill="hold" id="19"/>
                                        <p:tgtEl>
                                          <p:spTgt spid="14"/>
                                        </p:tgtEl>
                                        <p:attrNameLst>
                                          <p:attrName>ppt_h</p:attrName>
                                        </p:attrNameLst>
                                      </p:cBhvr>
                                      <p:tavLst>
                                        <p:tav tm="0">
                                          <p:val>
                                            <p:strVal val="4*#ppt_h"/>
                                          </p:val>
                                        </p:tav>
                                        <p:tav tm="100000">
                                          <p:val>
                                            <p:strVal val="#ppt_h"/>
                                          </p:val>
                                        </p:tav>
                                      </p:tavLst>
                                    </p:anim>
                                  </p:childTnLst>
                                </p:cTn>
                              </p:par>
                              <p:par>
                                <p:cTn fill="hold" grpId="0" id="20" nodeType="withEffect" presetClass="entr" presetID="26" presetSubtype="0">
                                  <p:stCondLst>
                                    <p:cond delay="1000"/>
                                  </p:stCondLst>
                                  <p:iterate type="lt">
                                    <p:tmPct val="10000"/>
                                  </p:iterate>
                                  <p:childTnLst>
                                    <p:set>
                                      <p:cBhvr>
                                        <p:cTn dur="1" fill="hold" id="21">
                                          <p:stCondLst>
                                            <p:cond delay="0"/>
                                          </p:stCondLst>
                                        </p:cTn>
                                        <p:tgtEl>
                                          <p:spTgt spid="34"/>
                                        </p:tgtEl>
                                        <p:attrNameLst>
                                          <p:attrName>style.visibility</p:attrName>
                                        </p:attrNameLst>
                                      </p:cBhvr>
                                      <p:to>
                                        <p:strVal val="visible"/>
                                      </p:to>
                                    </p:set>
                                    <p:animEffect filter="wipe(down)" transition="in">
                                      <p:cBhvr>
                                        <p:cTn dur="290" id="22">
                                          <p:stCondLst>
                                            <p:cond delay="0"/>
                                          </p:stCondLst>
                                        </p:cTn>
                                        <p:tgtEl>
                                          <p:spTgt spid="34"/>
                                        </p:tgtEl>
                                      </p:cBhvr>
                                    </p:animEffect>
                                    <p:anim calcmode="lin" valueType="num">
                                      <p:cBhvr>
                                        <p:cTn dur="911" id="23"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dur="332" id="24" tmFilter="0.0,0.0; 0.25,0.07; 0.50,0.2; 0.75,0.467; 1.0,1.0">
                                          <p:stCondLst>
                                            <p:cond delay="0"/>
                                          </p:stCondLst>
                                        </p:cTn>
                                        <p:tgtEl>
                                          <p:spTgt spid="34"/>
                                        </p:tgtEl>
                                        <p:attrNameLst>
                                          <p:attrName>ppt_y</p:attrName>
                                        </p:attrNameLst>
                                      </p:cBhvr>
                                      <p:tavLst>
                                        <p:tav fmla="#ppt_y-sin(pi*$)/3" tm="0">
                                          <p:val>
                                            <p:fltVal val="0.5"/>
                                          </p:val>
                                        </p:tav>
                                        <p:tav tm="100000">
                                          <p:val>
                                            <p:fltVal val="1"/>
                                          </p:val>
                                        </p:tav>
                                      </p:tavLst>
                                    </p:anim>
                                    <p:anim calcmode="lin" valueType="num">
                                      <p:cBhvr>
                                        <p:cTn dur="332" id="25" tmFilter="0, 0; 0.125,0.2665; 0.25,0.4; 0.375,0.465; 0.5,0.5;  0.625,0.535; 0.75,0.6; 0.875,0.7335; 1,1">
                                          <p:stCondLst>
                                            <p:cond delay="332"/>
                                          </p:stCondLst>
                                        </p:cTn>
                                        <p:tgtEl>
                                          <p:spTgt spid="34"/>
                                        </p:tgtEl>
                                        <p:attrNameLst>
                                          <p:attrName>ppt_y</p:attrName>
                                        </p:attrNameLst>
                                      </p:cBhvr>
                                      <p:tavLst>
                                        <p:tav fmla="#ppt_y-sin(pi*$)/9" tm="0">
                                          <p:val>
                                            <p:fltVal val="0"/>
                                          </p:val>
                                        </p:tav>
                                        <p:tav tm="100000">
                                          <p:val>
                                            <p:fltVal val="1"/>
                                          </p:val>
                                        </p:tav>
                                      </p:tavLst>
                                    </p:anim>
                                    <p:anim calcmode="lin" valueType="num">
                                      <p:cBhvr>
                                        <p:cTn dur="166" id="26" tmFilter="0, 0; 0.125,0.2665; 0.25,0.4; 0.375,0.465; 0.5,0.5;  0.625,0.535; 0.75,0.6; 0.875,0.7335; 1,1">
                                          <p:stCondLst>
                                            <p:cond delay="662"/>
                                          </p:stCondLst>
                                        </p:cTn>
                                        <p:tgtEl>
                                          <p:spTgt spid="34"/>
                                        </p:tgtEl>
                                        <p:attrNameLst>
                                          <p:attrName>ppt_y</p:attrName>
                                        </p:attrNameLst>
                                      </p:cBhvr>
                                      <p:tavLst>
                                        <p:tav fmla="#ppt_y-sin(pi*$)/27" tm="0">
                                          <p:val>
                                            <p:fltVal val="0"/>
                                          </p:val>
                                        </p:tav>
                                        <p:tav tm="100000">
                                          <p:val>
                                            <p:fltVal val="1"/>
                                          </p:val>
                                        </p:tav>
                                      </p:tavLst>
                                    </p:anim>
                                    <p:anim calcmode="lin" valueType="num">
                                      <p:cBhvr>
                                        <p:cTn dur="82" id="27" tmFilter="0, 0; 0.125,0.2665; 0.25,0.4; 0.375,0.465; 0.5,0.5;  0.625,0.535; 0.75,0.6; 0.875,0.7335; 1,1">
                                          <p:stCondLst>
                                            <p:cond delay="828"/>
                                          </p:stCondLst>
                                        </p:cTn>
                                        <p:tgtEl>
                                          <p:spTgt spid="34"/>
                                        </p:tgtEl>
                                        <p:attrNameLst>
                                          <p:attrName>ppt_y</p:attrName>
                                        </p:attrNameLst>
                                      </p:cBhvr>
                                      <p:tavLst>
                                        <p:tav fmla="#ppt_y-sin(pi*$)/81" tm="0">
                                          <p:val>
                                            <p:fltVal val="0"/>
                                          </p:val>
                                        </p:tav>
                                        <p:tav tm="100000">
                                          <p:val>
                                            <p:fltVal val="1"/>
                                          </p:val>
                                        </p:tav>
                                      </p:tavLst>
                                    </p:anim>
                                    <p:animScale>
                                      <p:cBhvr>
                                        <p:cTn dur="13" id="28">
                                          <p:stCondLst>
                                            <p:cond delay="325"/>
                                          </p:stCondLst>
                                        </p:cTn>
                                        <p:tgtEl>
                                          <p:spTgt spid="34"/>
                                        </p:tgtEl>
                                      </p:cBhvr>
                                      <p:to x="100000" y="60000"/>
                                    </p:animScale>
                                    <p:animScale>
                                      <p:cBhvr>
                                        <p:cTn decel="50000" dur="83" id="29">
                                          <p:stCondLst>
                                            <p:cond delay="338"/>
                                          </p:stCondLst>
                                        </p:cTn>
                                        <p:tgtEl>
                                          <p:spTgt spid="34"/>
                                        </p:tgtEl>
                                      </p:cBhvr>
                                      <p:to x="100000" y="100000"/>
                                    </p:animScale>
                                    <p:animScale>
                                      <p:cBhvr>
                                        <p:cTn dur="13" id="30">
                                          <p:stCondLst>
                                            <p:cond delay="656"/>
                                          </p:stCondLst>
                                        </p:cTn>
                                        <p:tgtEl>
                                          <p:spTgt spid="34"/>
                                        </p:tgtEl>
                                      </p:cBhvr>
                                      <p:to x="100000" y="80000"/>
                                    </p:animScale>
                                    <p:animScale>
                                      <p:cBhvr>
                                        <p:cTn decel="50000" dur="83" id="31">
                                          <p:stCondLst>
                                            <p:cond delay="669"/>
                                          </p:stCondLst>
                                        </p:cTn>
                                        <p:tgtEl>
                                          <p:spTgt spid="34"/>
                                        </p:tgtEl>
                                      </p:cBhvr>
                                      <p:to x="100000" y="100000"/>
                                    </p:animScale>
                                    <p:animScale>
                                      <p:cBhvr>
                                        <p:cTn dur="13" id="32">
                                          <p:stCondLst>
                                            <p:cond delay="821"/>
                                          </p:stCondLst>
                                        </p:cTn>
                                        <p:tgtEl>
                                          <p:spTgt spid="34"/>
                                        </p:tgtEl>
                                      </p:cBhvr>
                                      <p:to x="100000" y="90000"/>
                                    </p:animScale>
                                    <p:animScale>
                                      <p:cBhvr>
                                        <p:cTn decel="50000" dur="83" id="33">
                                          <p:stCondLst>
                                            <p:cond delay="834"/>
                                          </p:stCondLst>
                                        </p:cTn>
                                        <p:tgtEl>
                                          <p:spTgt spid="34"/>
                                        </p:tgtEl>
                                      </p:cBhvr>
                                      <p:to x="100000" y="100000"/>
                                    </p:animScale>
                                    <p:animScale>
                                      <p:cBhvr>
                                        <p:cTn dur="13" id="34">
                                          <p:stCondLst>
                                            <p:cond delay="904"/>
                                          </p:stCondLst>
                                        </p:cTn>
                                        <p:tgtEl>
                                          <p:spTgt spid="34"/>
                                        </p:tgtEl>
                                      </p:cBhvr>
                                      <p:to x="100000" y="95000"/>
                                    </p:animScale>
                                    <p:animScale>
                                      <p:cBhvr>
                                        <p:cTn decel="50000" dur="83" id="35">
                                          <p:stCondLst>
                                            <p:cond delay="917"/>
                                          </p:stCondLst>
                                        </p:cTn>
                                        <p:tgtEl>
                                          <p:spTgt spid="34"/>
                                        </p:tgtEl>
                                      </p:cBhvr>
                                      <p:to x="100000" y="100000"/>
                                    </p:animScale>
                                  </p:childTnLst>
                                </p:cTn>
                              </p:par>
                              <p:par>
                                <p:cTn fill="hold" grpId="0" id="36" nodeType="withEffect" presetClass="entr" presetID="26" presetSubtype="0">
                                  <p:stCondLst>
                                    <p:cond delay="1000"/>
                                  </p:stCondLst>
                                  <p:iterate type="lt">
                                    <p:tmPct val="10000"/>
                                  </p:iterate>
                                  <p:childTnLst>
                                    <p:set>
                                      <p:cBhvr>
                                        <p:cTn dur="1" fill="hold" id="37">
                                          <p:stCondLst>
                                            <p:cond delay="0"/>
                                          </p:stCondLst>
                                        </p:cTn>
                                        <p:tgtEl>
                                          <p:spTgt spid="17"/>
                                        </p:tgtEl>
                                        <p:attrNameLst>
                                          <p:attrName>style.visibility</p:attrName>
                                        </p:attrNameLst>
                                      </p:cBhvr>
                                      <p:to>
                                        <p:strVal val="visible"/>
                                      </p:to>
                                    </p:set>
                                    <p:animEffect filter="wipe(down)" transition="in">
                                      <p:cBhvr>
                                        <p:cTn dur="290" id="38">
                                          <p:stCondLst>
                                            <p:cond delay="0"/>
                                          </p:stCondLst>
                                        </p:cTn>
                                        <p:tgtEl>
                                          <p:spTgt spid="17"/>
                                        </p:tgtEl>
                                      </p:cBhvr>
                                    </p:animEffect>
                                    <p:anim calcmode="lin" valueType="num">
                                      <p:cBhvr>
                                        <p:cTn dur="911" id="39"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332" id="40"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332" id="41" tmFilter="0, 0; 0.125,0.2665; 0.25,0.4; 0.375,0.465; 0.5,0.5;  0.625,0.535; 0.75,0.6; 0.875,0.7335; 1,1">
                                          <p:stCondLst>
                                            <p:cond delay="332"/>
                                          </p:stCondLst>
                                        </p:cTn>
                                        <p:tgtEl>
                                          <p:spTgt spid="17"/>
                                        </p:tgtEl>
                                        <p:attrNameLst>
                                          <p:attrName>ppt_y</p:attrName>
                                        </p:attrNameLst>
                                      </p:cBhvr>
                                      <p:tavLst>
                                        <p:tav fmla="#ppt_y-sin(pi*$)/9" tm="0">
                                          <p:val>
                                            <p:fltVal val="0"/>
                                          </p:val>
                                        </p:tav>
                                        <p:tav tm="100000">
                                          <p:val>
                                            <p:fltVal val="1"/>
                                          </p:val>
                                        </p:tav>
                                      </p:tavLst>
                                    </p:anim>
                                    <p:anim calcmode="lin" valueType="num">
                                      <p:cBhvr>
                                        <p:cTn dur="166" id="42" tmFilter="0, 0; 0.125,0.2665; 0.25,0.4; 0.375,0.465; 0.5,0.5;  0.625,0.535; 0.75,0.6; 0.875,0.7335; 1,1">
                                          <p:stCondLst>
                                            <p:cond delay="662"/>
                                          </p:stCondLst>
                                        </p:cTn>
                                        <p:tgtEl>
                                          <p:spTgt spid="17"/>
                                        </p:tgtEl>
                                        <p:attrNameLst>
                                          <p:attrName>ppt_y</p:attrName>
                                        </p:attrNameLst>
                                      </p:cBhvr>
                                      <p:tavLst>
                                        <p:tav fmla="#ppt_y-sin(pi*$)/27" tm="0">
                                          <p:val>
                                            <p:fltVal val="0"/>
                                          </p:val>
                                        </p:tav>
                                        <p:tav tm="100000">
                                          <p:val>
                                            <p:fltVal val="1"/>
                                          </p:val>
                                        </p:tav>
                                      </p:tavLst>
                                    </p:anim>
                                    <p:anim calcmode="lin" valueType="num">
                                      <p:cBhvr>
                                        <p:cTn dur="82" id="43" tmFilter="0, 0; 0.125,0.2665; 0.25,0.4; 0.375,0.465; 0.5,0.5;  0.625,0.535; 0.75,0.6; 0.875,0.7335; 1,1">
                                          <p:stCondLst>
                                            <p:cond delay="828"/>
                                          </p:stCondLst>
                                        </p:cTn>
                                        <p:tgtEl>
                                          <p:spTgt spid="17"/>
                                        </p:tgtEl>
                                        <p:attrNameLst>
                                          <p:attrName>ppt_y</p:attrName>
                                        </p:attrNameLst>
                                      </p:cBhvr>
                                      <p:tavLst>
                                        <p:tav fmla="#ppt_y-sin(pi*$)/81" tm="0">
                                          <p:val>
                                            <p:fltVal val="0"/>
                                          </p:val>
                                        </p:tav>
                                        <p:tav tm="100000">
                                          <p:val>
                                            <p:fltVal val="1"/>
                                          </p:val>
                                        </p:tav>
                                      </p:tavLst>
                                    </p:anim>
                                    <p:animScale>
                                      <p:cBhvr>
                                        <p:cTn dur="13" id="44">
                                          <p:stCondLst>
                                            <p:cond delay="325"/>
                                          </p:stCondLst>
                                        </p:cTn>
                                        <p:tgtEl>
                                          <p:spTgt spid="17"/>
                                        </p:tgtEl>
                                      </p:cBhvr>
                                      <p:to x="100000" y="60000"/>
                                    </p:animScale>
                                    <p:animScale>
                                      <p:cBhvr>
                                        <p:cTn decel="50000" dur="83" id="45">
                                          <p:stCondLst>
                                            <p:cond delay="338"/>
                                          </p:stCondLst>
                                        </p:cTn>
                                        <p:tgtEl>
                                          <p:spTgt spid="17"/>
                                        </p:tgtEl>
                                      </p:cBhvr>
                                      <p:to x="100000" y="100000"/>
                                    </p:animScale>
                                    <p:animScale>
                                      <p:cBhvr>
                                        <p:cTn dur="13" id="46">
                                          <p:stCondLst>
                                            <p:cond delay="656"/>
                                          </p:stCondLst>
                                        </p:cTn>
                                        <p:tgtEl>
                                          <p:spTgt spid="17"/>
                                        </p:tgtEl>
                                      </p:cBhvr>
                                      <p:to x="100000" y="80000"/>
                                    </p:animScale>
                                    <p:animScale>
                                      <p:cBhvr>
                                        <p:cTn decel="50000" dur="83" id="47">
                                          <p:stCondLst>
                                            <p:cond delay="669"/>
                                          </p:stCondLst>
                                        </p:cTn>
                                        <p:tgtEl>
                                          <p:spTgt spid="17"/>
                                        </p:tgtEl>
                                      </p:cBhvr>
                                      <p:to x="100000" y="100000"/>
                                    </p:animScale>
                                    <p:animScale>
                                      <p:cBhvr>
                                        <p:cTn dur="13" id="48">
                                          <p:stCondLst>
                                            <p:cond delay="821"/>
                                          </p:stCondLst>
                                        </p:cTn>
                                        <p:tgtEl>
                                          <p:spTgt spid="17"/>
                                        </p:tgtEl>
                                      </p:cBhvr>
                                      <p:to x="100000" y="90000"/>
                                    </p:animScale>
                                    <p:animScale>
                                      <p:cBhvr>
                                        <p:cTn decel="50000" dur="83" id="49">
                                          <p:stCondLst>
                                            <p:cond delay="834"/>
                                          </p:stCondLst>
                                        </p:cTn>
                                        <p:tgtEl>
                                          <p:spTgt spid="17"/>
                                        </p:tgtEl>
                                      </p:cBhvr>
                                      <p:to x="100000" y="100000"/>
                                    </p:animScale>
                                    <p:animScale>
                                      <p:cBhvr>
                                        <p:cTn dur="13" id="50">
                                          <p:stCondLst>
                                            <p:cond delay="904"/>
                                          </p:stCondLst>
                                        </p:cTn>
                                        <p:tgtEl>
                                          <p:spTgt spid="17"/>
                                        </p:tgtEl>
                                      </p:cBhvr>
                                      <p:to x="100000" y="95000"/>
                                    </p:animScale>
                                    <p:animScale>
                                      <p:cBhvr>
                                        <p:cTn decel="50000" dur="83" id="51">
                                          <p:stCondLst>
                                            <p:cond delay="917"/>
                                          </p:stCondLst>
                                        </p:cTn>
                                        <p:tgtEl>
                                          <p:spTgt spid="17"/>
                                        </p:tgtEl>
                                      </p:cBhvr>
                                      <p:to x="100000" y="100000"/>
                                    </p:animScale>
                                  </p:childTnLst>
                                </p:cTn>
                              </p:par>
                              <p:par>
                                <p:cTn fill="remove" grpId="1" id="52" nodeType="withEffect" presetClass="emph" presetID="27" presetSubtype="0">
                                  <p:stCondLst>
                                    <p:cond delay="1250"/>
                                  </p:stCondLst>
                                  <p:iterate type="lt">
                                    <p:tmPct val="10000"/>
                                  </p:iterate>
                                  <p:childTnLst>
                                    <p:animClr clrSpc="rgb" dir="cw">
                                      <p:cBhvr override="childStyle">
                                        <p:cTn autoRev="1" dur="625" fill="remove" id="53"/>
                                        <p:tgtEl>
                                          <p:spTgt spid="11"/>
                                        </p:tgtEl>
                                        <p:attrNameLst>
                                          <p:attrName>style.color</p:attrName>
                                        </p:attrNameLst>
                                      </p:cBhvr>
                                      <p:to>
                                        <a:srgbClr val="FFFFFF"/>
                                      </p:to>
                                    </p:animClr>
                                    <p:animClr clrSpc="rgb" dir="cw">
                                      <p:cBhvr>
                                        <p:cTn autoRev="1" dur="625" fill="remove" id="54"/>
                                        <p:tgtEl>
                                          <p:spTgt spid="11"/>
                                        </p:tgtEl>
                                        <p:attrNameLst>
                                          <p:attrName>fillcolor</p:attrName>
                                        </p:attrNameLst>
                                      </p:cBhvr>
                                      <p:to>
                                        <a:srgbClr val="FFFFFF"/>
                                      </p:to>
                                    </p:animClr>
                                    <p:set>
                                      <p:cBhvr>
                                        <p:cTn autoRev="1" dur="625" fill="remove" id="55"/>
                                        <p:tgtEl>
                                          <p:spTgt spid="11"/>
                                        </p:tgtEl>
                                        <p:attrNameLst>
                                          <p:attrName>fill.type</p:attrName>
                                        </p:attrNameLst>
                                      </p:cBhvr>
                                      <p:to>
                                        <p:strVal val="solid"/>
                                      </p:to>
                                    </p:set>
                                    <p:set>
                                      <p:cBhvr>
                                        <p:cTn autoRev="1" dur="625" fill="remove" id="56"/>
                                        <p:tgtEl>
                                          <p:spTgt spid="11"/>
                                        </p:tgtEl>
                                        <p:attrNameLst>
                                          <p:attrName>fill.on</p:attrName>
                                        </p:attrNameLst>
                                      </p:cBhvr>
                                      <p:to>
                                        <p:strVal val="true"/>
                                      </p:to>
                                    </p:set>
                                  </p:childTnLst>
                                </p:cTn>
                              </p:par>
                              <p:par>
                                <p:cTn fill="remove" grpId="1" id="57" nodeType="withEffect" presetClass="emph" presetID="27" presetSubtype="0">
                                  <p:stCondLst>
                                    <p:cond delay="1250"/>
                                  </p:stCondLst>
                                  <p:iterate type="lt">
                                    <p:tmPct val="10000"/>
                                  </p:iterate>
                                  <p:childTnLst>
                                    <p:animClr clrSpc="rgb" dir="cw">
                                      <p:cBhvr override="childStyle">
                                        <p:cTn autoRev="1" dur="625" fill="remove" id="58"/>
                                        <p:tgtEl>
                                          <p:spTgt spid="14"/>
                                        </p:tgtEl>
                                        <p:attrNameLst>
                                          <p:attrName>style.color</p:attrName>
                                        </p:attrNameLst>
                                      </p:cBhvr>
                                      <p:to>
                                        <a:srgbClr val="FFC000"/>
                                      </p:to>
                                    </p:animClr>
                                    <p:animClr clrSpc="rgb" dir="cw">
                                      <p:cBhvr>
                                        <p:cTn autoRev="1" dur="625" fill="remove" id="59"/>
                                        <p:tgtEl>
                                          <p:spTgt spid="14"/>
                                        </p:tgtEl>
                                        <p:attrNameLst>
                                          <p:attrName>fillcolor</p:attrName>
                                        </p:attrNameLst>
                                      </p:cBhvr>
                                      <p:to>
                                        <a:srgbClr val="FFC000"/>
                                      </p:to>
                                    </p:animClr>
                                    <p:set>
                                      <p:cBhvr>
                                        <p:cTn autoRev="1" dur="625" fill="remove" id="60"/>
                                        <p:tgtEl>
                                          <p:spTgt spid="14"/>
                                        </p:tgtEl>
                                        <p:attrNameLst>
                                          <p:attrName>fill.type</p:attrName>
                                        </p:attrNameLst>
                                      </p:cBhvr>
                                      <p:to>
                                        <p:strVal val="solid"/>
                                      </p:to>
                                    </p:set>
                                    <p:set>
                                      <p:cBhvr>
                                        <p:cTn autoRev="1" dur="625" fill="remove" id="61"/>
                                        <p:tgtEl>
                                          <p:spTgt spid="14"/>
                                        </p:tgtEl>
                                        <p:attrNameLst>
                                          <p:attrName>fill.on</p:attrName>
                                        </p:attrNameLst>
                                      </p:cBhvr>
                                      <p:to>
                                        <p:strVal val="true"/>
                                      </p:to>
                                    </p:set>
                                  </p:childTnLst>
                                </p:cTn>
                              </p:par>
                            </p:childTnLst>
                          </p:cTn>
                        </p:par>
                        <p:par>
                          <p:cTn fill="hold" id="62" nodeType="afterGroup">
                            <p:stCondLst>
                              <p:cond delay="4000"/>
                            </p:stCondLst>
                            <p:childTnLst>
                              <p:par>
                                <p:cTn decel="100000" fill="hold" id="63" nodeType="afterEffect" presetClass="entr" presetID="49" presetSubtype="0">
                                  <p:stCondLst>
                                    <p:cond delay="0"/>
                                  </p:stCondLst>
                                  <p:childTnLst>
                                    <p:set>
                                      <p:cBhvr>
                                        <p:cTn dur="1" fill="hold" id="64">
                                          <p:stCondLst>
                                            <p:cond delay="0"/>
                                          </p:stCondLst>
                                        </p:cTn>
                                        <p:tgtEl>
                                          <p:spTgt spid="7"/>
                                        </p:tgtEl>
                                        <p:attrNameLst>
                                          <p:attrName>style.visibility</p:attrName>
                                        </p:attrNameLst>
                                      </p:cBhvr>
                                      <p:to>
                                        <p:strVal val="visible"/>
                                      </p:to>
                                    </p:set>
                                    <p:anim calcmode="lin" valueType="num">
                                      <p:cBhvr>
                                        <p:cTn dur="500" fill="hold" id="65"/>
                                        <p:tgtEl>
                                          <p:spTgt spid="7"/>
                                        </p:tgtEl>
                                        <p:attrNameLst>
                                          <p:attrName>ppt_w</p:attrName>
                                        </p:attrNameLst>
                                      </p:cBhvr>
                                      <p:tavLst>
                                        <p:tav tm="0">
                                          <p:val>
                                            <p:fltVal val="0"/>
                                          </p:val>
                                        </p:tav>
                                        <p:tav tm="100000">
                                          <p:val>
                                            <p:strVal val="#ppt_w"/>
                                          </p:val>
                                        </p:tav>
                                      </p:tavLst>
                                    </p:anim>
                                    <p:anim calcmode="lin" valueType="num">
                                      <p:cBhvr>
                                        <p:cTn dur="500" fill="hold" id="66"/>
                                        <p:tgtEl>
                                          <p:spTgt spid="7"/>
                                        </p:tgtEl>
                                        <p:attrNameLst>
                                          <p:attrName>ppt_h</p:attrName>
                                        </p:attrNameLst>
                                      </p:cBhvr>
                                      <p:tavLst>
                                        <p:tav tm="0">
                                          <p:val>
                                            <p:fltVal val="0"/>
                                          </p:val>
                                        </p:tav>
                                        <p:tav tm="100000">
                                          <p:val>
                                            <p:strVal val="#ppt_h"/>
                                          </p:val>
                                        </p:tav>
                                      </p:tavLst>
                                    </p:anim>
                                    <p:anim calcmode="lin" valueType="num">
                                      <p:cBhvr>
                                        <p:cTn dur="500" fill="hold" id="67"/>
                                        <p:tgtEl>
                                          <p:spTgt spid="7"/>
                                        </p:tgtEl>
                                        <p:attrNameLst>
                                          <p:attrName>style.rotation</p:attrName>
                                        </p:attrNameLst>
                                      </p:cBhvr>
                                      <p:tavLst>
                                        <p:tav tm="0">
                                          <p:val>
                                            <p:fltVal val="360"/>
                                          </p:val>
                                        </p:tav>
                                        <p:tav tm="100000">
                                          <p:val>
                                            <p:fltVal val="0"/>
                                          </p:val>
                                        </p:tav>
                                      </p:tavLst>
                                    </p:anim>
                                    <p:animEffect filter="fade" transition="in">
                                      <p:cBhvr>
                                        <p:cTn dur="500" id="68"/>
                                        <p:tgtEl>
                                          <p:spTgt spid="7"/>
                                        </p:tgtEl>
                                      </p:cBhvr>
                                    </p:animEffect>
                                  </p:childTnLst>
                                </p:cTn>
                              </p:par>
                              <p:par>
                                <p:cTn fill="hold" id="69" nodeType="withEffect" presetClass="entr" presetID="42" presetSubtype="0">
                                  <p:stCondLst>
                                    <p:cond delay="0"/>
                                  </p:stCondLst>
                                  <p:childTnLst>
                                    <p:set>
                                      <p:cBhvr>
                                        <p:cTn dur="1" fill="hold" id="70">
                                          <p:stCondLst>
                                            <p:cond delay="0"/>
                                          </p:stCondLst>
                                        </p:cTn>
                                        <p:tgtEl>
                                          <p:spTgt spid="3"/>
                                        </p:tgtEl>
                                        <p:attrNameLst>
                                          <p:attrName>style.visibility</p:attrName>
                                        </p:attrNameLst>
                                      </p:cBhvr>
                                      <p:to>
                                        <p:strVal val="visible"/>
                                      </p:to>
                                    </p:set>
                                    <p:animEffect filter="fade" transition="in">
                                      <p:cBhvr>
                                        <p:cTn dur="750" id="71"/>
                                        <p:tgtEl>
                                          <p:spTgt spid="3"/>
                                        </p:tgtEl>
                                      </p:cBhvr>
                                    </p:animEffect>
                                    <p:anim calcmode="lin" valueType="num">
                                      <p:cBhvr>
                                        <p:cTn dur="750" fill="hold" id="72"/>
                                        <p:tgtEl>
                                          <p:spTgt spid="3"/>
                                        </p:tgtEl>
                                        <p:attrNameLst>
                                          <p:attrName>ppt_x</p:attrName>
                                        </p:attrNameLst>
                                      </p:cBhvr>
                                      <p:tavLst>
                                        <p:tav tm="0">
                                          <p:val>
                                            <p:strVal val="#ppt_x"/>
                                          </p:val>
                                        </p:tav>
                                        <p:tav tm="100000">
                                          <p:val>
                                            <p:strVal val="#ppt_x"/>
                                          </p:val>
                                        </p:tav>
                                      </p:tavLst>
                                    </p:anim>
                                    <p:anim calcmode="lin" valueType="num">
                                      <p:cBhvr>
                                        <p:cTn dur="750" fill="hold" id="73"/>
                                        <p:tgtEl>
                                          <p:spTgt spid="3"/>
                                        </p:tgtEl>
                                        <p:attrNameLst>
                                          <p:attrName>ppt_y</p:attrName>
                                        </p:attrNameLst>
                                      </p:cBhvr>
                                      <p:tavLst>
                                        <p:tav tm="0">
                                          <p:val>
                                            <p:strVal val="#ppt_y+.1"/>
                                          </p:val>
                                        </p:tav>
                                        <p:tav tm="100000">
                                          <p:val>
                                            <p:strVal val="#ppt_y"/>
                                          </p:val>
                                        </p:tav>
                                      </p:tavLst>
                                    </p:anim>
                                  </p:childTnLst>
                                </p:cTn>
                              </p:par>
                            </p:childTnLst>
                          </p:cTn>
                        </p:par>
                        <p:par>
                          <p:cTn fill="hold" id="74" nodeType="afterGroup">
                            <p:stCondLst>
                              <p:cond delay="4750"/>
                            </p:stCondLst>
                            <p:childTnLst>
                              <p:par>
                                <p:cTn decel="100000" fill="hold" id="75" nodeType="afterEffect" presetClass="entr" presetID="49" presetSubtype="0">
                                  <p:stCondLst>
                                    <p:cond delay="0"/>
                                  </p:stCondLst>
                                  <p:childTnLst>
                                    <p:set>
                                      <p:cBhvr>
                                        <p:cTn dur="1" fill="hold" id="76">
                                          <p:stCondLst>
                                            <p:cond delay="0"/>
                                          </p:stCondLst>
                                        </p:cTn>
                                        <p:tgtEl>
                                          <p:spTgt spid="51"/>
                                        </p:tgtEl>
                                        <p:attrNameLst>
                                          <p:attrName>style.visibility</p:attrName>
                                        </p:attrNameLst>
                                      </p:cBhvr>
                                      <p:to>
                                        <p:strVal val="visible"/>
                                      </p:to>
                                    </p:set>
                                    <p:anim calcmode="lin" valueType="num">
                                      <p:cBhvr>
                                        <p:cTn dur="500" fill="hold" id="77"/>
                                        <p:tgtEl>
                                          <p:spTgt spid="51"/>
                                        </p:tgtEl>
                                        <p:attrNameLst>
                                          <p:attrName>ppt_w</p:attrName>
                                        </p:attrNameLst>
                                      </p:cBhvr>
                                      <p:tavLst>
                                        <p:tav tm="0">
                                          <p:val>
                                            <p:fltVal val="0"/>
                                          </p:val>
                                        </p:tav>
                                        <p:tav tm="100000">
                                          <p:val>
                                            <p:strVal val="#ppt_w"/>
                                          </p:val>
                                        </p:tav>
                                      </p:tavLst>
                                    </p:anim>
                                    <p:anim calcmode="lin" valueType="num">
                                      <p:cBhvr>
                                        <p:cTn dur="500" fill="hold" id="78"/>
                                        <p:tgtEl>
                                          <p:spTgt spid="51"/>
                                        </p:tgtEl>
                                        <p:attrNameLst>
                                          <p:attrName>ppt_h</p:attrName>
                                        </p:attrNameLst>
                                      </p:cBhvr>
                                      <p:tavLst>
                                        <p:tav tm="0">
                                          <p:val>
                                            <p:fltVal val="0"/>
                                          </p:val>
                                        </p:tav>
                                        <p:tav tm="100000">
                                          <p:val>
                                            <p:strVal val="#ppt_h"/>
                                          </p:val>
                                        </p:tav>
                                      </p:tavLst>
                                    </p:anim>
                                    <p:anim calcmode="lin" valueType="num">
                                      <p:cBhvr>
                                        <p:cTn dur="500" fill="hold" id="79"/>
                                        <p:tgtEl>
                                          <p:spTgt spid="51"/>
                                        </p:tgtEl>
                                        <p:attrNameLst>
                                          <p:attrName>style.rotation</p:attrName>
                                        </p:attrNameLst>
                                      </p:cBhvr>
                                      <p:tavLst>
                                        <p:tav tm="0">
                                          <p:val>
                                            <p:fltVal val="360"/>
                                          </p:val>
                                        </p:tav>
                                        <p:tav tm="100000">
                                          <p:val>
                                            <p:fltVal val="0"/>
                                          </p:val>
                                        </p:tav>
                                      </p:tavLst>
                                    </p:anim>
                                    <p:animEffect filter="fade" transition="in">
                                      <p:cBhvr>
                                        <p:cTn dur="500" id="80"/>
                                        <p:tgtEl>
                                          <p:spTgt spid="51"/>
                                        </p:tgtEl>
                                      </p:cBhvr>
                                    </p:animEffect>
                                  </p:childTnLst>
                                </p:cTn>
                              </p:par>
                              <p:par>
                                <p:cTn fill="hold" id="81" nodeType="withEffect" presetClass="entr" presetID="42" presetSubtype="0">
                                  <p:stCondLst>
                                    <p:cond delay="0"/>
                                  </p:stCondLst>
                                  <p:childTnLst>
                                    <p:set>
                                      <p:cBhvr>
                                        <p:cTn dur="1" fill="hold" id="82">
                                          <p:stCondLst>
                                            <p:cond delay="0"/>
                                          </p:stCondLst>
                                        </p:cTn>
                                        <p:tgtEl>
                                          <p:spTgt spid="41"/>
                                        </p:tgtEl>
                                        <p:attrNameLst>
                                          <p:attrName>style.visibility</p:attrName>
                                        </p:attrNameLst>
                                      </p:cBhvr>
                                      <p:to>
                                        <p:strVal val="visible"/>
                                      </p:to>
                                    </p:set>
                                    <p:animEffect filter="fade" transition="in">
                                      <p:cBhvr>
                                        <p:cTn dur="750" id="83"/>
                                        <p:tgtEl>
                                          <p:spTgt spid="41"/>
                                        </p:tgtEl>
                                      </p:cBhvr>
                                    </p:animEffect>
                                    <p:anim calcmode="lin" valueType="num">
                                      <p:cBhvr>
                                        <p:cTn dur="750" fill="hold" id="84"/>
                                        <p:tgtEl>
                                          <p:spTgt spid="41"/>
                                        </p:tgtEl>
                                        <p:attrNameLst>
                                          <p:attrName>ppt_x</p:attrName>
                                        </p:attrNameLst>
                                      </p:cBhvr>
                                      <p:tavLst>
                                        <p:tav tm="0">
                                          <p:val>
                                            <p:strVal val="#ppt_x"/>
                                          </p:val>
                                        </p:tav>
                                        <p:tav tm="100000">
                                          <p:val>
                                            <p:strVal val="#ppt_x"/>
                                          </p:val>
                                        </p:tav>
                                      </p:tavLst>
                                    </p:anim>
                                    <p:anim calcmode="lin" valueType="num">
                                      <p:cBhvr>
                                        <p:cTn dur="750" fill="hold" id="85"/>
                                        <p:tgtEl>
                                          <p:spTgt spid="41"/>
                                        </p:tgtEl>
                                        <p:attrNameLst>
                                          <p:attrName>ppt_y</p:attrName>
                                        </p:attrNameLst>
                                      </p:cBhvr>
                                      <p:tavLst>
                                        <p:tav tm="0">
                                          <p:val>
                                            <p:strVal val="#ppt_y+.1"/>
                                          </p:val>
                                        </p:tav>
                                        <p:tav tm="100000">
                                          <p:val>
                                            <p:strVal val="#ppt_y"/>
                                          </p:val>
                                        </p:tav>
                                      </p:tavLst>
                                    </p:anim>
                                  </p:childTnLst>
                                </p:cTn>
                              </p:par>
                            </p:childTnLst>
                          </p:cTn>
                        </p:par>
                        <p:par>
                          <p:cTn fill="hold" id="86" nodeType="afterGroup">
                            <p:stCondLst>
                              <p:cond delay="5500"/>
                            </p:stCondLst>
                            <p:childTnLst>
                              <p:par>
                                <p:cTn decel="100000" fill="hold" id="87" nodeType="afterEffect" presetClass="entr" presetID="49" presetSubtype="0">
                                  <p:stCondLst>
                                    <p:cond delay="0"/>
                                  </p:stCondLst>
                                  <p:childTnLst>
                                    <p:set>
                                      <p:cBhvr>
                                        <p:cTn dur="1" fill="hold" id="88">
                                          <p:stCondLst>
                                            <p:cond delay="0"/>
                                          </p:stCondLst>
                                        </p:cTn>
                                        <p:tgtEl>
                                          <p:spTgt spid="54"/>
                                        </p:tgtEl>
                                        <p:attrNameLst>
                                          <p:attrName>style.visibility</p:attrName>
                                        </p:attrNameLst>
                                      </p:cBhvr>
                                      <p:to>
                                        <p:strVal val="visible"/>
                                      </p:to>
                                    </p:set>
                                    <p:anim calcmode="lin" valueType="num">
                                      <p:cBhvr>
                                        <p:cTn dur="500" fill="hold" id="89"/>
                                        <p:tgtEl>
                                          <p:spTgt spid="54"/>
                                        </p:tgtEl>
                                        <p:attrNameLst>
                                          <p:attrName>ppt_w</p:attrName>
                                        </p:attrNameLst>
                                      </p:cBhvr>
                                      <p:tavLst>
                                        <p:tav tm="0">
                                          <p:val>
                                            <p:fltVal val="0"/>
                                          </p:val>
                                        </p:tav>
                                        <p:tav tm="100000">
                                          <p:val>
                                            <p:strVal val="#ppt_w"/>
                                          </p:val>
                                        </p:tav>
                                      </p:tavLst>
                                    </p:anim>
                                    <p:anim calcmode="lin" valueType="num">
                                      <p:cBhvr>
                                        <p:cTn dur="500" fill="hold" id="90"/>
                                        <p:tgtEl>
                                          <p:spTgt spid="54"/>
                                        </p:tgtEl>
                                        <p:attrNameLst>
                                          <p:attrName>ppt_h</p:attrName>
                                        </p:attrNameLst>
                                      </p:cBhvr>
                                      <p:tavLst>
                                        <p:tav tm="0">
                                          <p:val>
                                            <p:fltVal val="0"/>
                                          </p:val>
                                        </p:tav>
                                        <p:tav tm="100000">
                                          <p:val>
                                            <p:strVal val="#ppt_h"/>
                                          </p:val>
                                        </p:tav>
                                      </p:tavLst>
                                    </p:anim>
                                    <p:anim calcmode="lin" valueType="num">
                                      <p:cBhvr>
                                        <p:cTn dur="500" fill="hold" id="91"/>
                                        <p:tgtEl>
                                          <p:spTgt spid="54"/>
                                        </p:tgtEl>
                                        <p:attrNameLst>
                                          <p:attrName>style.rotation</p:attrName>
                                        </p:attrNameLst>
                                      </p:cBhvr>
                                      <p:tavLst>
                                        <p:tav tm="0">
                                          <p:val>
                                            <p:fltVal val="360"/>
                                          </p:val>
                                        </p:tav>
                                        <p:tav tm="100000">
                                          <p:val>
                                            <p:fltVal val="0"/>
                                          </p:val>
                                        </p:tav>
                                      </p:tavLst>
                                    </p:anim>
                                    <p:animEffect filter="fade" transition="in">
                                      <p:cBhvr>
                                        <p:cTn dur="500" id="92"/>
                                        <p:tgtEl>
                                          <p:spTgt spid="54"/>
                                        </p:tgtEl>
                                      </p:cBhvr>
                                    </p:animEffect>
                                  </p:childTnLst>
                                </p:cTn>
                              </p:par>
                              <p:par>
                                <p:cTn fill="hold" id="93" nodeType="withEffect" presetClass="entr" presetID="42" presetSubtype="0">
                                  <p:stCondLst>
                                    <p:cond delay="0"/>
                                  </p:stCondLst>
                                  <p:childTnLst>
                                    <p:set>
                                      <p:cBhvr>
                                        <p:cTn dur="1" fill="hold" id="94">
                                          <p:stCondLst>
                                            <p:cond delay="0"/>
                                          </p:stCondLst>
                                        </p:cTn>
                                        <p:tgtEl>
                                          <p:spTgt spid="47"/>
                                        </p:tgtEl>
                                        <p:attrNameLst>
                                          <p:attrName>style.visibility</p:attrName>
                                        </p:attrNameLst>
                                      </p:cBhvr>
                                      <p:to>
                                        <p:strVal val="visible"/>
                                      </p:to>
                                    </p:set>
                                    <p:animEffect filter="fade" transition="in">
                                      <p:cBhvr>
                                        <p:cTn dur="750" id="95"/>
                                        <p:tgtEl>
                                          <p:spTgt spid="47"/>
                                        </p:tgtEl>
                                      </p:cBhvr>
                                    </p:animEffect>
                                    <p:anim calcmode="lin" valueType="num">
                                      <p:cBhvr>
                                        <p:cTn dur="750" fill="hold" id="96"/>
                                        <p:tgtEl>
                                          <p:spTgt spid="47"/>
                                        </p:tgtEl>
                                        <p:attrNameLst>
                                          <p:attrName>ppt_x</p:attrName>
                                        </p:attrNameLst>
                                      </p:cBhvr>
                                      <p:tavLst>
                                        <p:tav tm="0">
                                          <p:val>
                                            <p:strVal val="#ppt_x"/>
                                          </p:val>
                                        </p:tav>
                                        <p:tav tm="100000">
                                          <p:val>
                                            <p:strVal val="#ppt_x"/>
                                          </p:val>
                                        </p:tav>
                                      </p:tavLst>
                                    </p:anim>
                                    <p:anim calcmode="lin" valueType="num">
                                      <p:cBhvr>
                                        <p:cTn dur="750" fill="hold" id="97"/>
                                        <p:tgtEl>
                                          <p:spTgt spid="47"/>
                                        </p:tgtEl>
                                        <p:attrNameLst>
                                          <p:attrName>ppt_y</p:attrName>
                                        </p:attrNameLst>
                                      </p:cBhvr>
                                      <p:tavLst>
                                        <p:tav tm="0">
                                          <p:val>
                                            <p:strVal val="#ppt_y+.1"/>
                                          </p:val>
                                        </p:tav>
                                        <p:tav tm="100000">
                                          <p:val>
                                            <p:strVal val="#ppt_y"/>
                                          </p:val>
                                        </p:tav>
                                      </p:tavLst>
                                    </p:anim>
                                  </p:childTnLst>
                                </p:cTn>
                              </p:par>
                            </p:childTnLst>
                          </p:cTn>
                        </p:par>
                        <p:par>
                          <p:cTn fill="hold" id="98" nodeType="afterGroup">
                            <p:stCondLst>
                              <p:cond delay="6250"/>
                            </p:stCondLst>
                            <p:childTnLst>
                              <p:par>
                                <p:cTn decel="100000" fill="hold" id="99" nodeType="afterEffect" presetClass="entr" presetID="49" presetSubtype="0">
                                  <p:stCondLst>
                                    <p:cond delay="0"/>
                                  </p:stCondLst>
                                  <p:childTnLst>
                                    <p:set>
                                      <p:cBhvr>
                                        <p:cTn dur="1" fill="hold" id="100">
                                          <p:stCondLst>
                                            <p:cond delay="0"/>
                                          </p:stCondLst>
                                        </p:cTn>
                                        <p:tgtEl>
                                          <p:spTgt spid="57"/>
                                        </p:tgtEl>
                                        <p:attrNameLst>
                                          <p:attrName>style.visibility</p:attrName>
                                        </p:attrNameLst>
                                      </p:cBhvr>
                                      <p:to>
                                        <p:strVal val="visible"/>
                                      </p:to>
                                    </p:set>
                                    <p:anim calcmode="lin" valueType="num">
                                      <p:cBhvr>
                                        <p:cTn dur="500" fill="hold" id="101"/>
                                        <p:tgtEl>
                                          <p:spTgt spid="57"/>
                                        </p:tgtEl>
                                        <p:attrNameLst>
                                          <p:attrName>ppt_w</p:attrName>
                                        </p:attrNameLst>
                                      </p:cBhvr>
                                      <p:tavLst>
                                        <p:tav tm="0">
                                          <p:val>
                                            <p:fltVal val="0"/>
                                          </p:val>
                                        </p:tav>
                                        <p:tav tm="100000">
                                          <p:val>
                                            <p:strVal val="#ppt_w"/>
                                          </p:val>
                                        </p:tav>
                                      </p:tavLst>
                                    </p:anim>
                                    <p:anim calcmode="lin" valueType="num">
                                      <p:cBhvr>
                                        <p:cTn dur="500" fill="hold" id="102"/>
                                        <p:tgtEl>
                                          <p:spTgt spid="57"/>
                                        </p:tgtEl>
                                        <p:attrNameLst>
                                          <p:attrName>ppt_h</p:attrName>
                                        </p:attrNameLst>
                                      </p:cBhvr>
                                      <p:tavLst>
                                        <p:tav tm="0">
                                          <p:val>
                                            <p:fltVal val="0"/>
                                          </p:val>
                                        </p:tav>
                                        <p:tav tm="100000">
                                          <p:val>
                                            <p:strVal val="#ppt_h"/>
                                          </p:val>
                                        </p:tav>
                                      </p:tavLst>
                                    </p:anim>
                                    <p:anim calcmode="lin" valueType="num">
                                      <p:cBhvr>
                                        <p:cTn dur="500" fill="hold" id="103"/>
                                        <p:tgtEl>
                                          <p:spTgt spid="57"/>
                                        </p:tgtEl>
                                        <p:attrNameLst>
                                          <p:attrName>style.rotation</p:attrName>
                                        </p:attrNameLst>
                                      </p:cBhvr>
                                      <p:tavLst>
                                        <p:tav tm="0">
                                          <p:val>
                                            <p:fltVal val="360"/>
                                          </p:val>
                                        </p:tav>
                                        <p:tav tm="100000">
                                          <p:val>
                                            <p:fltVal val="0"/>
                                          </p:val>
                                        </p:tav>
                                      </p:tavLst>
                                    </p:anim>
                                    <p:animEffect filter="fade" transition="in">
                                      <p:cBhvr>
                                        <p:cTn dur="500" id="104"/>
                                        <p:tgtEl>
                                          <p:spTgt spid="57"/>
                                        </p:tgtEl>
                                      </p:cBhvr>
                                    </p:animEffect>
                                  </p:childTnLst>
                                </p:cTn>
                              </p:par>
                              <p:par>
                                <p:cTn fill="hold" id="105" nodeType="withEffect" presetClass="entr" presetID="42" presetSubtype="0">
                                  <p:stCondLst>
                                    <p:cond delay="0"/>
                                  </p:stCondLst>
                                  <p:childTnLst>
                                    <p:set>
                                      <p:cBhvr>
                                        <p:cTn dur="1" fill="hold" id="106">
                                          <p:stCondLst>
                                            <p:cond delay="0"/>
                                          </p:stCondLst>
                                        </p:cTn>
                                        <p:tgtEl>
                                          <p:spTgt spid="38"/>
                                        </p:tgtEl>
                                        <p:attrNameLst>
                                          <p:attrName>style.visibility</p:attrName>
                                        </p:attrNameLst>
                                      </p:cBhvr>
                                      <p:to>
                                        <p:strVal val="visible"/>
                                      </p:to>
                                    </p:set>
                                    <p:animEffect filter="fade" transition="in">
                                      <p:cBhvr>
                                        <p:cTn dur="750" id="107"/>
                                        <p:tgtEl>
                                          <p:spTgt spid="38"/>
                                        </p:tgtEl>
                                      </p:cBhvr>
                                    </p:animEffect>
                                    <p:anim calcmode="lin" valueType="num">
                                      <p:cBhvr>
                                        <p:cTn dur="750" fill="hold" id="108"/>
                                        <p:tgtEl>
                                          <p:spTgt spid="38"/>
                                        </p:tgtEl>
                                        <p:attrNameLst>
                                          <p:attrName>ppt_x</p:attrName>
                                        </p:attrNameLst>
                                      </p:cBhvr>
                                      <p:tavLst>
                                        <p:tav tm="0">
                                          <p:val>
                                            <p:strVal val="#ppt_x"/>
                                          </p:val>
                                        </p:tav>
                                        <p:tav tm="100000">
                                          <p:val>
                                            <p:strVal val="#ppt_x"/>
                                          </p:val>
                                        </p:tav>
                                      </p:tavLst>
                                    </p:anim>
                                    <p:anim calcmode="lin" valueType="num">
                                      <p:cBhvr>
                                        <p:cTn dur="750" fill="hold" id="109"/>
                                        <p:tgtEl>
                                          <p:spTgt spid="38"/>
                                        </p:tgtEl>
                                        <p:attrNameLst>
                                          <p:attrName>ppt_y</p:attrName>
                                        </p:attrNameLst>
                                      </p:cBhvr>
                                      <p:tavLst>
                                        <p:tav tm="0">
                                          <p:val>
                                            <p:strVal val="#ppt_y+.1"/>
                                          </p:val>
                                        </p:tav>
                                        <p:tav tm="100000">
                                          <p:val>
                                            <p:strVal val="#ppt_y"/>
                                          </p:val>
                                        </p:tav>
                                      </p:tavLst>
                                    </p:anim>
                                  </p:childTnLst>
                                </p:cTn>
                              </p:par>
                            </p:childTnLst>
                          </p:cTn>
                        </p:par>
                        <p:par>
                          <p:cTn fill="hold" id="110" nodeType="afterGroup">
                            <p:stCondLst>
                              <p:cond delay="7000"/>
                            </p:stCondLst>
                            <p:childTnLst>
                              <p:par>
                                <p:cTn decel="100000" fill="hold" id="111" nodeType="afterEffect" presetClass="entr" presetID="49" presetSubtype="0">
                                  <p:stCondLst>
                                    <p:cond delay="0"/>
                                  </p:stCondLst>
                                  <p:childTnLst>
                                    <p:set>
                                      <p:cBhvr>
                                        <p:cTn dur="1" fill="hold" id="112">
                                          <p:stCondLst>
                                            <p:cond delay="0"/>
                                          </p:stCondLst>
                                        </p:cTn>
                                        <p:tgtEl>
                                          <p:spTgt spid="60"/>
                                        </p:tgtEl>
                                        <p:attrNameLst>
                                          <p:attrName>style.visibility</p:attrName>
                                        </p:attrNameLst>
                                      </p:cBhvr>
                                      <p:to>
                                        <p:strVal val="visible"/>
                                      </p:to>
                                    </p:set>
                                    <p:anim calcmode="lin" valueType="num">
                                      <p:cBhvr>
                                        <p:cTn dur="500" fill="hold" id="113"/>
                                        <p:tgtEl>
                                          <p:spTgt spid="60"/>
                                        </p:tgtEl>
                                        <p:attrNameLst>
                                          <p:attrName>ppt_w</p:attrName>
                                        </p:attrNameLst>
                                      </p:cBhvr>
                                      <p:tavLst>
                                        <p:tav tm="0">
                                          <p:val>
                                            <p:fltVal val="0"/>
                                          </p:val>
                                        </p:tav>
                                        <p:tav tm="100000">
                                          <p:val>
                                            <p:strVal val="#ppt_w"/>
                                          </p:val>
                                        </p:tav>
                                      </p:tavLst>
                                    </p:anim>
                                    <p:anim calcmode="lin" valueType="num">
                                      <p:cBhvr>
                                        <p:cTn dur="500" fill="hold" id="114"/>
                                        <p:tgtEl>
                                          <p:spTgt spid="60"/>
                                        </p:tgtEl>
                                        <p:attrNameLst>
                                          <p:attrName>ppt_h</p:attrName>
                                        </p:attrNameLst>
                                      </p:cBhvr>
                                      <p:tavLst>
                                        <p:tav tm="0">
                                          <p:val>
                                            <p:fltVal val="0"/>
                                          </p:val>
                                        </p:tav>
                                        <p:tav tm="100000">
                                          <p:val>
                                            <p:strVal val="#ppt_h"/>
                                          </p:val>
                                        </p:tav>
                                      </p:tavLst>
                                    </p:anim>
                                    <p:anim calcmode="lin" valueType="num">
                                      <p:cBhvr>
                                        <p:cTn dur="500" fill="hold" id="115"/>
                                        <p:tgtEl>
                                          <p:spTgt spid="60"/>
                                        </p:tgtEl>
                                        <p:attrNameLst>
                                          <p:attrName>style.rotation</p:attrName>
                                        </p:attrNameLst>
                                      </p:cBhvr>
                                      <p:tavLst>
                                        <p:tav tm="0">
                                          <p:val>
                                            <p:fltVal val="360"/>
                                          </p:val>
                                        </p:tav>
                                        <p:tav tm="100000">
                                          <p:val>
                                            <p:fltVal val="0"/>
                                          </p:val>
                                        </p:tav>
                                      </p:tavLst>
                                    </p:anim>
                                    <p:animEffect filter="fade" transition="in">
                                      <p:cBhvr>
                                        <p:cTn dur="500" id="116"/>
                                        <p:tgtEl>
                                          <p:spTgt spid="60"/>
                                        </p:tgtEl>
                                      </p:cBhvr>
                                    </p:animEffect>
                                  </p:childTnLst>
                                </p:cTn>
                              </p:par>
                              <p:par>
                                <p:cTn fill="hold" id="117" nodeType="withEffect" presetClass="entr" presetID="42" presetSubtype="0">
                                  <p:stCondLst>
                                    <p:cond delay="0"/>
                                  </p:stCondLst>
                                  <p:childTnLst>
                                    <p:set>
                                      <p:cBhvr>
                                        <p:cTn dur="1" fill="hold" id="118">
                                          <p:stCondLst>
                                            <p:cond delay="0"/>
                                          </p:stCondLst>
                                        </p:cTn>
                                        <p:tgtEl>
                                          <p:spTgt spid="35"/>
                                        </p:tgtEl>
                                        <p:attrNameLst>
                                          <p:attrName>style.visibility</p:attrName>
                                        </p:attrNameLst>
                                      </p:cBhvr>
                                      <p:to>
                                        <p:strVal val="visible"/>
                                      </p:to>
                                    </p:set>
                                    <p:animEffect filter="fade" transition="in">
                                      <p:cBhvr>
                                        <p:cTn dur="750" id="119"/>
                                        <p:tgtEl>
                                          <p:spTgt spid="35"/>
                                        </p:tgtEl>
                                      </p:cBhvr>
                                    </p:animEffect>
                                    <p:anim calcmode="lin" valueType="num">
                                      <p:cBhvr>
                                        <p:cTn dur="750" fill="hold" id="120"/>
                                        <p:tgtEl>
                                          <p:spTgt spid="35"/>
                                        </p:tgtEl>
                                        <p:attrNameLst>
                                          <p:attrName>ppt_x</p:attrName>
                                        </p:attrNameLst>
                                      </p:cBhvr>
                                      <p:tavLst>
                                        <p:tav tm="0">
                                          <p:val>
                                            <p:strVal val="#ppt_x"/>
                                          </p:val>
                                        </p:tav>
                                        <p:tav tm="100000">
                                          <p:val>
                                            <p:strVal val="#ppt_x"/>
                                          </p:val>
                                        </p:tav>
                                      </p:tavLst>
                                    </p:anim>
                                    <p:anim calcmode="lin" valueType="num">
                                      <p:cBhvr>
                                        <p:cTn dur="750" fill="hold" id="121"/>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1" spid="11"/>
      <p:bldP grpId="0" spid="14"/>
      <p:bldP grpId="1" spid="14"/>
      <p:bldP grpId="0" spid="17"/>
      <p:bldP grpId="0" spid="3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文本框 10"/>
          <p:cNvSpPr txBox="1">
            <a:spLocks noChangeArrowheads="1"/>
          </p:cNvSpPr>
          <p:nvPr/>
        </p:nvSpPr>
        <p:spPr bwMode="auto">
          <a:xfrm>
            <a:off x="561975" y="275227"/>
            <a:ext cx="2768600" cy="37597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b="1" lang="zh-CN" sz="1867">
                <a:solidFill>
                  <a:srgbClr val="262626"/>
                </a:solidFill>
                <a:latin charset="-122" panose="020b0503020204020204" pitchFamily="34" typeface="微软雅黑"/>
                <a:ea charset="-122" panose="020b0503020204020204" pitchFamily="34" typeface="微软雅黑"/>
              </a:rPr>
              <a:t>细节来自于创新</a:t>
            </a:r>
          </a:p>
        </p:txBody>
      </p:sp>
      <p:sp>
        <p:nvSpPr>
          <p:cNvPr id="34" name="Freeform 6">
            <a:extLst>
              <a:ext uri="{FF2B5EF4-FFF2-40B4-BE49-F238E27FC236}">
                <a16:creationId xmlns:a16="http://schemas.microsoft.com/office/drawing/2014/main" id="{23588B5B-D419-413A-BCBD-34DC178A1672}"/>
              </a:ext>
            </a:extLst>
          </p:cNvPr>
          <p:cNvSpPr>
            <a:spLocks noChangeArrowheads="1"/>
          </p:cNvSpPr>
          <p:nvPr/>
        </p:nvSpPr>
        <p:spPr bwMode="auto">
          <a:xfrm>
            <a:off x="4916617" y="2210132"/>
            <a:ext cx="2640213" cy="2854498"/>
          </a:xfrm>
          <a:custGeom>
            <a:gdLst>
              <a:gd fmla="*/ 236041 w 559936" name="connsiteX0"/>
              <a:gd fmla="*/ 543142 h 605381" name="connsiteY0"/>
              <a:gd fmla="*/ 324036 w 559936" name="connsiteX1"/>
              <a:gd fmla="*/ 543142 h 605381" name="connsiteY1"/>
              <a:gd fmla="*/ 324036 w 559936" name="connsiteX2"/>
              <a:gd fmla="*/ 561469 h 605381" name="connsiteY2"/>
              <a:gd fmla="*/ 280038 w 559936" name="connsiteX3"/>
              <a:gd fmla="*/ 605381 h 605381" name="connsiteY3"/>
              <a:gd fmla="*/ 236041 w 559936" name="connsiteX4"/>
              <a:gd fmla="*/ 561469 h 605381" name="connsiteY4"/>
              <a:gd fmla="*/ 442809 w 559936" name="connsiteX5"/>
              <a:gd fmla="*/ 259187 h 605381" name="connsiteY5"/>
              <a:gd fmla="*/ 539582 w 559936" name="connsiteX6"/>
              <a:gd fmla="*/ 259187 h 605381" name="connsiteY6"/>
              <a:gd fmla="*/ 559936 w 559936" name="connsiteX7"/>
              <a:gd fmla="*/ 279510 h 605381" name="connsiteY7"/>
              <a:gd fmla="*/ 539582 w 559936" name="connsiteX8"/>
              <a:gd fmla="*/ 299833 h 605381" name="connsiteY8"/>
              <a:gd fmla="*/ 442809 w 559936" name="connsiteX9"/>
              <a:gd fmla="*/ 299833 h 605381" name="connsiteY9"/>
              <a:gd fmla="*/ 422545 w 559936" name="connsiteX10"/>
              <a:gd fmla="*/ 279510 h 605381" name="connsiteY10"/>
              <a:gd fmla="*/ 442809 w 559936" name="connsiteX11"/>
              <a:gd fmla="*/ 259187 h 605381" name="connsiteY11"/>
              <a:gd fmla="*/ 20361 w 559936" name="connsiteX12"/>
              <a:gd fmla="*/ 259187 h 605381" name="connsiteY12"/>
              <a:gd fmla="*/ 117170 w 559936" name="connsiteX13"/>
              <a:gd fmla="*/ 259187 h 605381" name="connsiteY13"/>
              <a:gd fmla="*/ 137532 w 559936" name="connsiteX14"/>
              <a:gd fmla="*/ 279510 h 605381" name="connsiteY14"/>
              <a:gd fmla="*/ 117170 w 559936" name="connsiteX15"/>
              <a:gd fmla="*/ 299833 h 605381" name="connsiteY15"/>
              <a:gd fmla="*/ 20361 w 559936" name="connsiteX16"/>
              <a:gd fmla="*/ 299833 h 605381" name="connsiteY16"/>
              <a:gd fmla="*/ 0 w 559936" name="connsiteX17"/>
              <a:gd fmla="*/ 279510 h 605381" name="connsiteY17"/>
              <a:gd fmla="*/ 20361 w 559936" name="connsiteX18"/>
              <a:gd fmla="*/ 259187 h 605381" name="connsiteY18"/>
              <a:gd fmla="*/ 280038 w 559936" name="connsiteX19"/>
              <a:gd fmla="*/ 155032 h 605381" name="connsiteY19"/>
              <a:gd fmla="*/ 406174 w 559936" name="connsiteX20"/>
              <a:gd fmla="*/ 280982 h 605381" name="connsiteY20"/>
              <a:gd fmla="*/ 372641 w 559936" name="connsiteX21"/>
              <a:gd fmla="*/ 383249 h 605381" name="connsiteY21"/>
              <a:gd fmla="*/ 327839 w 559936" name="connsiteX22"/>
              <a:gd fmla="*/ 494862 h 605381" name="connsiteY22"/>
              <a:gd fmla="*/ 324658 w 559936" name="connsiteX23"/>
              <a:gd fmla="*/ 513646 h 605381" name="connsiteY23"/>
              <a:gd fmla="*/ 235418 w 559936" name="connsiteX24"/>
              <a:gd fmla="*/ 513646 h 605381" name="connsiteY24"/>
              <a:gd fmla="*/ 232147 w 559936" name="connsiteX25"/>
              <a:gd fmla="*/ 494953 h 605381" name="connsiteY25"/>
              <a:gd fmla="*/ 187436 w 559936" name="connsiteX26"/>
              <a:gd fmla="*/ 383249 h 605381" name="connsiteY26"/>
              <a:gd fmla="*/ 153903 w 559936" name="connsiteX27"/>
              <a:gd fmla="*/ 280982 h 605381" name="connsiteY27"/>
              <a:gd fmla="*/ 280038 w 559936" name="connsiteX28"/>
              <a:gd fmla="*/ 155032 h 605381" name="connsiteY28"/>
              <a:gd fmla="*/ 463559 w 559936" name="connsiteX29"/>
              <a:gd fmla="*/ 75927 h 605381" name="connsiteY29"/>
              <a:gd fmla="*/ 477916 w 559936" name="connsiteX30"/>
              <a:gd fmla="*/ 81849 h 605381" name="connsiteY30"/>
              <a:gd fmla="*/ 477916 w 559936" name="connsiteX31"/>
              <a:gd fmla="*/ 110620 h 605381" name="connsiteY31"/>
              <a:gd fmla="*/ 409580 w 559936" name="connsiteX32"/>
              <a:gd fmla="*/ 178962 h 605381" name="connsiteY32"/>
              <a:gd fmla="*/ 395131 w 559936" name="connsiteX33"/>
              <a:gd fmla="*/ 184952 h 605381" name="connsiteY33"/>
              <a:gd fmla="*/ 380773 w 559936" name="connsiteX34"/>
              <a:gd fmla="*/ 178962 h 605381" name="connsiteY34"/>
              <a:gd fmla="*/ 380773 w 559936" name="connsiteX35"/>
              <a:gd fmla="*/ 150191 h 605381" name="connsiteY35"/>
              <a:gd fmla="*/ 449201 w 559936" name="connsiteX36"/>
              <a:gd fmla="*/ 81849 h 605381" name="connsiteY36"/>
              <a:gd fmla="*/ 463559 w 559936" name="connsiteX37"/>
              <a:gd fmla="*/ 75927 h 605381" name="connsiteY37"/>
              <a:gd fmla="*/ 96459 w 559936" name="connsiteX38"/>
              <a:gd fmla="*/ 75927 h 605381" name="connsiteY38"/>
              <a:gd fmla="*/ 110823 w 559936" name="connsiteX39"/>
              <a:gd fmla="*/ 81849 h 605381" name="connsiteY39"/>
              <a:gd fmla="*/ 179280 w 559936" name="connsiteX40"/>
              <a:gd fmla="*/ 150191 h 605381" name="connsiteY40"/>
              <a:gd fmla="*/ 179280 w 559936" name="connsiteX41"/>
              <a:gd fmla="*/ 178962 h 605381" name="connsiteY41"/>
              <a:gd fmla="*/ 164916 w 559936" name="connsiteX42"/>
              <a:gd fmla="*/ 184952 h 605381" name="connsiteY42"/>
              <a:gd fmla="*/ 150552 w 559936" name="connsiteX43"/>
              <a:gd fmla="*/ 178962 h 605381" name="connsiteY43"/>
              <a:gd fmla="*/ 82094 w 559936" name="connsiteX44"/>
              <a:gd fmla="*/ 110620 h 605381" name="connsiteY44"/>
              <a:gd fmla="*/ 82094 w 559936" name="connsiteX45"/>
              <a:gd fmla="*/ 81849 h 605381" name="connsiteY45"/>
              <a:gd fmla="*/ 96459 w 559936" name="connsiteX46"/>
              <a:gd fmla="*/ 75927 h 605381" name="connsiteY46"/>
              <a:gd fmla="*/ 280038 w 559936" name="connsiteX47"/>
              <a:gd fmla="*/ 0 h 605381" name="connsiteY47"/>
              <a:gd fmla="*/ 300396 w 559936" name="connsiteX48"/>
              <a:gd fmla="*/ 20330 h 605381" name="connsiteY48"/>
              <a:gd fmla="*/ 300396 w 559936" name="connsiteX49"/>
              <a:gd fmla="*/ 116990 h 605381" name="connsiteY49"/>
              <a:gd fmla="*/ 280038 w 559936" name="connsiteX50"/>
              <a:gd fmla="*/ 137320 h 605381" name="connsiteY50"/>
              <a:gd fmla="*/ 259680 w 559936" name="connsiteX51"/>
              <a:gd fmla="*/ 116990 h 605381" name="connsiteY51"/>
              <a:gd fmla="*/ 259680 w 559936" name="connsiteX52"/>
              <a:gd fmla="*/ 20330 h 605381" name="connsiteY52"/>
              <a:gd fmla="*/ 280038 w 559936" name="connsiteX53"/>
              <a:gd fmla="*/ 0 h 605381" name="connsiteY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b="b" l="l" r="r" t="t"/>
            <a:pathLst>
              <a:path h="605381" w="559936">
                <a:moveTo>
                  <a:pt x="236041" y="543142"/>
                </a:moveTo>
                <a:lnTo>
                  <a:pt x="324036" y="543142"/>
                </a:lnTo>
                <a:lnTo>
                  <a:pt x="324036" y="561469"/>
                </a:lnTo>
                <a:cubicBezTo>
                  <a:pt x="324036" y="585784"/>
                  <a:pt x="304310" y="605381"/>
                  <a:pt x="280038" y="605381"/>
                </a:cubicBezTo>
                <a:cubicBezTo>
                  <a:pt x="255676" y="605381"/>
                  <a:pt x="236041" y="585693"/>
                  <a:pt x="236041" y="561469"/>
                </a:cubicBezTo>
                <a:close/>
                <a:moveTo>
                  <a:pt x="442809" y="259187"/>
                </a:moveTo>
                <a:lnTo>
                  <a:pt x="539582" y="259187"/>
                </a:lnTo>
                <a:cubicBezTo>
                  <a:pt x="550850" y="259187"/>
                  <a:pt x="559936" y="268350"/>
                  <a:pt x="559936" y="279510"/>
                </a:cubicBezTo>
                <a:cubicBezTo>
                  <a:pt x="559936" y="290760"/>
                  <a:pt x="550850" y="299833"/>
                  <a:pt x="539582" y="299833"/>
                </a:cubicBezTo>
                <a:lnTo>
                  <a:pt x="442809" y="299833"/>
                </a:lnTo>
                <a:cubicBezTo>
                  <a:pt x="431632" y="299833"/>
                  <a:pt x="422545" y="290760"/>
                  <a:pt x="422545" y="279510"/>
                </a:cubicBezTo>
                <a:cubicBezTo>
                  <a:pt x="422545" y="268350"/>
                  <a:pt x="431632" y="259187"/>
                  <a:pt x="442809" y="259187"/>
                </a:cubicBezTo>
                <a:close/>
                <a:moveTo>
                  <a:pt x="20361" y="259187"/>
                </a:moveTo>
                <a:lnTo>
                  <a:pt x="117170" y="259187"/>
                </a:lnTo>
                <a:cubicBezTo>
                  <a:pt x="128442" y="259187"/>
                  <a:pt x="137532" y="268350"/>
                  <a:pt x="137532" y="279510"/>
                </a:cubicBezTo>
                <a:cubicBezTo>
                  <a:pt x="137532" y="290760"/>
                  <a:pt x="128442" y="299833"/>
                  <a:pt x="117170" y="299833"/>
                </a:cubicBezTo>
                <a:lnTo>
                  <a:pt x="20361" y="299833"/>
                </a:lnTo>
                <a:cubicBezTo>
                  <a:pt x="9090" y="299833"/>
                  <a:pt x="0" y="290760"/>
                  <a:pt x="0" y="279510"/>
                </a:cubicBezTo>
                <a:cubicBezTo>
                  <a:pt x="0" y="268350"/>
                  <a:pt x="9090" y="259187"/>
                  <a:pt x="20361" y="259187"/>
                </a:cubicBezTo>
                <a:close/>
                <a:moveTo>
                  <a:pt x="280038" y="155032"/>
                </a:moveTo>
                <a:cubicBezTo>
                  <a:pt x="349740" y="155032"/>
                  <a:pt x="406174" y="211383"/>
                  <a:pt x="406174" y="280982"/>
                </a:cubicBezTo>
                <a:cubicBezTo>
                  <a:pt x="406174" y="314013"/>
                  <a:pt x="393452" y="352215"/>
                  <a:pt x="372641" y="383249"/>
                </a:cubicBezTo>
                <a:cubicBezTo>
                  <a:pt x="349922" y="417096"/>
                  <a:pt x="334836" y="454754"/>
                  <a:pt x="327839" y="494862"/>
                </a:cubicBezTo>
                <a:lnTo>
                  <a:pt x="324658" y="513646"/>
                </a:lnTo>
                <a:lnTo>
                  <a:pt x="235418" y="513646"/>
                </a:lnTo>
                <a:lnTo>
                  <a:pt x="232147" y="494953"/>
                </a:lnTo>
                <a:cubicBezTo>
                  <a:pt x="225331" y="455117"/>
                  <a:pt x="209882" y="416824"/>
                  <a:pt x="187436" y="383249"/>
                </a:cubicBezTo>
                <a:cubicBezTo>
                  <a:pt x="166625" y="352215"/>
                  <a:pt x="153903" y="313922"/>
                  <a:pt x="153903" y="280982"/>
                </a:cubicBezTo>
                <a:cubicBezTo>
                  <a:pt x="153903" y="211383"/>
                  <a:pt x="210337" y="155032"/>
                  <a:pt x="280038" y="155032"/>
                </a:cubicBezTo>
                <a:close/>
                <a:moveTo>
                  <a:pt x="463559" y="75927"/>
                </a:moveTo>
                <a:cubicBezTo>
                  <a:pt x="468761" y="75927"/>
                  <a:pt x="473963" y="77901"/>
                  <a:pt x="477916" y="81849"/>
                </a:cubicBezTo>
                <a:cubicBezTo>
                  <a:pt x="485913" y="89836"/>
                  <a:pt x="485913" y="102724"/>
                  <a:pt x="477916" y="110620"/>
                </a:cubicBezTo>
                <a:lnTo>
                  <a:pt x="409580" y="178962"/>
                </a:lnTo>
                <a:cubicBezTo>
                  <a:pt x="405582" y="182955"/>
                  <a:pt x="400402" y="184952"/>
                  <a:pt x="395131" y="184952"/>
                </a:cubicBezTo>
                <a:cubicBezTo>
                  <a:pt x="389951" y="184952"/>
                  <a:pt x="384772" y="182955"/>
                  <a:pt x="380773" y="178962"/>
                </a:cubicBezTo>
                <a:cubicBezTo>
                  <a:pt x="372867" y="171066"/>
                  <a:pt x="372867" y="158178"/>
                  <a:pt x="380773" y="150191"/>
                </a:cubicBezTo>
                <a:lnTo>
                  <a:pt x="449201" y="81849"/>
                </a:lnTo>
                <a:cubicBezTo>
                  <a:pt x="453154" y="77901"/>
                  <a:pt x="458356" y="75927"/>
                  <a:pt x="463559" y="75927"/>
                </a:cubicBezTo>
                <a:close/>
                <a:moveTo>
                  <a:pt x="96459" y="75927"/>
                </a:moveTo>
                <a:cubicBezTo>
                  <a:pt x="101663" y="75927"/>
                  <a:pt x="106868" y="77901"/>
                  <a:pt x="110823" y="81849"/>
                </a:cubicBezTo>
                <a:lnTo>
                  <a:pt x="179280" y="150191"/>
                </a:lnTo>
                <a:cubicBezTo>
                  <a:pt x="187281" y="158178"/>
                  <a:pt x="187281" y="171066"/>
                  <a:pt x="179280" y="178962"/>
                </a:cubicBezTo>
                <a:cubicBezTo>
                  <a:pt x="175371" y="182955"/>
                  <a:pt x="170098" y="184952"/>
                  <a:pt x="164916" y="184952"/>
                </a:cubicBezTo>
                <a:cubicBezTo>
                  <a:pt x="159734" y="184952"/>
                  <a:pt x="154552" y="182955"/>
                  <a:pt x="150552" y="178962"/>
                </a:cubicBezTo>
                <a:lnTo>
                  <a:pt x="82094" y="110620"/>
                </a:lnTo>
                <a:cubicBezTo>
                  <a:pt x="74094" y="102724"/>
                  <a:pt x="74094" y="89836"/>
                  <a:pt x="82094" y="81849"/>
                </a:cubicBezTo>
                <a:cubicBezTo>
                  <a:pt x="86049" y="77901"/>
                  <a:pt x="91254" y="75927"/>
                  <a:pt x="96459" y="75927"/>
                </a:cubicBezTo>
                <a:close/>
                <a:moveTo>
                  <a:pt x="280038" y="0"/>
                </a:moveTo>
                <a:cubicBezTo>
                  <a:pt x="291216" y="0"/>
                  <a:pt x="300396" y="9076"/>
                  <a:pt x="300396" y="20330"/>
                </a:cubicBezTo>
                <a:lnTo>
                  <a:pt x="300396" y="116990"/>
                </a:lnTo>
                <a:cubicBezTo>
                  <a:pt x="300396" y="128244"/>
                  <a:pt x="291216" y="137320"/>
                  <a:pt x="280038" y="137320"/>
                </a:cubicBezTo>
                <a:cubicBezTo>
                  <a:pt x="268768" y="137320"/>
                  <a:pt x="259680" y="128244"/>
                  <a:pt x="259680" y="116990"/>
                </a:cubicBezTo>
                <a:lnTo>
                  <a:pt x="259680" y="20330"/>
                </a:lnTo>
                <a:cubicBezTo>
                  <a:pt x="259680" y="9076"/>
                  <a:pt x="268768" y="0"/>
                  <a:pt x="280038" y="0"/>
                </a:cubicBezTo>
                <a:close/>
              </a:path>
            </a:pathLst>
          </a:custGeom>
          <a:solidFill>
            <a:srgbClr val="FFC740"/>
          </a:solidFill>
          <a:ln>
            <a:noFill/>
          </a:ln>
          <a:effectLst>
            <a:outerShdw algn="t" blurRad="50800" dir="5400000" dist="38100" rotWithShape="0">
              <a:prstClr val="black">
                <a:alpha val="20000"/>
              </a:prstClr>
            </a:outerShdw>
          </a:effectLst>
          <a:extLst>
            <a:ext uri="{91240B29-F687-4F45-9708-019B960494DF}">
              <a14:hiddenLine w="9525">
                <a:solidFill>
                  <a:srgbClr val="000000"/>
                </a:solidFill>
                <a:round/>
                <a:headEnd/>
                <a:tailEnd/>
              </a14:hiddenLine>
            </a:ext>
          </a:extLst>
        </p:spPr>
        <p:txBody>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b="1" lang="zh-CN" sz="2400">
              <a:latin charset="-122" panose="020b0503020204020204" pitchFamily="34" typeface="微软雅黑"/>
              <a:ea charset="-122" panose="020b0503020204020204" pitchFamily="34" typeface="微软雅黑"/>
            </a:endParaRPr>
          </a:p>
        </p:txBody>
      </p:sp>
      <p:sp>
        <p:nvSpPr>
          <p:cNvPr id="22" name="TextBox 57"/>
          <p:cNvSpPr txBox="1"/>
          <p:nvPr/>
        </p:nvSpPr>
        <p:spPr bwMode="auto">
          <a:xfrm>
            <a:off x="853299" y="2240060"/>
            <a:ext cx="3285627" cy="1359408"/>
          </a:xfrm>
          <a:prstGeom prst="rect">
            <a:avLst/>
          </a:prstGeom>
          <a:noFill/>
        </p:spPr>
        <p:txBody>
          <a:bodyPr wrap="square">
            <a:spAutoFit/>
          </a:bodyPr>
          <a:lstStyle/>
          <a:p>
            <a:pPr algn="just">
              <a:lnSpc>
                <a:spcPct val="130000"/>
              </a:lnSpc>
              <a:defRPr/>
            </a:pPr>
            <a:r>
              <a:rPr altLang="en-US" kern="0" lang="zh-CN" sz="1600">
                <a:solidFill>
                  <a:schemeClr val="bg1"/>
                </a:solidFill>
                <a:latin charset="-122" panose="020b0503020204020204" pitchFamily="34" typeface="微软雅黑"/>
                <a:ea charset="-122" panose="020b0503020204020204" pitchFamily="34" typeface="微软雅黑"/>
                <a:cs charset="0" panose="020b0604020202020204" pitchFamily="34" typeface="Arial"/>
              </a:rPr>
              <a:t>我们深刻认识到只有不断创新，与时俱进，才能适应市场需求的变化;只有注重细节管理，才能为客户提供一流的服务。</a:t>
            </a:r>
          </a:p>
        </p:txBody>
      </p:sp>
      <p:sp>
        <p:nvSpPr>
          <p:cNvPr id="23" name="TextBox 57"/>
          <p:cNvSpPr txBox="1"/>
          <p:nvPr/>
        </p:nvSpPr>
        <p:spPr bwMode="auto">
          <a:xfrm>
            <a:off x="8252464" y="2136776"/>
            <a:ext cx="3125070" cy="1042416"/>
          </a:xfrm>
          <a:prstGeom prst="rect">
            <a:avLst/>
          </a:prstGeom>
          <a:noFill/>
        </p:spPr>
        <p:txBody>
          <a:bodyPr wrap="square">
            <a:spAutoFit/>
          </a:bodyPr>
          <a:lstStyle/>
          <a:p>
            <a:pPr algn="just">
              <a:lnSpc>
                <a:spcPct val="130000"/>
              </a:lnSpc>
              <a:defRPr/>
            </a:pPr>
            <a:r>
              <a:rPr altLang="en-US" kern="0" lang="zh-CN" sz="1600">
                <a:solidFill>
                  <a:schemeClr val="bg1"/>
                </a:solidFill>
                <a:latin charset="-122" panose="020b0503020204020204" pitchFamily="34" typeface="微软雅黑"/>
                <a:ea charset="-122" panose="020b0503020204020204" pitchFamily="34" typeface="微软雅黑"/>
                <a:cs charset="0" panose="020b0604020202020204" pitchFamily="34" typeface="Arial"/>
              </a:rPr>
              <a:t>最终才能在市场搏击中增强我们企业的竞争实力，才能保障企业持续稳定健康地发展。</a:t>
            </a:r>
          </a:p>
        </p:txBody>
      </p:sp>
      <p:sp>
        <p:nvSpPr>
          <p:cNvPr id="24" name="TextBox 57"/>
          <p:cNvSpPr txBox="1"/>
          <p:nvPr/>
        </p:nvSpPr>
        <p:spPr bwMode="auto">
          <a:xfrm>
            <a:off x="851658" y="4416134"/>
            <a:ext cx="3150716" cy="725424"/>
          </a:xfrm>
          <a:prstGeom prst="rect">
            <a:avLst/>
          </a:prstGeom>
          <a:noFill/>
        </p:spPr>
        <p:txBody>
          <a:bodyPr wrap="square">
            <a:spAutoFit/>
          </a:bodyPr>
          <a:lstStyle/>
          <a:p>
            <a:pPr algn="just">
              <a:lnSpc>
                <a:spcPct val="130000"/>
              </a:lnSpc>
              <a:defRPr/>
            </a:pPr>
            <a:r>
              <a:rPr altLang="en-US" kern="0" lang="zh-CN" sz="1600">
                <a:solidFill>
                  <a:schemeClr val="bg1"/>
                </a:solidFill>
                <a:latin charset="-122" panose="020b0503020204020204" pitchFamily="34" typeface="微软雅黑"/>
                <a:ea charset="-122" panose="020b0503020204020204" pitchFamily="34" typeface="微软雅黑"/>
                <a:cs charset="0" panose="020b0604020202020204" pitchFamily="34" typeface="Arial"/>
              </a:rPr>
              <a:t>我们服务创新项目的推出，也正是关注细节的具体体现。</a:t>
            </a:r>
          </a:p>
        </p:txBody>
      </p:sp>
      <p:sp>
        <p:nvSpPr>
          <p:cNvPr id="25" name="TextBox 57"/>
          <p:cNvSpPr txBox="1"/>
          <p:nvPr/>
        </p:nvSpPr>
        <p:spPr bwMode="auto">
          <a:xfrm>
            <a:off x="8281041" y="4395388"/>
            <a:ext cx="3125070" cy="1042416"/>
          </a:xfrm>
          <a:prstGeom prst="rect">
            <a:avLst/>
          </a:prstGeom>
          <a:noFill/>
        </p:spPr>
        <p:txBody>
          <a:bodyPr wrap="square">
            <a:spAutoFit/>
          </a:bodyPr>
          <a:lstStyle/>
          <a:p>
            <a:pPr algn="just">
              <a:lnSpc>
                <a:spcPct val="130000"/>
              </a:lnSpc>
              <a:defRPr/>
            </a:pPr>
            <a:r>
              <a:rPr altLang="en-US" kern="0" lang="zh-CN" sz="1600">
                <a:solidFill>
                  <a:schemeClr val="bg1"/>
                </a:solidFill>
                <a:latin charset="-122" panose="020b0503020204020204" pitchFamily="34" typeface="微软雅黑"/>
                <a:ea charset="-122" panose="020b0503020204020204" pitchFamily="34" typeface="微软雅黑"/>
                <a:cs charset="0" panose="020b0604020202020204" pitchFamily="34" typeface="Arial"/>
              </a:rPr>
              <a:t>例如电子免填单服务，省却了客户填写资料的麻烦，却能给客户带来人性化服务的温馨感觉。</a:t>
            </a:r>
          </a:p>
        </p:txBody>
      </p:sp>
      <p:sp>
        <p:nvSpPr>
          <p:cNvPr id="29" name="文本框 28">
            <a:extLst>
              <a:ext uri="{FF2B5EF4-FFF2-40B4-BE49-F238E27FC236}">
                <a16:creationId xmlns:a16="http://schemas.microsoft.com/office/drawing/2014/main" id="{C37CC7EC-9223-4E51-9B42-DD7C3AD8D69A}"/>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细节来自于创新</a:t>
            </a:r>
          </a:p>
        </p:txBody>
      </p:sp>
      <p:grpSp>
        <p:nvGrpSpPr>
          <p:cNvPr id="30" name="组合 29">
            <a:extLst>
              <a:ext uri="{FF2B5EF4-FFF2-40B4-BE49-F238E27FC236}">
                <a16:creationId xmlns:a16="http://schemas.microsoft.com/office/drawing/2014/main" id="{6A06794D-9573-4309-A921-F2D38F4CD9C2}"/>
              </a:ext>
            </a:extLst>
          </p:cNvPr>
          <p:cNvGrpSpPr/>
          <p:nvPr/>
        </p:nvGrpSpPr>
        <p:grpSpPr>
          <a:xfrm>
            <a:off x="5712442" y="0"/>
            <a:ext cx="730990" cy="436632"/>
            <a:chOff x="5712442" y="0"/>
            <a:chExt cx="730990" cy="436632"/>
          </a:xfrm>
        </p:grpSpPr>
        <p:sp>
          <p:nvSpPr>
            <p:cNvPr id="31" name="流程图: 离页连接符 30">
              <a:extLst>
                <a:ext uri="{FF2B5EF4-FFF2-40B4-BE49-F238E27FC236}">
                  <a16:creationId xmlns:a16="http://schemas.microsoft.com/office/drawing/2014/main" id="{CDC75E79-29E9-45CF-8328-4113FB9418D0}"/>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文本框 31">
              <a:extLst>
                <a:ext uri="{FF2B5EF4-FFF2-40B4-BE49-F238E27FC236}">
                  <a16:creationId xmlns:a16="http://schemas.microsoft.com/office/drawing/2014/main" id="{2F0E13E6-F3B1-4288-B03F-8235774617E0}"/>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04</a:t>
              </a:r>
            </a:p>
          </p:txBody>
        </p:sp>
      </p:grpSp>
      <p:sp>
        <p:nvSpPr>
          <p:cNvPr id="26" name="on-bulb_72416">
            <a:extLst>
              <a:ext uri="{FF2B5EF4-FFF2-40B4-BE49-F238E27FC236}">
                <a16:creationId xmlns:a16="http://schemas.microsoft.com/office/drawing/2014/main" id="{8B55B428-AA24-478C-A98C-BC7B821BAF5E}"/>
              </a:ext>
            </a:extLst>
          </p:cNvPr>
          <p:cNvSpPr>
            <a:spLocks noChangeAspect="1"/>
          </p:cNvSpPr>
          <p:nvPr/>
        </p:nvSpPr>
        <p:spPr bwMode="auto">
          <a:xfrm>
            <a:off x="5954765" y="3724518"/>
            <a:ext cx="563916" cy="609685"/>
          </a:xfrm>
          <a:custGeom>
            <a:gdLst>
              <a:gd fmla="*/ 236041 w 559936" name="connsiteX0"/>
              <a:gd fmla="*/ 543142 h 605381" name="connsiteY0"/>
              <a:gd fmla="*/ 324036 w 559936" name="connsiteX1"/>
              <a:gd fmla="*/ 543142 h 605381" name="connsiteY1"/>
              <a:gd fmla="*/ 324036 w 559936" name="connsiteX2"/>
              <a:gd fmla="*/ 561469 h 605381" name="connsiteY2"/>
              <a:gd fmla="*/ 280038 w 559936" name="connsiteX3"/>
              <a:gd fmla="*/ 605381 h 605381" name="connsiteY3"/>
              <a:gd fmla="*/ 236041 w 559936" name="connsiteX4"/>
              <a:gd fmla="*/ 561469 h 605381" name="connsiteY4"/>
              <a:gd fmla="*/ 442809 w 559936" name="connsiteX5"/>
              <a:gd fmla="*/ 259187 h 605381" name="connsiteY5"/>
              <a:gd fmla="*/ 539582 w 559936" name="connsiteX6"/>
              <a:gd fmla="*/ 259187 h 605381" name="connsiteY6"/>
              <a:gd fmla="*/ 559936 w 559936" name="connsiteX7"/>
              <a:gd fmla="*/ 279510 h 605381" name="connsiteY7"/>
              <a:gd fmla="*/ 539582 w 559936" name="connsiteX8"/>
              <a:gd fmla="*/ 299833 h 605381" name="connsiteY8"/>
              <a:gd fmla="*/ 442809 w 559936" name="connsiteX9"/>
              <a:gd fmla="*/ 299833 h 605381" name="connsiteY9"/>
              <a:gd fmla="*/ 422545 w 559936" name="connsiteX10"/>
              <a:gd fmla="*/ 279510 h 605381" name="connsiteY10"/>
              <a:gd fmla="*/ 442809 w 559936" name="connsiteX11"/>
              <a:gd fmla="*/ 259187 h 605381" name="connsiteY11"/>
              <a:gd fmla="*/ 20361 w 559936" name="connsiteX12"/>
              <a:gd fmla="*/ 259187 h 605381" name="connsiteY12"/>
              <a:gd fmla="*/ 117170 w 559936" name="connsiteX13"/>
              <a:gd fmla="*/ 259187 h 605381" name="connsiteY13"/>
              <a:gd fmla="*/ 137532 w 559936" name="connsiteX14"/>
              <a:gd fmla="*/ 279510 h 605381" name="connsiteY14"/>
              <a:gd fmla="*/ 117170 w 559936" name="connsiteX15"/>
              <a:gd fmla="*/ 299833 h 605381" name="connsiteY15"/>
              <a:gd fmla="*/ 20361 w 559936" name="connsiteX16"/>
              <a:gd fmla="*/ 299833 h 605381" name="connsiteY16"/>
              <a:gd fmla="*/ 0 w 559936" name="connsiteX17"/>
              <a:gd fmla="*/ 279510 h 605381" name="connsiteY17"/>
              <a:gd fmla="*/ 20361 w 559936" name="connsiteX18"/>
              <a:gd fmla="*/ 259187 h 605381" name="connsiteY18"/>
              <a:gd fmla="*/ 280038 w 559936" name="connsiteX19"/>
              <a:gd fmla="*/ 155032 h 605381" name="connsiteY19"/>
              <a:gd fmla="*/ 406174 w 559936" name="connsiteX20"/>
              <a:gd fmla="*/ 280982 h 605381" name="connsiteY20"/>
              <a:gd fmla="*/ 372641 w 559936" name="connsiteX21"/>
              <a:gd fmla="*/ 383249 h 605381" name="connsiteY21"/>
              <a:gd fmla="*/ 327839 w 559936" name="connsiteX22"/>
              <a:gd fmla="*/ 494862 h 605381" name="connsiteY22"/>
              <a:gd fmla="*/ 324658 w 559936" name="connsiteX23"/>
              <a:gd fmla="*/ 513646 h 605381" name="connsiteY23"/>
              <a:gd fmla="*/ 235418 w 559936" name="connsiteX24"/>
              <a:gd fmla="*/ 513646 h 605381" name="connsiteY24"/>
              <a:gd fmla="*/ 232147 w 559936" name="connsiteX25"/>
              <a:gd fmla="*/ 494953 h 605381" name="connsiteY25"/>
              <a:gd fmla="*/ 187436 w 559936" name="connsiteX26"/>
              <a:gd fmla="*/ 383249 h 605381" name="connsiteY26"/>
              <a:gd fmla="*/ 153903 w 559936" name="connsiteX27"/>
              <a:gd fmla="*/ 280982 h 605381" name="connsiteY27"/>
              <a:gd fmla="*/ 280038 w 559936" name="connsiteX28"/>
              <a:gd fmla="*/ 155032 h 605381" name="connsiteY28"/>
              <a:gd fmla="*/ 463559 w 559936" name="connsiteX29"/>
              <a:gd fmla="*/ 75927 h 605381" name="connsiteY29"/>
              <a:gd fmla="*/ 477916 w 559936" name="connsiteX30"/>
              <a:gd fmla="*/ 81849 h 605381" name="connsiteY30"/>
              <a:gd fmla="*/ 477916 w 559936" name="connsiteX31"/>
              <a:gd fmla="*/ 110620 h 605381" name="connsiteY31"/>
              <a:gd fmla="*/ 409580 w 559936" name="connsiteX32"/>
              <a:gd fmla="*/ 178962 h 605381" name="connsiteY32"/>
              <a:gd fmla="*/ 395131 w 559936" name="connsiteX33"/>
              <a:gd fmla="*/ 184952 h 605381" name="connsiteY33"/>
              <a:gd fmla="*/ 380773 w 559936" name="connsiteX34"/>
              <a:gd fmla="*/ 178962 h 605381" name="connsiteY34"/>
              <a:gd fmla="*/ 380773 w 559936" name="connsiteX35"/>
              <a:gd fmla="*/ 150191 h 605381" name="connsiteY35"/>
              <a:gd fmla="*/ 449201 w 559936" name="connsiteX36"/>
              <a:gd fmla="*/ 81849 h 605381" name="connsiteY36"/>
              <a:gd fmla="*/ 463559 w 559936" name="connsiteX37"/>
              <a:gd fmla="*/ 75927 h 605381" name="connsiteY37"/>
              <a:gd fmla="*/ 96459 w 559936" name="connsiteX38"/>
              <a:gd fmla="*/ 75927 h 605381" name="connsiteY38"/>
              <a:gd fmla="*/ 110823 w 559936" name="connsiteX39"/>
              <a:gd fmla="*/ 81849 h 605381" name="connsiteY39"/>
              <a:gd fmla="*/ 179280 w 559936" name="connsiteX40"/>
              <a:gd fmla="*/ 150191 h 605381" name="connsiteY40"/>
              <a:gd fmla="*/ 179280 w 559936" name="connsiteX41"/>
              <a:gd fmla="*/ 178962 h 605381" name="connsiteY41"/>
              <a:gd fmla="*/ 164916 w 559936" name="connsiteX42"/>
              <a:gd fmla="*/ 184952 h 605381" name="connsiteY42"/>
              <a:gd fmla="*/ 150552 w 559936" name="connsiteX43"/>
              <a:gd fmla="*/ 178962 h 605381" name="connsiteY43"/>
              <a:gd fmla="*/ 82094 w 559936" name="connsiteX44"/>
              <a:gd fmla="*/ 110620 h 605381" name="connsiteY44"/>
              <a:gd fmla="*/ 82094 w 559936" name="connsiteX45"/>
              <a:gd fmla="*/ 81849 h 605381" name="connsiteY45"/>
              <a:gd fmla="*/ 96459 w 559936" name="connsiteX46"/>
              <a:gd fmla="*/ 75927 h 605381" name="connsiteY46"/>
              <a:gd fmla="*/ 280038 w 559936" name="connsiteX47"/>
              <a:gd fmla="*/ 0 h 605381" name="connsiteY47"/>
              <a:gd fmla="*/ 300396 w 559936" name="connsiteX48"/>
              <a:gd fmla="*/ 20330 h 605381" name="connsiteY48"/>
              <a:gd fmla="*/ 300396 w 559936" name="connsiteX49"/>
              <a:gd fmla="*/ 116990 h 605381" name="connsiteY49"/>
              <a:gd fmla="*/ 280038 w 559936" name="connsiteX50"/>
              <a:gd fmla="*/ 137320 h 605381" name="connsiteY50"/>
              <a:gd fmla="*/ 259680 w 559936" name="connsiteX51"/>
              <a:gd fmla="*/ 116990 h 605381" name="connsiteY51"/>
              <a:gd fmla="*/ 259680 w 559936" name="connsiteX52"/>
              <a:gd fmla="*/ 20330 h 605381" name="connsiteY52"/>
              <a:gd fmla="*/ 280038 w 559936" name="connsiteX53"/>
              <a:gd fmla="*/ 0 h 605381" name="connsiteY5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b="b" l="l" r="r" t="t"/>
            <a:pathLst>
              <a:path h="605381" w="559936">
                <a:moveTo>
                  <a:pt x="236041" y="543142"/>
                </a:moveTo>
                <a:lnTo>
                  <a:pt x="324036" y="543142"/>
                </a:lnTo>
                <a:lnTo>
                  <a:pt x="324036" y="561469"/>
                </a:lnTo>
                <a:cubicBezTo>
                  <a:pt x="324036" y="585784"/>
                  <a:pt x="304310" y="605381"/>
                  <a:pt x="280038" y="605381"/>
                </a:cubicBezTo>
                <a:cubicBezTo>
                  <a:pt x="255676" y="605381"/>
                  <a:pt x="236041" y="585693"/>
                  <a:pt x="236041" y="561469"/>
                </a:cubicBezTo>
                <a:close/>
                <a:moveTo>
                  <a:pt x="442809" y="259187"/>
                </a:moveTo>
                <a:lnTo>
                  <a:pt x="539582" y="259187"/>
                </a:lnTo>
                <a:cubicBezTo>
                  <a:pt x="550850" y="259187"/>
                  <a:pt x="559936" y="268350"/>
                  <a:pt x="559936" y="279510"/>
                </a:cubicBezTo>
                <a:cubicBezTo>
                  <a:pt x="559936" y="290760"/>
                  <a:pt x="550850" y="299833"/>
                  <a:pt x="539582" y="299833"/>
                </a:cubicBezTo>
                <a:lnTo>
                  <a:pt x="442809" y="299833"/>
                </a:lnTo>
                <a:cubicBezTo>
                  <a:pt x="431632" y="299833"/>
                  <a:pt x="422545" y="290760"/>
                  <a:pt x="422545" y="279510"/>
                </a:cubicBezTo>
                <a:cubicBezTo>
                  <a:pt x="422545" y="268350"/>
                  <a:pt x="431632" y="259187"/>
                  <a:pt x="442809" y="259187"/>
                </a:cubicBezTo>
                <a:close/>
                <a:moveTo>
                  <a:pt x="20361" y="259187"/>
                </a:moveTo>
                <a:lnTo>
                  <a:pt x="117170" y="259187"/>
                </a:lnTo>
                <a:cubicBezTo>
                  <a:pt x="128442" y="259187"/>
                  <a:pt x="137532" y="268350"/>
                  <a:pt x="137532" y="279510"/>
                </a:cubicBezTo>
                <a:cubicBezTo>
                  <a:pt x="137532" y="290760"/>
                  <a:pt x="128442" y="299833"/>
                  <a:pt x="117170" y="299833"/>
                </a:cubicBezTo>
                <a:lnTo>
                  <a:pt x="20361" y="299833"/>
                </a:lnTo>
                <a:cubicBezTo>
                  <a:pt x="9090" y="299833"/>
                  <a:pt x="0" y="290760"/>
                  <a:pt x="0" y="279510"/>
                </a:cubicBezTo>
                <a:cubicBezTo>
                  <a:pt x="0" y="268350"/>
                  <a:pt x="9090" y="259187"/>
                  <a:pt x="20361" y="259187"/>
                </a:cubicBezTo>
                <a:close/>
                <a:moveTo>
                  <a:pt x="280038" y="155032"/>
                </a:moveTo>
                <a:cubicBezTo>
                  <a:pt x="349740" y="155032"/>
                  <a:pt x="406174" y="211383"/>
                  <a:pt x="406174" y="280982"/>
                </a:cubicBezTo>
                <a:cubicBezTo>
                  <a:pt x="406174" y="314013"/>
                  <a:pt x="393452" y="352215"/>
                  <a:pt x="372641" y="383249"/>
                </a:cubicBezTo>
                <a:cubicBezTo>
                  <a:pt x="349922" y="417096"/>
                  <a:pt x="334836" y="454754"/>
                  <a:pt x="327839" y="494862"/>
                </a:cubicBezTo>
                <a:lnTo>
                  <a:pt x="324658" y="513646"/>
                </a:lnTo>
                <a:lnTo>
                  <a:pt x="235418" y="513646"/>
                </a:lnTo>
                <a:lnTo>
                  <a:pt x="232147" y="494953"/>
                </a:lnTo>
                <a:cubicBezTo>
                  <a:pt x="225331" y="455117"/>
                  <a:pt x="209882" y="416824"/>
                  <a:pt x="187436" y="383249"/>
                </a:cubicBezTo>
                <a:cubicBezTo>
                  <a:pt x="166625" y="352215"/>
                  <a:pt x="153903" y="313922"/>
                  <a:pt x="153903" y="280982"/>
                </a:cubicBezTo>
                <a:cubicBezTo>
                  <a:pt x="153903" y="211383"/>
                  <a:pt x="210337" y="155032"/>
                  <a:pt x="280038" y="155032"/>
                </a:cubicBezTo>
                <a:close/>
                <a:moveTo>
                  <a:pt x="463559" y="75927"/>
                </a:moveTo>
                <a:cubicBezTo>
                  <a:pt x="468761" y="75927"/>
                  <a:pt x="473963" y="77901"/>
                  <a:pt x="477916" y="81849"/>
                </a:cubicBezTo>
                <a:cubicBezTo>
                  <a:pt x="485913" y="89836"/>
                  <a:pt x="485913" y="102724"/>
                  <a:pt x="477916" y="110620"/>
                </a:cubicBezTo>
                <a:lnTo>
                  <a:pt x="409580" y="178962"/>
                </a:lnTo>
                <a:cubicBezTo>
                  <a:pt x="405582" y="182955"/>
                  <a:pt x="400402" y="184952"/>
                  <a:pt x="395131" y="184952"/>
                </a:cubicBezTo>
                <a:cubicBezTo>
                  <a:pt x="389951" y="184952"/>
                  <a:pt x="384772" y="182955"/>
                  <a:pt x="380773" y="178962"/>
                </a:cubicBezTo>
                <a:cubicBezTo>
                  <a:pt x="372867" y="171066"/>
                  <a:pt x="372867" y="158178"/>
                  <a:pt x="380773" y="150191"/>
                </a:cubicBezTo>
                <a:lnTo>
                  <a:pt x="449201" y="81849"/>
                </a:lnTo>
                <a:cubicBezTo>
                  <a:pt x="453154" y="77901"/>
                  <a:pt x="458356" y="75927"/>
                  <a:pt x="463559" y="75927"/>
                </a:cubicBezTo>
                <a:close/>
                <a:moveTo>
                  <a:pt x="96459" y="75927"/>
                </a:moveTo>
                <a:cubicBezTo>
                  <a:pt x="101663" y="75927"/>
                  <a:pt x="106868" y="77901"/>
                  <a:pt x="110823" y="81849"/>
                </a:cubicBezTo>
                <a:lnTo>
                  <a:pt x="179280" y="150191"/>
                </a:lnTo>
                <a:cubicBezTo>
                  <a:pt x="187281" y="158178"/>
                  <a:pt x="187281" y="171066"/>
                  <a:pt x="179280" y="178962"/>
                </a:cubicBezTo>
                <a:cubicBezTo>
                  <a:pt x="175371" y="182955"/>
                  <a:pt x="170098" y="184952"/>
                  <a:pt x="164916" y="184952"/>
                </a:cubicBezTo>
                <a:cubicBezTo>
                  <a:pt x="159734" y="184952"/>
                  <a:pt x="154552" y="182955"/>
                  <a:pt x="150552" y="178962"/>
                </a:cubicBezTo>
                <a:lnTo>
                  <a:pt x="82094" y="110620"/>
                </a:lnTo>
                <a:cubicBezTo>
                  <a:pt x="74094" y="102724"/>
                  <a:pt x="74094" y="89836"/>
                  <a:pt x="82094" y="81849"/>
                </a:cubicBezTo>
                <a:cubicBezTo>
                  <a:pt x="86049" y="77901"/>
                  <a:pt x="91254" y="75927"/>
                  <a:pt x="96459" y="75927"/>
                </a:cubicBezTo>
                <a:close/>
                <a:moveTo>
                  <a:pt x="280038" y="0"/>
                </a:moveTo>
                <a:cubicBezTo>
                  <a:pt x="291216" y="0"/>
                  <a:pt x="300396" y="9076"/>
                  <a:pt x="300396" y="20330"/>
                </a:cubicBezTo>
                <a:lnTo>
                  <a:pt x="300396" y="116990"/>
                </a:lnTo>
                <a:cubicBezTo>
                  <a:pt x="300396" y="128244"/>
                  <a:pt x="291216" y="137320"/>
                  <a:pt x="280038" y="137320"/>
                </a:cubicBezTo>
                <a:cubicBezTo>
                  <a:pt x="268768" y="137320"/>
                  <a:pt x="259680" y="128244"/>
                  <a:pt x="259680" y="116990"/>
                </a:cubicBezTo>
                <a:lnTo>
                  <a:pt x="259680" y="20330"/>
                </a:lnTo>
                <a:cubicBezTo>
                  <a:pt x="259680" y="9076"/>
                  <a:pt x="268768" y="0"/>
                  <a:pt x="280038" y="0"/>
                </a:cubicBezTo>
                <a:close/>
              </a:path>
            </a:pathLst>
          </a:custGeom>
          <a:solidFill>
            <a:schemeClr val="bg1"/>
          </a:solidFill>
          <a:ln>
            <a:noFill/>
          </a:ln>
        </p:spPr>
        <p:txBody>
          <a:bodyPr/>
          <a:lstStyle/>
          <a:p/>
        </p:txBody>
      </p:sp>
      <p:grpSp>
        <p:nvGrpSpPr>
          <p:cNvPr id="3" name="组合 2">
            <a:extLst>
              <a:ext uri="{FF2B5EF4-FFF2-40B4-BE49-F238E27FC236}">
                <a16:creationId xmlns:a16="http://schemas.microsoft.com/office/drawing/2014/main" id="{CEBE9B27-3F0A-479C-89C0-DF170074E3C0}"/>
              </a:ext>
            </a:extLst>
          </p:cNvPr>
          <p:cNvGrpSpPr/>
          <p:nvPr/>
        </p:nvGrpSpPr>
        <p:grpSpPr>
          <a:xfrm>
            <a:off x="851658" y="1847430"/>
            <a:ext cx="801972" cy="453457"/>
            <a:chOff x="851658" y="1774073"/>
            <a:chExt cx="801972" cy="453457"/>
          </a:xfrm>
        </p:grpSpPr>
        <p:sp>
          <p:nvSpPr>
            <p:cNvPr id="2" name="矩形 1">
              <a:extLst>
                <a:ext uri="{FF2B5EF4-FFF2-40B4-BE49-F238E27FC236}">
                  <a16:creationId xmlns:a16="http://schemas.microsoft.com/office/drawing/2014/main" id="{6DBA0680-9B59-4A62-918A-12A0DED1B82D}"/>
                </a:ext>
              </a:extLst>
            </p:cNvPr>
            <p:cNvSpPr/>
            <p:nvPr/>
          </p:nvSpPr>
          <p:spPr>
            <a:xfrm>
              <a:off x="1118982" y="2000801"/>
              <a:ext cx="534648" cy="135974"/>
            </a:xfrm>
            <a:prstGeom prst="rect">
              <a:avLst/>
            </a:prstGeom>
            <a:solidFill>
              <a:srgbClr val="FFC74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TextBox 57">
              <a:extLst>
                <a:ext uri="{FF2B5EF4-FFF2-40B4-BE49-F238E27FC236}">
                  <a16:creationId xmlns:a16="http://schemas.microsoft.com/office/drawing/2014/main" id="{9182D515-C1D5-4078-A94A-95C2131745AD}"/>
                </a:ext>
              </a:extLst>
            </p:cNvPr>
            <p:cNvSpPr txBox="1"/>
            <p:nvPr/>
          </p:nvSpPr>
          <p:spPr bwMode="auto">
            <a:xfrm>
              <a:off x="851658" y="1774073"/>
              <a:ext cx="534649" cy="487680"/>
            </a:xfrm>
            <a:prstGeom prst="rect">
              <a:avLst/>
            </a:prstGeom>
            <a:noFill/>
          </p:spPr>
          <p:txBody>
            <a:bodyPr wrap="square">
              <a:spAutoFit/>
            </a:bodyPr>
            <a:lstStyle/>
            <a:p>
              <a:pPr algn="just">
                <a:lnSpc>
                  <a:spcPct val="130000"/>
                </a:lnSpc>
                <a:defRPr/>
              </a:pPr>
              <a:r>
                <a:rPr altLang="zh-CN" kern="0" lang="en-US" sz="2000">
                  <a:solidFill>
                    <a:schemeClr val="bg1"/>
                  </a:solidFill>
                  <a:latin charset="-122" panose="020b0503020204020204" pitchFamily="34" typeface="微软雅黑"/>
                  <a:ea charset="-122" panose="020b0503020204020204" pitchFamily="34" typeface="微软雅黑"/>
                  <a:cs charset="0" panose="020b0604020202020204" pitchFamily="34" typeface="Arial"/>
                </a:rPr>
                <a:t>01</a:t>
              </a:r>
            </a:p>
          </p:txBody>
        </p:sp>
      </p:grpSp>
      <p:grpSp>
        <p:nvGrpSpPr>
          <p:cNvPr id="37" name="组合 36">
            <a:extLst>
              <a:ext uri="{FF2B5EF4-FFF2-40B4-BE49-F238E27FC236}">
                <a16:creationId xmlns:a16="http://schemas.microsoft.com/office/drawing/2014/main" id="{083F4EAA-B71D-41B1-819A-A20388AA11ED}"/>
              </a:ext>
            </a:extLst>
          </p:cNvPr>
          <p:cNvGrpSpPr/>
          <p:nvPr/>
        </p:nvGrpSpPr>
        <p:grpSpPr>
          <a:xfrm>
            <a:off x="841380" y="4029361"/>
            <a:ext cx="801972" cy="453457"/>
            <a:chOff x="851658" y="1774073"/>
            <a:chExt cx="801972" cy="453457"/>
          </a:xfrm>
        </p:grpSpPr>
        <p:sp>
          <p:nvSpPr>
            <p:cNvPr id="38" name="矩形 37">
              <a:extLst>
                <a:ext uri="{FF2B5EF4-FFF2-40B4-BE49-F238E27FC236}">
                  <a16:creationId xmlns:a16="http://schemas.microsoft.com/office/drawing/2014/main" id="{960F6BFA-4631-4322-80C4-DD0362BB9131}"/>
                </a:ext>
              </a:extLst>
            </p:cNvPr>
            <p:cNvSpPr/>
            <p:nvPr/>
          </p:nvSpPr>
          <p:spPr>
            <a:xfrm>
              <a:off x="1118982" y="2000801"/>
              <a:ext cx="534648" cy="135974"/>
            </a:xfrm>
            <a:prstGeom prst="rect">
              <a:avLst/>
            </a:prstGeom>
            <a:solidFill>
              <a:srgbClr val="FFC74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TextBox 57">
              <a:extLst>
                <a:ext uri="{FF2B5EF4-FFF2-40B4-BE49-F238E27FC236}">
                  <a16:creationId xmlns:a16="http://schemas.microsoft.com/office/drawing/2014/main" id="{43B7A817-5588-444E-83C2-4493E77DD796}"/>
                </a:ext>
              </a:extLst>
            </p:cNvPr>
            <p:cNvSpPr txBox="1"/>
            <p:nvPr/>
          </p:nvSpPr>
          <p:spPr bwMode="auto">
            <a:xfrm>
              <a:off x="851658" y="1774072"/>
              <a:ext cx="534649" cy="487680"/>
            </a:xfrm>
            <a:prstGeom prst="rect">
              <a:avLst/>
            </a:prstGeom>
            <a:noFill/>
          </p:spPr>
          <p:txBody>
            <a:bodyPr wrap="square">
              <a:spAutoFit/>
            </a:bodyPr>
            <a:lstStyle/>
            <a:p>
              <a:pPr algn="just">
                <a:lnSpc>
                  <a:spcPct val="130000"/>
                </a:lnSpc>
                <a:defRPr/>
              </a:pPr>
              <a:r>
                <a:rPr altLang="zh-CN" kern="0" lang="en-US" sz="2000">
                  <a:solidFill>
                    <a:schemeClr val="bg1"/>
                  </a:solidFill>
                  <a:latin charset="-122" panose="020b0503020204020204" pitchFamily="34" typeface="微软雅黑"/>
                  <a:ea charset="-122" panose="020b0503020204020204" pitchFamily="34" typeface="微软雅黑"/>
                  <a:cs charset="0" panose="020b0604020202020204" pitchFamily="34" typeface="Arial"/>
                </a:rPr>
                <a:t>02</a:t>
              </a:r>
            </a:p>
          </p:txBody>
        </p:sp>
      </p:grpSp>
      <p:grpSp>
        <p:nvGrpSpPr>
          <p:cNvPr id="40" name="组合 39">
            <a:extLst>
              <a:ext uri="{FF2B5EF4-FFF2-40B4-BE49-F238E27FC236}">
                <a16:creationId xmlns:a16="http://schemas.microsoft.com/office/drawing/2014/main" id="{3969A4ED-3F13-4E6F-9433-0F7CEC7BC86F}"/>
              </a:ext>
            </a:extLst>
          </p:cNvPr>
          <p:cNvGrpSpPr/>
          <p:nvPr/>
        </p:nvGrpSpPr>
        <p:grpSpPr>
          <a:xfrm>
            <a:off x="8252464" y="1774820"/>
            <a:ext cx="801972" cy="453457"/>
            <a:chOff x="851658" y="1774073"/>
            <a:chExt cx="801972" cy="453457"/>
          </a:xfrm>
        </p:grpSpPr>
        <p:sp>
          <p:nvSpPr>
            <p:cNvPr id="41" name="矩形 40">
              <a:extLst>
                <a:ext uri="{FF2B5EF4-FFF2-40B4-BE49-F238E27FC236}">
                  <a16:creationId xmlns:a16="http://schemas.microsoft.com/office/drawing/2014/main" id="{3F03CF50-0C8D-4D29-8B03-B5070233A72E}"/>
                </a:ext>
              </a:extLst>
            </p:cNvPr>
            <p:cNvSpPr/>
            <p:nvPr/>
          </p:nvSpPr>
          <p:spPr>
            <a:xfrm>
              <a:off x="1118982" y="2000801"/>
              <a:ext cx="534648" cy="135974"/>
            </a:xfrm>
            <a:prstGeom prst="rect">
              <a:avLst/>
            </a:prstGeom>
            <a:solidFill>
              <a:srgbClr val="FFC74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TextBox 57">
              <a:extLst>
                <a:ext uri="{FF2B5EF4-FFF2-40B4-BE49-F238E27FC236}">
                  <a16:creationId xmlns:a16="http://schemas.microsoft.com/office/drawing/2014/main" id="{65EA6B45-122F-4C0D-8CE5-B79E0914464C}"/>
                </a:ext>
              </a:extLst>
            </p:cNvPr>
            <p:cNvSpPr txBox="1"/>
            <p:nvPr/>
          </p:nvSpPr>
          <p:spPr bwMode="auto">
            <a:xfrm>
              <a:off x="851659" y="1774073"/>
              <a:ext cx="534649" cy="487680"/>
            </a:xfrm>
            <a:prstGeom prst="rect">
              <a:avLst/>
            </a:prstGeom>
            <a:noFill/>
          </p:spPr>
          <p:txBody>
            <a:bodyPr wrap="square">
              <a:spAutoFit/>
            </a:bodyPr>
            <a:lstStyle/>
            <a:p>
              <a:pPr algn="just">
                <a:lnSpc>
                  <a:spcPct val="130000"/>
                </a:lnSpc>
                <a:defRPr/>
              </a:pPr>
              <a:r>
                <a:rPr altLang="zh-CN" kern="0" lang="en-US" sz="2000">
                  <a:solidFill>
                    <a:schemeClr val="bg1"/>
                  </a:solidFill>
                  <a:latin charset="-122" panose="020b0503020204020204" pitchFamily="34" typeface="微软雅黑"/>
                  <a:ea charset="-122" panose="020b0503020204020204" pitchFamily="34" typeface="微软雅黑"/>
                  <a:cs charset="0" panose="020b0604020202020204" pitchFamily="34" typeface="Arial"/>
                </a:rPr>
                <a:t>03</a:t>
              </a:r>
            </a:p>
          </p:txBody>
        </p:sp>
      </p:grpSp>
      <p:grpSp>
        <p:nvGrpSpPr>
          <p:cNvPr id="43" name="组合 42">
            <a:extLst>
              <a:ext uri="{FF2B5EF4-FFF2-40B4-BE49-F238E27FC236}">
                <a16:creationId xmlns:a16="http://schemas.microsoft.com/office/drawing/2014/main" id="{C130BAAD-60C1-40FE-BA18-6A79C401160C}"/>
              </a:ext>
            </a:extLst>
          </p:cNvPr>
          <p:cNvGrpSpPr/>
          <p:nvPr/>
        </p:nvGrpSpPr>
        <p:grpSpPr>
          <a:xfrm>
            <a:off x="8252464" y="4029361"/>
            <a:ext cx="801972" cy="453457"/>
            <a:chOff x="851658" y="1774073"/>
            <a:chExt cx="801972" cy="453457"/>
          </a:xfrm>
        </p:grpSpPr>
        <p:sp>
          <p:nvSpPr>
            <p:cNvPr id="44" name="矩形 43">
              <a:extLst>
                <a:ext uri="{FF2B5EF4-FFF2-40B4-BE49-F238E27FC236}">
                  <a16:creationId xmlns:a16="http://schemas.microsoft.com/office/drawing/2014/main" id="{E11B05CC-44CC-489D-92CE-39C9E3DC2CA0}"/>
                </a:ext>
              </a:extLst>
            </p:cNvPr>
            <p:cNvSpPr/>
            <p:nvPr/>
          </p:nvSpPr>
          <p:spPr>
            <a:xfrm>
              <a:off x="1118982" y="2000801"/>
              <a:ext cx="534648" cy="135974"/>
            </a:xfrm>
            <a:prstGeom prst="rect">
              <a:avLst/>
            </a:prstGeom>
            <a:solidFill>
              <a:srgbClr val="FFC74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TextBox 57">
              <a:extLst>
                <a:ext uri="{FF2B5EF4-FFF2-40B4-BE49-F238E27FC236}">
                  <a16:creationId xmlns:a16="http://schemas.microsoft.com/office/drawing/2014/main" id="{381083BF-9830-4B41-B4CA-6B6FCAFF98BE}"/>
                </a:ext>
              </a:extLst>
            </p:cNvPr>
            <p:cNvSpPr txBox="1"/>
            <p:nvPr/>
          </p:nvSpPr>
          <p:spPr bwMode="auto">
            <a:xfrm>
              <a:off x="851659" y="1774072"/>
              <a:ext cx="534649" cy="487680"/>
            </a:xfrm>
            <a:prstGeom prst="rect">
              <a:avLst/>
            </a:prstGeom>
            <a:noFill/>
          </p:spPr>
          <p:txBody>
            <a:bodyPr wrap="square">
              <a:spAutoFit/>
            </a:bodyPr>
            <a:lstStyle/>
            <a:p>
              <a:pPr algn="just">
                <a:lnSpc>
                  <a:spcPct val="130000"/>
                </a:lnSpc>
                <a:defRPr/>
              </a:pPr>
              <a:r>
                <a:rPr altLang="zh-CN" kern="0" lang="en-US" sz="2000">
                  <a:solidFill>
                    <a:schemeClr val="bg1"/>
                  </a:solidFill>
                  <a:latin charset="-122" panose="020b0503020204020204" pitchFamily="34" typeface="微软雅黑"/>
                  <a:ea charset="-122" panose="020b0503020204020204" pitchFamily="34" typeface="微软雅黑"/>
                  <a:cs charset="0" panose="020b0604020202020204" pitchFamily="34" typeface="Arial"/>
                </a:rPr>
                <a:t>04</a:t>
              </a:r>
            </a:p>
          </p:txBody>
        </p:sp>
      </p:grpSp>
    </p:spTree>
    <p:extLst>
      <p:ext uri="{BB962C8B-B14F-4D97-AF65-F5344CB8AC3E}">
        <p14:creationId val="1859958755"/>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additive="base">
                                        <p:cTn dur="500" id="7"/>
                                        <p:tgtEl>
                                          <p:spTgt spid="29"/>
                                        </p:tgtEl>
                                        <p:attrNameLst>
                                          <p:attrName>ppt_y</p:attrName>
                                        </p:attrNameLst>
                                      </p:cBhvr>
                                      <p:tavLst>
                                        <p:tav tm="0">
                                          <p:val>
                                            <p:strVal val="#ppt_y-#ppt_h*1.125000"/>
                                          </p:val>
                                        </p:tav>
                                        <p:tav tm="100000">
                                          <p:val>
                                            <p:strVal val="#ppt_y"/>
                                          </p:val>
                                        </p:tav>
                                      </p:tavLst>
                                    </p:anim>
                                    <p:animEffect filter="wipe(down)" transition="in">
                                      <p:cBhvr>
                                        <p:cTn dur="500" id="8"/>
                                        <p:tgtEl>
                                          <p:spTgt spid="29"/>
                                        </p:tgtEl>
                                      </p:cBhvr>
                                    </p:animEffect>
                                  </p:childTnLst>
                                </p:cTn>
                              </p:par>
                            </p:childTnLst>
                          </p:cTn>
                        </p:par>
                        <p:par>
                          <p:cTn fill="hold" id="9" nodeType="afterGroup">
                            <p:stCondLst>
                              <p:cond delay="500"/>
                            </p:stCondLst>
                            <p:childTnLst>
                              <p:par>
                                <p:cTn fill="hold" grpId="0" id="10" nodeType="afterEffect" presetClass="entr" presetID="42" presetSubtype="0">
                                  <p:stCondLst>
                                    <p:cond delay="0"/>
                                  </p:stCondLst>
                                  <p:childTnLst>
                                    <p:set>
                                      <p:cBhvr>
                                        <p:cTn dur="1" fill="hold" id="11">
                                          <p:stCondLst>
                                            <p:cond delay="0"/>
                                          </p:stCondLst>
                                        </p:cTn>
                                        <p:tgtEl>
                                          <p:spTgt spid="34"/>
                                        </p:tgtEl>
                                        <p:attrNameLst>
                                          <p:attrName>style.visibility</p:attrName>
                                        </p:attrNameLst>
                                      </p:cBhvr>
                                      <p:to>
                                        <p:strVal val="visible"/>
                                      </p:to>
                                    </p:set>
                                    <p:animEffect filter="fade" transition="in">
                                      <p:cBhvr>
                                        <p:cTn dur="750" id="12"/>
                                        <p:tgtEl>
                                          <p:spTgt spid="34"/>
                                        </p:tgtEl>
                                      </p:cBhvr>
                                    </p:animEffect>
                                    <p:anim calcmode="lin" valueType="num">
                                      <p:cBhvr>
                                        <p:cTn dur="750" fill="hold" id="13"/>
                                        <p:tgtEl>
                                          <p:spTgt spid="34"/>
                                        </p:tgtEl>
                                        <p:attrNameLst>
                                          <p:attrName>ppt_x</p:attrName>
                                        </p:attrNameLst>
                                      </p:cBhvr>
                                      <p:tavLst>
                                        <p:tav tm="0">
                                          <p:val>
                                            <p:strVal val="#ppt_x"/>
                                          </p:val>
                                        </p:tav>
                                        <p:tav tm="100000">
                                          <p:val>
                                            <p:strVal val="#ppt_x"/>
                                          </p:val>
                                        </p:tav>
                                      </p:tavLst>
                                    </p:anim>
                                    <p:anim calcmode="lin" valueType="num">
                                      <p:cBhvr>
                                        <p:cTn dur="750" fill="hold" id="14"/>
                                        <p:tgtEl>
                                          <p:spTgt spid="34"/>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250"/>
                            </p:stCondLst>
                            <p:childTnLst>
                              <p:par>
                                <p:cTn fill="hold" id="16" nodeType="afterEffect" presetClass="entr" presetID="10" presetSubtype="0">
                                  <p:stCondLst>
                                    <p:cond delay="0"/>
                                  </p:stCondLst>
                                  <p:childTnLst>
                                    <p:set>
                                      <p:cBhvr>
                                        <p:cTn dur="1" fill="hold" id="17">
                                          <p:stCondLst>
                                            <p:cond delay="0"/>
                                          </p:stCondLst>
                                        </p:cTn>
                                        <p:tgtEl>
                                          <p:spTgt spid="26"/>
                                        </p:tgtEl>
                                        <p:attrNameLst>
                                          <p:attrName>style.visibility</p:attrName>
                                        </p:attrNameLst>
                                      </p:cBhvr>
                                      <p:to>
                                        <p:strVal val="visible"/>
                                      </p:to>
                                    </p:set>
                                    <p:animEffect filter="fade" transition="in">
                                      <p:cBhvr>
                                        <p:cTn dur="500" id="18"/>
                                        <p:tgtEl>
                                          <p:spTgt spid="26"/>
                                        </p:tgtEl>
                                      </p:cBhvr>
                                    </p:animEffect>
                                  </p:childTnLst>
                                </p:cTn>
                              </p:par>
                            </p:childTnLst>
                          </p:cTn>
                        </p:par>
                        <p:par>
                          <p:cTn fill="hold" id="19" nodeType="afterGroup">
                            <p:stCondLst>
                              <p:cond delay="1750"/>
                            </p:stCondLst>
                            <p:childTnLst>
                              <p:par>
                                <p:cTn fill="hold" id="20" nodeType="afterEffect" presetClass="entr" presetID="23" presetSubtype="16">
                                  <p:stCondLst>
                                    <p:cond delay="0"/>
                                  </p:stCondLst>
                                  <p:childTnLst>
                                    <p:set>
                                      <p:cBhvr>
                                        <p:cTn dur="1" fill="hold" id="21">
                                          <p:stCondLst>
                                            <p:cond delay="0"/>
                                          </p:stCondLst>
                                        </p:cTn>
                                        <p:tgtEl>
                                          <p:spTgt spid="3"/>
                                        </p:tgtEl>
                                        <p:attrNameLst>
                                          <p:attrName>style.visibility</p:attrName>
                                        </p:attrNameLst>
                                      </p:cBhvr>
                                      <p:to>
                                        <p:strVal val="visible"/>
                                      </p:to>
                                    </p:set>
                                    <p:anim calcmode="lin" valueType="num">
                                      <p:cBhvr>
                                        <p:cTn dur="500" fill="hold" id="22"/>
                                        <p:tgtEl>
                                          <p:spTgt spid="3"/>
                                        </p:tgtEl>
                                        <p:attrNameLst>
                                          <p:attrName>ppt_w</p:attrName>
                                        </p:attrNameLst>
                                      </p:cBhvr>
                                      <p:tavLst>
                                        <p:tav tm="0">
                                          <p:val>
                                            <p:fltVal val="0"/>
                                          </p:val>
                                        </p:tav>
                                        <p:tav tm="100000">
                                          <p:val>
                                            <p:strVal val="#ppt_w"/>
                                          </p:val>
                                        </p:tav>
                                      </p:tavLst>
                                    </p:anim>
                                    <p:anim calcmode="lin" valueType="num">
                                      <p:cBhvr>
                                        <p:cTn dur="500" fill="hold" id="23"/>
                                        <p:tgtEl>
                                          <p:spTgt spid="3"/>
                                        </p:tgtEl>
                                        <p:attrNameLst>
                                          <p:attrName>ppt_h</p:attrName>
                                        </p:attrNameLst>
                                      </p:cBhvr>
                                      <p:tavLst>
                                        <p:tav tm="0">
                                          <p:val>
                                            <p:fltVal val="0"/>
                                          </p:val>
                                        </p:tav>
                                        <p:tav tm="100000">
                                          <p:val>
                                            <p:strVal val="#ppt_h"/>
                                          </p:val>
                                        </p:tav>
                                      </p:tavLst>
                                    </p:anim>
                                  </p:childTnLst>
                                </p:cTn>
                              </p:par>
                            </p:childTnLst>
                          </p:cTn>
                        </p:par>
                        <p:par>
                          <p:cTn fill="hold" id="24" nodeType="afterGroup">
                            <p:stCondLst>
                              <p:cond delay="2250"/>
                            </p:stCondLst>
                            <p:childTnLst>
                              <p:par>
                                <p:cTn fill="hold" grpId="0" id="25" nodeType="afterEffect" presetClass="entr" presetID="10"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fade" transition="in">
                                      <p:cBhvr>
                                        <p:cTn dur="750" id="27"/>
                                        <p:tgtEl>
                                          <p:spTgt spid="22"/>
                                        </p:tgtEl>
                                      </p:cBhvr>
                                    </p:animEffect>
                                  </p:childTnLst>
                                </p:cTn>
                              </p:par>
                            </p:childTnLst>
                          </p:cTn>
                        </p:par>
                        <p:par>
                          <p:cTn fill="hold" id="28" nodeType="afterGroup">
                            <p:stCondLst>
                              <p:cond delay="3000"/>
                            </p:stCondLst>
                            <p:childTnLst>
                              <p:par>
                                <p:cTn fill="hold" id="29" nodeType="afterEffect" presetClass="entr" presetID="23" presetSubtype="16">
                                  <p:stCondLst>
                                    <p:cond delay="0"/>
                                  </p:stCondLst>
                                  <p:childTnLst>
                                    <p:set>
                                      <p:cBhvr>
                                        <p:cTn dur="1" fill="hold" id="30">
                                          <p:stCondLst>
                                            <p:cond delay="0"/>
                                          </p:stCondLst>
                                        </p:cTn>
                                        <p:tgtEl>
                                          <p:spTgt spid="37"/>
                                        </p:tgtEl>
                                        <p:attrNameLst>
                                          <p:attrName>style.visibility</p:attrName>
                                        </p:attrNameLst>
                                      </p:cBhvr>
                                      <p:to>
                                        <p:strVal val="visible"/>
                                      </p:to>
                                    </p:set>
                                    <p:anim calcmode="lin" valueType="num">
                                      <p:cBhvr>
                                        <p:cTn dur="500" fill="hold" id="31"/>
                                        <p:tgtEl>
                                          <p:spTgt spid="37"/>
                                        </p:tgtEl>
                                        <p:attrNameLst>
                                          <p:attrName>ppt_w</p:attrName>
                                        </p:attrNameLst>
                                      </p:cBhvr>
                                      <p:tavLst>
                                        <p:tav tm="0">
                                          <p:val>
                                            <p:fltVal val="0"/>
                                          </p:val>
                                        </p:tav>
                                        <p:tav tm="100000">
                                          <p:val>
                                            <p:strVal val="#ppt_w"/>
                                          </p:val>
                                        </p:tav>
                                      </p:tavLst>
                                    </p:anim>
                                    <p:anim calcmode="lin" valueType="num">
                                      <p:cBhvr>
                                        <p:cTn dur="500" fill="hold" id="32"/>
                                        <p:tgtEl>
                                          <p:spTgt spid="37"/>
                                        </p:tgtEl>
                                        <p:attrNameLst>
                                          <p:attrName>ppt_h</p:attrName>
                                        </p:attrNameLst>
                                      </p:cBhvr>
                                      <p:tavLst>
                                        <p:tav tm="0">
                                          <p:val>
                                            <p:fltVal val="0"/>
                                          </p:val>
                                        </p:tav>
                                        <p:tav tm="100000">
                                          <p:val>
                                            <p:strVal val="#ppt_h"/>
                                          </p:val>
                                        </p:tav>
                                      </p:tavLst>
                                    </p:anim>
                                  </p:childTnLst>
                                </p:cTn>
                              </p:par>
                            </p:childTnLst>
                          </p:cTn>
                        </p:par>
                        <p:par>
                          <p:cTn fill="hold" id="33" nodeType="afterGroup">
                            <p:stCondLst>
                              <p:cond delay="3500"/>
                            </p:stCondLst>
                            <p:childTnLst>
                              <p:par>
                                <p:cTn fill="hold" grpId="0" id="34" nodeType="afterEffect" presetClass="entr" presetID="10" presetSubtype="0">
                                  <p:stCondLst>
                                    <p:cond delay="0"/>
                                  </p:stCondLst>
                                  <p:childTnLst>
                                    <p:set>
                                      <p:cBhvr>
                                        <p:cTn dur="1" fill="hold" id="35">
                                          <p:stCondLst>
                                            <p:cond delay="0"/>
                                          </p:stCondLst>
                                        </p:cTn>
                                        <p:tgtEl>
                                          <p:spTgt spid="24"/>
                                        </p:tgtEl>
                                        <p:attrNameLst>
                                          <p:attrName>style.visibility</p:attrName>
                                        </p:attrNameLst>
                                      </p:cBhvr>
                                      <p:to>
                                        <p:strVal val="visible"/>
                                      </p:to>
                                    </p:set>
                                    <p:animEffect filter="fade" transition="in">
                                      <p:cBhvr>
                                        <p:cTn dur="750" id="36"/>
                                        <p:tgtEl>
                                          <p:spTgt spid="24"/>
                                        </p:tgtEl>
                                      </p:cBhvr>
                                    </p:animEffect>
                                  </p:childTnLst>
                                </p:cTn>
                              </p:par>
                            </p:childTnLst>
                          </p:cTn>
                        </p:par>
                        <p:par>
                          <p:cTn fill="hold" id="37" nodeType="afterGroup">
                            <p:stCondLst>
                              <p:cond delay="4250"/>
                            </p:stCondLst>
                            <p:childTnLst>
                              <p:par>
                                <p:cTn fill="hold" id="38" nodeType="afterEffect" presetClass="entr" presetID="23" presetSubtype="16">
                                  <p:stCondLst>
                                    <p:cond delay="0"/>
                                  </p:stCondLst>
                                  <p:childTnLst>
                                    <p:set>
                                      <p:cBhvr>
                                        <p:cTn dur="1" fill="hold" id="39">
                                          <p:stCondLst>
                                            <p:cond delay="0"/>
                                          </p:stCondLst>
                                        </p:cTn>
                                        <p:tgtEl>
                                          <p:spTgt spid="40"/>
                                        </p:tgtEl>
                                        <p:attrNameLst>
                                          <p:attrName>style.visibility</p:attrName>
                                        </p:attrNameLst>
                                      </p:cBhvr>
                                      <p:to>
                                        <p:strVal val="visible"/>
                                      </p:to>
                                    </p:set>
                                    <p:anim calcmode="lin" valueType="num">
                                      <p:cBhvr>
                                        <p:cTn dur="500" fill="hold" id="40"/>
                                        <p:tgtEl>
                                          <p:spTgt spid="40"/>
                                        </p:tgtEl>
                                        <p:attrNameLst>
                                          <p:attrName>ppt_w</p:attrName>
                                        </p:attrNameLst>
                                      </p:cBhvr>
                                      <p:tavLst>
                                        <p:tav tm="0">
                                          <p:val>
                                            <p:fltVal val="0"/>
                                          </p:val>
                                        </p:tav>
                                        <p:tav tm="100000">
                                          <p:val>
                                            <p:strVal val="#ppt_w"/>
                                          </p:val>
                                        </p:tav>
                                      </p:tavLst>
                                    </p:anim>
                                    <p:anim calcmode="lin" valueType="num">
                                      <p:cBhvr>
                                        <p:cTn dur="500" fill="hold" id="41"/>
                                        <p:tgtEl>
                                          <p:spTgt spid="40"/>
                                        </p:tgtEl>
                                        <p:attrNameLst>
                                          <p:attrName>ppt_h</p:attrName>
                                        </p:attrNameLst>
                                      </p:cBhvr>
                                      <p:tavLst>
                                        <p:tav tm="0">
                                          <p:val>
                                            <p:fltVal val="0"/>
                                          </p:val>
                                        </p:tav>
                                        <p:tav tm="100000">
                                          <p:val>
                                            <p:strVal val="#ppt_h"/>
                                          </p:val>
                                        </p:tav>
                                      </p:tavLst>
                                    </p:anim>
                                  </p:childTnLst>
                                </p:cTn>
                              </p:par>
                            </p:childTnLst>
                          </p:cTn>
                        </p:par>
                        <p:par>
                          <p:cTn fill="hold" id="42" nodeType="afterGroup">
                            <p:stCondLst>
                              <p:cond delay="4750"/>
                            </p:stCondLst>
                            <p:childTnLst>
                              <p:par>
                                <p:cTn fill="hold" grpId="0" id="43" nodeType="afterEffect" presetClass="entr" presetID="10" presetSubtype="0">
                                  <p:stCondLst>
                                    <p:cond delay="0"/>
                                  </p:stCondLst>
                                  <p:childTnLst>
                                    <p:set>
                                      <p:cBhvr>
                                        <p:cTn dur="1" fill="hold" id="44">
                                          <p:stCondLst>
                                            <p:cond delay="0"/>
                                          </p:stCondLst>
                                        </p:cTn>
                                        <p:tgtEl>
                                          <p:spTgt spid="23"/>
                                        </p:tgtEl>
                                        <p:attrNameLst>
                                          <p:attrName>style.visibility</p:attrName>
                                        </p:attrNameLst>
                                      </p:cBhvr>
                                      <p:to>
                                        <p:strVal val="visible"/>
                                      </p:to>
                                    </p:set>
                                    <p:animEffect filter="fade" transition="in">
                                      <p:cBhvr>
                                        <p:cTn dur="750" id="45"/>
                                        <p:tgtEl>
                                          <p:spTgt spid="23"/>
                                        </p:tgtEl>
                                      </p:cBhvr>
                                    </p:animEffect>
                                  </p:childTnLst>
                                </p:cTn>
                              </p:par>
                            </p:childTnLst>
                          </p:cTn>
                        </p:par>
                        <p:par>
                          <p:cTn fill="hold" id="46" nodeType="afterGroup">
                            <p:stCondLst>
                              <p:cond delay="5500"/>
                            </p:stCondLst>
                            <p:childTnLst>
                              <p:par>
                                <p:cTn fill="hold" id="47" nodeType="afterEffect" presetClass="entr" presetID="23" presetSubtype="16">
                                  <p:stCondLst>
                                    <p:cond delay="0"/>
                                  </p:stCondLst>
                                  <p:childTnLst>
                                    <p:set>
                                      <p:cBhvr>
                                        <p:cTn dur="1" fill="hold" id="48">
                                          <p:stCondLst>
                                            <p:cond delay="0"/>
                                          </p:stCondLst>
                                        </p:cTn>
                                        <p:tgtEl>
                                          <p:spTgt spid="43"/>
                                        </p:tgtEl>
                                        <p:attrNameLst>
                                          <p:attrName>style.visibility</p:attrName>
                                        </p:attrNameLst>
                                      </p:cBhvr>
                                      <p:to>
                                        <p:strVal val="visible"/>
                                      </p:to>
                                    </p:set>
                                    <p:anim calcmode="lin" valueType="num">
                                      <p:cBhvr>
                                        <p:cTn dur="500" fill="hold" id="49"/>
                                        <p:tgtEl>
                                          <p:spTgt spid="43"/>
                                        </p:tgtEl>
                                        <p:attrNameLst>
                                          <p:attrName>ppt_w</p:attrName>
                                        </p:attrNameLst>
                                      </p:cBhvr>
                                      <p:tavLst>
                                        <p:tav tm="0">
                                          <p:val>
                                            <p:fltVal val="0"/>
                                          </p:val>
                                        </p:tav>
                                        <p:tav tm="100000">
                                          <p:val>
                                            <p:strVal val="#ppt_w"/>
                                          </p:val>
                                        </p:tav>
                                      </p:tavLst>
                                    </p:anim>
                                    <p:anim calcmode="lin" valueType="num">
                                      <p:cBhvr>
                                        <p:cTn dur="500" fill="hold" id="50"/>
                                        <p:tgtEl>
                                          <p:spTgt spid="43"/>
                                        </p:tgtEl>
                                        <p:attrNameLst>
                                          <p:attrName>ppt_h</p:attrName>
                                        </p:attrNameLst>
                                      </p:cBhvr>
                                      <p:tavLst>
                                        <p:tav tm="0">
                                          <p:val>
                                            <p:fltVal val="0"/>
                                          </p:val>
                                        </p:tav>
                                        <p:tav tm="100000">
                                          <p:val>
                                            <p:strVal val="#ppt_h"/>
                                          </p:val>
                                        </p:tav>
                                      </p:tavLst>
                                    </p:anim>
                                  </p:childTnLst>
                                </p:cTn>
                              </p:par>
                            </p:childTnLst>
                          </p:cTn>
                        </p:par>
                        <p:par>
                          <p:cTn fill="hold" id="51" nodeType="afterGroup">
                            <p:stCondLst>
                              <p:cond delay="6000"/>
                            </p:stCondLst>
                            <p:childTnLst>
                              <p:par>
                                <p:cTn fill="hold" grpId="0" id="52" nodeType="afterEffect" presetClass="entr" presetID="10" presetSubtype="0">
                                  <p:stCondLst>
                                    <p:cond delay="0"/>
                                  </p:stCondLst>
                                  <p:childTnLst>
                                    <p:set>
                                      <p:cBhvr>
                                        <p:cTn dur="1" fill="hold" id="53">
                                          <p:stCondLst>
                                            <p:cond delay="0"/>
                                          </p:stCondLst>
                                        </p:cTn>
                                        <p:tgtEl>
                                          <p:spTgt spid="25"/>
                                        </p:tgtEl>
                                        <p:attrNameLst>
                                          <p:attrName>style.visibility</p:attrName>
                                        </p:attrNameLst>
                                      </p:cBhvr>
                                      <p:to>
                                        <p:strVal val="visible"/>
                                      </p:to>
                                    </p:set>
                                    <p:animEffect filter="fade" transition="in">
                                      <p:cBhvr>
                                        <p:cTn dur="750" id="54"/>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22"/>
      <p:bldP grpId="0" spid="23"/>
      <p:bldP grpId="0" spid="24"/>
      <p:bldP grpId="0" spid="25"/>
      <p:bldP grpId="0" spid="29"/>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493671" y="1680172"/>
            <a:ext cx="4226646" cy="1615440"/>
          </a:xfrm>
          <a:prstGeom prst="rect">
            <a:avLst/>
          </a:prstGeom>
          <a:noFill/>
        </p:spPr>
        <p:txBody>
          <a:bodyPr rtlCol="0" wrap="squar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PART</a:t>
            </a:r>
          </a:p>
        </p:txBody>
      </p:sp>
      <p:sp>
        <p:nvSpPr>
          <p:cNvPr id="18" name="矩形 17">
            <a:extLst>
              <a:ext uri="{FF2B5EF4-FFF2-40B4-BE49-F238E27FC236}">
                <a16:creationId xmlns:a16="http://schemas.microsoft.com/office/drawing/2014/main" id="{DB811A82-899E-46DF-B1BD-7C64E76C4DA5}"/>
              </a:ext>
            </a:extLst>
          </p:cNvPr>
          <p:cNvSpPr/>
          <p:nvPr/>
        </p:nvSpPr>
        <p:spPr>
          <a:xfrm>
            <a:off x="5726591" y="3876606"/>
            <a:ext cx="4627880" cy="853440"/>
          </a:xfrm>
          <a:prstGeom prst="rect">
            <a:avLst/>
          </a:prstGeom>
        </p:spPr>
        <p:txBody>
          <a:bodyPr wrap="none">
            <a:spAutoFit/>
          </a:bodyPr>
          <a:lstStyle/>
          <a:p>
            <a:pPr algn="r"/>
            <a:r>
              <a:rPr altLang="en-US" lang="zh-CN" sz="5000">
                <a:solidFill>
                  <a:schemeClr val="bg1"/>
                </a:solidFill>
                <a:latin charset="-122" panose="020b0503020204020204" pitchFamily="34" typeface="微软雅黑"/>
                <a:ea charset="-122" panose="020b0503020204020204" pitchFamily="34" typeface="微软雅黑"/>
              </a:rPr>
              <a:t>细节来自于习惯</a:t>
            </a:r>
          </a:p>
        </p:txBody>
      </p:sp>
      <p:sp>
        <p:nvSpPr>
          <p:cNvPr id="20" name="矩形: 圆角 19">
            <a:extLst>
              <a:ext uri="{FF2B5EF4-FFF2-40B4-BE49-F238E27FC236}">
                <a16:creationId xmlns:a16="http://schemas.microsoft.com/office/drawing/2014/main" id="{FB3774AF-A71A-42D3-B72B-A71AD3548D3F}"/>
              </a:ext>
            </a:extLst>
          </p:cNvPr>
          <p:cNvSpPr/>
          <p:nvPr/>
        </p:nvSpPr>
        <p:spPr>
          <a:xfrm>
            <a:off x="5493671" y="3477089"/>
            <a:ext cx="5126492" cy="1477328"/>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D35D1F08-4851-4647-99B6-AE8A3D709867}"/>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969406" y="2137713"/>
            <a:ext cx="4226646" cy="4636660"/>
          </a:xfrm>
          <a:prstGeom prst="rect">
            <a:avLst/>
          </a:prstGeom>
        </p:spPr>
      </p:pic>
      <p:pic>
        <p:nvPicPr>
          <p:cNvPr id="13" name="图片 12">
            <a:extLst>
              <a:ext uri="{FF2B5EF4-FFF2-40B4-BE49-F238E27FC236}">
                <a16:creationId xmlns:a16="http://schemas.microsoft.com/office/drawing/2014/main" id="{29D0B53E-2012-40C8-942C-CCF1CE634831}"/>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309036" y="2421573"/>
            <a:ext cx="1322189" cy="699115"/>
          </a:xfrm>
          <a:prstGeom prst="rect">
            <a:avLst/>
          </a:prstGeom>
        </p:spPr>
      </p:pic>
      <p:pic>
        <p:nvPicPr>
          <p:cNvPr id="15" name="图片 14">
            <a:extLst>
              <a:ext uri="{FF2B5EF4-FFF2-40B4-BE49-F238E27FC236}">
                <a16:creationId xmlns:a16="http://schemas.microsoft.com/office/drawing/2014/main" id="{FA19EA26-38DD-4CA1-AEEA-C86658EF92AB}"/>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2221750" y="1574571"/>
            <a:ext cx="1140183" cy="602879"/>
          </a:xfrm>
          <a:prstGeom prst="rect">
            <a:avLst/>
          </a:prstGeom>
        </p:spPr>
      </p:pic>
      <p:pic>
        <p:nvPicPr>
          <p:cNvPr id="16" name="图片 15">
            <a:extLst>
              <a:ext uri="{FF2B5EF4-FFF2-40B4-BE49-F238E27FC236}">
                <a16:creationId xmlns:a16="http://schemas.microsoft.com/office/drawing/2014/main" id="{41998B5B-A03D-4A71-A54B-4C2B4C025AA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3082729" y="5737381"/>
            <a:ext cx="1140183" cy="602879"/>
          </a:xfrm>
          <a:prstGeom prst="rect">
            <a:avLst/>
          </a:prstGeom>
        </p:spPr>
      </p:pic>
      <p:pic>
        <p:nvPicPr>
          <p:cNvPr id="17" name="图片 16">
            <a:extLst>
              <a:ext uri="{FF2B5EF4-FFF2-40B4-BE49-F238E27FC236}">
                <a16:creationId xmlns:a16="http://schemas.microsoft.com/office/drawing/2014/main" id="{A0278881-2A1D-4069-AB0A-AD939DB3FB03}"/>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363758" y="2291727"/>
            <a:ext cx="1803493" cy="953608"/>
          </a:xfrm>
          <a:prstGeom prst="rect">
            <a:avLst/>
          </a:prstGeom>
        </p:spPr>
      </p:pic>
      <p:sp>
        <p:nvSpPr>
          <p:cNvPr id="14" name="文本框 13">
            <a:extLst>
              <a:ext uri="{FF2B5EF4-FFF2-40B4-BE49-F238E27FC236}">
                <a16:creationId xmlns:a16="http://schemas.microsoft.com/office/drawing/2014/main" id="{1EC0BBCA-2DBF-40EA-861D-6426B2E16A68}"/>
              </a:ext>
            </a:extLst>
          </p:cNvPr>
          <p:cNvSpPr txBox="1"/>
          <p:nvPr/>
        </p:nvSpPr>
        <p:spPr>
          <a:xfrm>
            <a:off x="9012863" y="1680172"/>
            <a:ext cx="1671955" cy="1615440"/>
          </a:xfrm>
          <a:prstGeom prst="rect">
            <a:avLst/>
          </a:prstGeom>
          <a:noFill/>
        </p:spPr>
        <p:txBody>
          <a:bodyPr rtlCol="0" wrap="non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05</a:t>
            </a:r>
          </a:p>
        </p:txBody>
      </p:sp>
    </p:spTree>
    <p:extLst>
      <p:ext uri="{BB962C8B-B14F-4D97-AF65-F5344CB8AC3E}">
        <p14:creationId val="102446832"/>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
                                        </p:tgtEl>
                                        <p:attrNameLst>
                                          <p:attrName>style.visibility</p:attrName>
                                        </p:attrNameLst>
                                      </p:cBhvr>
                                      <p:to>
                                        <p:strVal val="visible"/>
                                      </p:to>
                                    </p:set>
                                    <p:animEffect filter="wipe(down)" transition="in">
                                      <p:cBhvr>
                                        <p:cTn dur="1000" id="7"/>
                                        <p:tgtEl>
                                          <p:spTgt spid="12"/>
                                        </p:tgtEl>
                                      </p:cBhvr>
                                    </p:animEffect>
                                  </p:childTnLst>
                                </p:cTn>
                              </p:par>
                            </p:childTnLst>
                          </p:cTn>
                        </p:par>
                        <p:par>
                          <p:cTn fill="hold" id="8" nodeType="afterGroup">
                            <p:stCondLst>
                              <p:cond delay="1000"/>
                            </p:stCondLst>
                            <p:childTnLst>
                              <p:par>
                                <p:cTn fill="hold" id="9" nodeType="afterEffect" presetClass="entr" presetID="1" presetSubtype="0">
                                  <p:stCondLst>
                                    <p:cond delay="0"/>
                                  </p:stCondLst>
                                  <p:childTnLst>
                                    <p:set>
                                      <p:cBhvr>
                                        <p:cTn dur="1" fill="hold" id="10">
                                          <p:stCondLst>
                                            <p:cond delay="0"/>
                                          </p:stCondLst>
                                        </p:cTn>
                                        <p:tgtEl>
                                          <p:spTgt spid="13"/>
                                        </p:tgtEl>
                                        <p:attrNameLst>
                                          <p:attrName>style.visibility</p:attrName>
                                        </p:attrNameLst>
                                      </p:cBhvr>
                                      <p:to>
                                        <p:strVal val="visible"/>
                                      </p:to>
                                    </p:set>
                                  </p:childTnLst>
                                </p:cTn>
                              </p:par>
                            </p:childTnLst>
                          </p:cTn>
                        </p:par>
                        <p:par>
                          <p:cTn fill="hold" id="11" nodeType="afterGroup">
                            <p:stCondLst>
                              <p:cond delay="1001"/>
                            </p:stCondLst>
                            <p:childTnLst>
                              <p:par>
                                <p:cTn fill="hold" id="12" nodeType="afterEffect" presetClass="entr" presetID="1" presetSubtype="0">
                                  <p:stCondLst>
                                    <p:cond delay="0"/>
                                  </p:stCondLst>
                                  <p:childTnLst>
                                    <p:set>
                                      <p:cBhvr>
                                        <p:cTn dur="1" fill="hold" id="13">
                                          <p:stCondLst>
                                            <p:cond delay="0"/>
                                          </p:stCondLst>
                                        </p:cTn>
                                        <p:tgtEl>
                                          <p:spTgt spid="15"/>
                                        </p:tgtEl>
                                        <p:attrNameLst>
                                          <p:attrName>style.visibility</p:attrName>
                                        </p:attrNameLst>
                                      </p:cBhvr>
                                      <p:to>
                                        <p:strVal val="visible"/>
                                      </p:to>
                                    </p:set>
                                  </p:childTnLst>
                                </p:cTn>
                              </p:par>
                            </p:childTnLst>
                          </p:cTn>
                        </p:par>
                        <p:par>
                          <p:cTn fill="hold" id="14" nodeType="afterGroup">
                            <p:stCondLst>
                              <p:cond delay="1002"/>
                            </p:stCondLst>
                            <p:childTnLst>
                              <p:par>
                                <p:cTn fill="hold" id="15" nodeType="after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accel="50000" fill="hold" id="17" nodeType="withEffect" presetClass="path" presetID="56" presetSubtype="0">
                                  <p:stCondLst>
                                    <p:cond delay="0"/>
                                  </p:stCondLst>
                                  <p:childTnLst>
                                    <p:animMotion origin="layout" path="M 2.08333E-06 3.33333E-06 L -0.31224 -0.08519" pathEditMode="relative" ptsTypes="AA" rAng="0">
                                      <p:cBhvr>
                                        <p:cTn dur="1500" fill="hold" id="18" spd="-100000"/>
                                        <p:tgtEl>
                                          <p:spTgt spid="13"/>
                                        </p:tgtEl>
                                        <p:attrNameLst>
                                          <p:attrName>ppt_x</p:attrName>
                                          <p:attrName>ppt_y</p:attrName>
                                        </p:attrNameLst>
                                      </p:cBhvr>
                                      <p:rCtr x="-15612" y="-4259"/>
                                    </p:animMotion>
                                  </p:childTnLst>
                                </p:cTn>
                              </p:par>
                              <p:par>
                                <p:cTn accel="50000" fill="hold" id="19" nodeType="withEffect" presetClass="path" presetID="56" presetSubtype="0">
                                  <p:stCondLst>
                                    <p:cond delay="0"/>
                                  </p:stCondLst>
                                  <p:childTnLst>
                                    <p:animMotion origin="layout" path="M 3.54167E-06 -3.7037E-07 L -0.19922 -0.06319" pathEditMode="relative" ptsTypes="AA" rAng="0">
                                      <p:cBhvr>
                                        <p:cTn dur="1500" fill="hold" id="20" spd="-100000"/>
                                        <p:tgtEl>
                                          <p:spTgt spid="15"/>
                                        </p:tgtEl>
                                        <p:attrNameLst>
                                          <p:attrName>ppt_x</p:attrName>
                                          <p:attrName>ppt_y</p:attrName>
                                        </p:attrNameLst>
                                      </p:cBhvr>
                                      <p:rCtr x="-9961" y="-3171"/>
                                    </p:animMotion>
                                  </p:childTnLst>
                                </p:cTn>
                              </p:par>
                              <p:par>
                                <p:cTn accel="50000" fill="hold" id="21" nodeType="withEffect" presetClass="path" presetID="56" presetSubtype="0">
                                  <p:stCondLst>
                                    <p:cond delay="0"/>
                                  </p:stCondLst>
                                  <p:childTnLst>
                                    <p:animMotion origin="layout" path="M 3.75E-06 3.33333E-06 L -0.00521 0.73379" pathEditMode="relative" ptsTypes="AA" rAng="0">
                                      <p:cBhvr>
                                        <p:cTn dur="1500" fill="hold" id="22" spd="-100000"/>
                                        <p:tgtEl>
                                          <p:spTgt spid="16"/>
                                        </p:tgtEl>
                                        <p:attrNameLst>
                                          <p:attrName>ppt_x</p:attrName>
                                          <p:attrName>ppt_y</p:attrName>
                                        </p:attrNameLst>
                                      </p:cBhvr>
                                      <p:rCtr x="-260" y="36690"/>
                                    </p:animMotion>
                                  </p:childTnLst>
                                </p:cTn>
                              </p:par>
                            </p:childTnLst>
                          </p:cTn>
                        </p:par>
                        <p:par>
                          <p:cTn fill="hold" id="23" nodeType="afterGroup">
                            <p:stCondLst>
                              <p:cond delay="2502"/>
                            </p:stCondLst>
                            <p:childTnLst>
                              <p:par>
                                <p:cTn decel="100000" fill="hold" grpId="0" id="24" nodeType="afterEffect" presetClass="entr" presetID="49" presetSubtype="0">
                                  <p:stCondLst>
                                    <p:cond delay="0"/>
                                  </p:stCondLst>
                                  <p:iterate type="lt">
                                    <p:tmPct val="0"/>
                                  </p:iterate>
                                  <p:childTnLst>
                                    <p:set>
                                      <p:cBhvr>
                                        <p:cTn dur="1" fill="hold" id="25">
                                          <p:stCondLst>
                                            <p:cond delay="0"/>
                                          </p:stCondLst>
                                        </p:cTn>
                                        <p:tgtEl>
                                          <p:spTgt spid="11"/>
                                        </p:tgtEl>
                                        <p:attrNameLst>
                                          <p:attrName>style.visibility</p:attrName>
                                        </p:attrNameLst>
                                      </p:cBhvr>
                                      <p:to>
                                        <p:strVal val="visible"/>
                                      </p:to>
                                    </p:set>
                                    <p:anim calcmode="lin" valueType="num">
                                      <p:cBhvr>
                                        <p:cTn dur="750" fill="hold" id="26"/>
                                        <p:tgtEl>
                                          <p:spTgt spid="11"/>
                                        </p:tgtEl>
                                        <p:attrNameLst>
                                          <p:attrName>ppt_w</p:attrName>
                                        </p:attrNameLst>
                                      </p:cBhvr>
                                      <p:tavLst>
                                        <p:tav tm="0">
                                          <p:val>
                                            <p:fltVal val="0"/>
                                          </p:val>
                                        </p:tav>
                                        <p:tav tm="100000">
                                          <p:val>
                                            <p:strVal val="#ppt_w"/>
                                          </p:val>
                                        </p:tav>
                                      </p:tavLst>
                                    </p:anim>
                                    <p:anim calcmode="lin" valueType="num">
                                      <p:cBhvr>
                                        <p:cTn dur="750" fill="hold" id="27"/>
                                        <p:tgtEl>
                                          <p:spTgt spid="11"/>
                                        </p:tgtEl>
                                        <p:attrNameLst>
                                          <p:attrName>ppt_h</p:attrName>
                                        </p:attrNameLst>
                                      </p:cBhvr>
                                      <p:tavLst>
                                        <p:tav tm="0">
                                          <p:val>
                                            <p:fltVal val="0"/>
                                          </p:val>
                                        </p:tav>
                                        <p:tav tm="100000">
                                          <p:val>
                                            <p:strVal val="#ppt_h"/>
                                          </p:val>
                                        </p:tav>
                                      </p:tavLst>
                                    </p:anim>
                                    <p:anim calcmode="lin" valueType="num">
                                      <p:cBhvr>
                                        <p:cTn dur="750" fill="hold" id="28"/>
                                        <p:tgtEl>
                                          <p:spTgt spid="11"/>
                                        </p:tgtEl>
                                        <p:attrNameLst>
                                          <p:attrName>style.rotation</p:attrName>
                                        </p:attrNameLst>
                                      </p:cBhvr>
                                      <p:tavLst>
                                        <p:tav tm="0">
                                          <p:val>
                                            <p:fltVal val="360"/>
                                          </p:val>
                                        </p:tav>
                                        <p:tav tm="100000">
                                          <p:val>
                                            <p:fltVal val="0"/>
                                          </p:val>
                                        </p:tav>
                                      </p:tavLst>
                                    </p:anim>
                                    <p:animEffect filter="fade" transition="in">
                                      <p:cBhvr>
                                        <p:cTn dur="750" id="29"/>
                                        <p:tgtEl>
                                          <p:spTgt spid="11"/>
                                        </p:tgtEl>
                                      </p:cBhvr>
                                    </p:animEffect>
                                  </p:childTnLst>
                                </p:cTn>
                              </p:par>
                              <p:par>
                                <p:cTn fill="hold" grpId="0" id="30" nodeType="withEffect" presetClass="entr" presetID="23" presetSubtype="32">
                                  <p:stCondLst>
                                    <p:cond delay="500"/>
                                  </p:stCondLst>
                                  <p:iterate type="lt">
                                    <p:tmPct val="10000"/>
                                  </p:iterate>
                                  <p:childTnLst>
                                    <p:set>
                                      <p:cBhvr>
                                        <p:cTn dur="1" fill="hold" id="31">
                                          <p:stCondLst>
                                            <p:cond delay="0"/>
                                          </p:stCondLst>
                                        </p:cTn>
                                        <p:tgtEl>
                                          <p:spTgt spid="14"/>
                                        </p:tgtEl>
                                        <p:attrNameLst>
                                          <p:attrName>style.visibility</p:attrName>
                                        </p:attrNameLst>
                                      </p:cBhvr>
                                      <p:to>
                                        <p:strVal val="visible"/>
                                      </p:to>
                                    </p:set>
                                    <p:anim calcmode="lin" valueType="num">
                                      <p:cBhvr>
                                        <p:cTn dur="1000" fill="hold" id="32"/>
                                        <p:tgtEl>
                                          <p:spTgt spid="14"/>
                                        </p:tgtEl>
                                        <p:attrNameLst>
                                          <p:attrName>ppt_w</p:attrName>
                                        </p:attrNameLst>
                                      </p:cBhvr>
                                      <p:tavLst>
                                        <p:tav tm="0">
                                          <p:val>
                                            <p:strVal val="4*#ppt_w"/>
                                          </p:val>
                                        </p:tav>
                                        <p:tav tm="100000">
                                          <p:val>
                                            <p:strVal val="#ppt_w"/>
                                          </p:val>
                                        </p:tav>
                                      </p:tavLst>
                                    </p:anim>
                                    <p:anim calcmode="lin" valueType="num">
                                      <p:cBhvr>
                                        <p:cTn dur="1000" fill="hold" id="33"/>
                                        <p:tgtEl>
                                          <p:spTgt spid="14"/>
                                        </p:tgtEl>
                                        <p:attrNameLst>
                                          <p:attrName>ppt_h</p:attrName>
                                        </p:attrNameLst>
                                      </p:cBhvr>
                                      <p:tavLst>
                                        <p:tav tm="0">
                                          <p:val>
                                            <p:strVal val="4*#ppt_h"/>
                                          </p:val>
                                        </p:tav>
                                        <p:tav tm="100000">
                                          <p:val>
                                            <p:strVal val="#ppt_h"/>
                                          </p:val>
                                        </p:tav>
                                      </p:tavLst>
                                    </p:anim>
                                  </p:childTnLst>
                                </p:cTn>
                              </p:par>
                              <p:par>
                                <p:cTn fill="remove" grpId="1" id="34" nodeType="withEffect" presetClass="emph" presetID="27" presetSubtype="0">
                                  <p:stCondLst>
                                    <p:cond delay="500"/>
                                  </p:stCondLst>
                                  <p:iterate type="lt">
                                    <p:tmPct val="10000"/>
                                  </p:iterate>
                                  <p:childTnLst>
                                    <p:animClr clrSpc="rgb" dir="cw">
                                      <p:cBhvr override="childStyle">
                                        <p:cTn autoRev="1" dur="500" fill="remove" id="35"/>
                                        <p:tgtEl>
                                          <p:spTgt spid="11"/>
                                        </p:tgtEl>
                                        <p:attrNameLst>
                                          <p:attrName>style.color</p:attrName>
                                        </p:attrNameLst>
                                      </p:cBhvr>
                                      <p:to>
                                        <a:srgbClr val="FFFFFF"/>
                                      </p:to>
                                    </p:animClr>
                                    <p:animClr clrSpc="rgb" dir="cw">
                                      <p:cBhvr>
                                        <p:cTn autoRev="1" dur="500" fill="remove" id="36"/>
                                        <p:tgtEl>
                                          <p:spTgt spid="11"/>
                                        </p:tgtEl>
                                        <p:attrNameLst>
                                          <p:attrName>fillcolor</p:attrName>
                                        </p:attrNameLst>
                                      </p:cBhvr>
                                      <p:to>
                                        <a:srgbClr val="FFFFFF"/>
                                      </p:to>
                                    </p:animClr>
                                    <p:set>
                                      <p:cBhvr>
                                        <p:cTn autoRev="1" dur="500" fill="remove" id="37"/>
                                        <p:tgtEl>
                                          <p:spTgt spid="11"/>
                                        </p:tgtEl>
                                        <p:attrNameLst>
                                          <p:attrName>fill.type</p:attrName>
                                        </p:attrNameLst>
                                      </p:cBhvr>
                                      <p:to>
                                        <p:strVal val="solid"/>
                                      </p:to>
                                    </p:set>
                                    <p:set>
                                      <p:cBhvr>
                                        <p:cTn autoRev="1" dur="500" fill="remove" id="38"/>
                                        <p:tgtEl>
                                          <p:spTgt spid="11"/>
                                        </p:tgtEl>
                                        <p:attrNameLst>
                                          <p:attrName>fill.on</p:attrName>
                                        </p:attrNameLst>
                                      </p:cBhvr>
                                      <p:to>
                                        <p:strVal val="true"/>
                                      </p:to>
                                    </p:set>
                                  </p:childTnLst>
                                </p:cTn>
                              </p:par>
                              <p:par>
                                <p:cTn fill="remove" grpId="1" id="39" nodeType="withEffect" presetClass="emph" presetID="27" presetSubtype="0">
                                  <p:stCondLst>
                                    <p:cond delay="1000"/>
                                  </p:stCondLst>
                                  <p:iterate type="lt">
                                    <p:tmPct val="10000"/>
                                  </p:iterate>
                                  <p:childTnLst>
                                    <p:animClr clrSpc="rgb" dir="cw">
                                      <p:cBhvr override="childStyle">
                                        <p:cTn autoRev="1" dur="500" fill="remove" id="40"/>
                                        <p:tgtEl>
                                          <p:spTgt spid="14"/>
                                        </p:tgtEl>
                                        <p:attrNameLst>
                                          <p:attrName>style.color</p:attrName>
                                        </p:attrNameLst>
                                      </p:cBhvr>
                                      <p:to>
                                        <a:srgbClr val="FFC000"/>
                                      </p:to>
                                    </p:animClr>
                                    <p:animClr clrSpc="rgb" dir="cw">
                                      <p:cBhvr>
                                        <p:cTn autoRev="1" dur="500" fill="remove" id="41"/>
                                        <p:tgtEl>
                                          <p:spTgt spid="14"/>
                                        </p:tgtEl>
                                        <p:attrNameLst>
                                          <p:attrName>fillcolor</p:attrName>
                                        </p:attrNameLst>
                                      </p:cBhvr>
                                      <p:to>
                                        <a:srgbClr val="FFC000"/>
                                      </p:to>
                                    </p:animClr>
                                    <p:set>
                                      <p:cBhvr>
                                        <p:cTn autoRev="1" dur="500" fill="remove" id="42"/>
                                        <p:tgtEl>
                                          <p:spTgt spid="14"/>
                                        </p:tgtEl>
                                        <p:attrNameLst>
                                          <p:attrName>fill.type</p:attrName>
                                        </p:attrNameLst>
                                      </p:cBhvr>
                                      <p:to>
                                        <p:strVal val="solid"/>
                                      </p:to>
                                    </p:set>
                                    <p:set>
                                      <p:cBhvr>
                                        <p:cTn autoRev="1" dur="500" fill="remove" id="43"/>
                                        <p:tgtEl>
                                          <p:spTgt spid="14"/>
                                        </p:tgtEl>
                                        <p:attrNameLst>
                                          <p:attrName>fill.on</p:attrName>
                                        </p:attrNameLst>
                                      </p:cBhvr>
                                      <p:to>
                                        <p:strVal val="true"/>
                                      </p:to>
                                    </p:set>
                                  </p:childTnLst>
                                </p:cTn>
                              </p:par>
                              <p:par>
                                <p:cTn fill="hold" id="44" nodeType="withEffect" presetClass="entr" presetID="1" presetSubtype="0">
                                  <p:stCondLst>
                                    <p:cond delay="1750"/>
                                  </p:stCondLst>
                                  <p:childTnLst>
                                    <p:set>
                                      <p:cBhvr>
                                        <p:cTn dur="1" fill="hold" id="45">
                                          <p:stCondLst>
                                            <p:cond delay="0"/>
                                          </p:stCondLst>
                                        </p:cTn>
                                        <p:tgtEl>
                                          <p:spTgt spid="17"/>
                                        </p:tgtEl>
                                        <p:attrNameLst>
                                          <p:attrName>style.visibility</p:attrName>
                                        </p:attrNameLst>
                                      </p:cBhvr>
                                      <p:to>
                                        <p:strVal val="visible"/>
                                      </p:to>
                                    </p:set>
                                  </p:childTnLst>
                                </p:cTn>
                              </p:par>
                              <p:par>
                                <p:cTn accel="50000" fill="hold" id="46" nodeType="withEffect" presetClass="path" presetID="56" presetSubtype="0">
                                  <p:stCondLst>
                                    <p:cond delay="1750"/>
                                  </p:stCondLst>
                                  <p:childTnLst>
                                    <p:animMotion origin="layout" path="M 2.08333E-06 2.59259E-06 L -0.26654 0.3368" pathEditMode="relative" ptsTypes="AA" rAng="0">
                                      <p:cBhvr>
                                        <p:cTn dur="1500" fill="hold" id="47" spd="-100000"/>
                                        <p:tgtEl>
                                          <p:spTgt spid="17"/>
                                        </p:tgtEl>
                                        <p:attrNameLst>
                                          <p:attrName>ppt_x</p:attrName>
                                          <p:attrName>ppt_y</p:attrName>
                                        </p:attrNameLst>
                                      </p:cBhvr>
                                      <p:rCtr x="-13333" y="16829"/>
                                    </p:animMotion>
                                  </p:childTnLst>
                                </p:cTn>
                              </p:par>
                            </p:childTnLst>
                          </p:cTn>
                        </p:par>
                        <p:par>
                          <p:cTn fill="hold" id="48" nodeType="afterGroup">
                            <p:stCondLst>
                              <p:cond delay="5752"/>
                            </p:stCondLst>
                            <p:childTnLst>
                              <p:par>
                                <p:cTn fill="hold" grpId="0" id="49" nodeType="afterEffect" presetClass="entr" presetID="26" presetSubtype="0">
                                  <p:stCondLst>
                                    <p:cond delay="0"/>
                                  </p:stCondLst>
                                  <p:iterate type="lt">
                                    <p:tmPct val="10000"/>
                                  </p:iterate>
                                  <p:childTnLst>
                                    <p:set>
                                      <p:cBhvr>
                                        <p:cTn dur="1" fill="hold" id="50">
                                          <p:stCondLst>
                                            <p:cond delay="0"/>
                                          </p:stCondLst>
                                        </p:cTn>
                                        <p:tgtEl>
                                          <p:spTgt spid="18"/>
                                        </p:tgtEl>
                                        <p:attrNameLst>
                                          <p:attrName>style.visibility</p:attrName>
                                        </p:attrNameLst>
                                      </p:cBhvr>
                                      <p:to>
                                        <p:strVal val="visible"/>
                                      </p:to>
                                    </p:set>
                                    <p:animEffect filter="wipe(down)" transition="in">
                                      <p:cBhvr>
                                        <p:cTn dur="290" id="51">
                                          <p:stCondLst>
                                            <p:cond delay="0"/>
                                          </p:stCondLst>
                                        </p:cTn>
                                        <p:tgtEl>
                                          <p:spTgt spid="18"/>
                                        </p:tgtEl>
                                      </p:cBhvr>
                                    </p:animEffect>
                                    <p:anim calcmode="lin" valueType="num">
                                      <p:cBhvr>
                                        <p:cTn dur="911" id="5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dur="332" id="53" tmFilter="0.0,0.0; 0.25,0.07; 0.50,0.2; 0.75,0.467; 1.0,1.0">
                                          <p:stCondLst>
                                            <p:cond delay="0"/>
                                          </p:stCondLst>
                                        </p:cTn>
                                        <p:tgtEl>
                                          <p:spTgt spid="18"/>
                                        </p:tgtEl>
                                        <p:attrNameLst>
                                          <p:attrName>ppt_y</p:attrName>
                                        </p:attrNameLst>
                                      </p:cBhvr>
                                      <p:tavLst>
                                        <p:tav fmla="#ppt_y-sin(pi*$)/3" tm="0">
                                          <p:val>
                                            <p:fltVal val="0.5"/>
                                          </p:val>
                                        </p:tav>
                                        <p:tav tm="100000">
                                          <p:val>
                                            <p:fltVal val="1"/>
                                          </p:val>
                                        </p:tav>
                                      </p:tavLst>
                                    </p:anim>
                                    <p:anim calcmode="lin" valueType="num">
                                      <p:cBhvr>
                                        <p:cTn dur="332" id="54" tmFilter="0, 0; 0.125,0.2665; 0.25,0.4; 0.375,0.465; 0.5,0.5;  0.625,0.535; 0.75,0.6; 0.875,0.7335; 1,1">
                                          <p:stCondLst>
                                            <p:cond delay="332"/>
                                          </p:stCondLst>
                                        </p:cTn>
                                        <p:tgtEl>
                                          <p:spTgt spid="18"/>
                                        </p:tgtEl>
                                        <p:attrNameLst>
                                          <p:attrName>ppt_y</p:attrName>
                                        </p:attrNameLst>
                                      </p:cBhvr>
                                      <p:tavLst>
                                        <p:tav fmla="#ppt_y-sin(pi*$)/9" tm="0">
                                          <p:val>
                                            <p:fltVal val="0"/>
                                          </p:val>
                                        </p:tav>
                                        <p:tav tm="100000">
                                          <p:val>
                                            <p:fltVal val="1"/>
                                          </p:val>
                                        </p:tav>
                                      </p:tavLst>
                                    </p:anim>
                                    <p:anim calcmode="lin" valueType="num">
                                      <p:cBhvr>
                                        <p:cTn dur="166" id="55" tmFilter="0, 0; 0.125,0.2665; 0.25,0.4; 0.375,0.465; 0.5,0.5;  0.625,0.535; 0.75,0.6; 0.875,0.7335; 1,1">
                                          <p:stCondLst>
                                            <p:cond delay="662"/>
                                          </p:stCondLst>
                                        </p:cTn>
                                        <p:tgtEl>
                                          <p:spTgt spid="18"/>
                                        </p:tgtEl>
                                        <p:attrNameLst>
                                          <p:attrName>ppt_y</p:attrName>
                                        </p:attrNameLst>
                                      </p:cBhvr>
                                      <p:tavLst>
                                        <p:tav fmla="#ppt_y-sin(pi*$)/27" tm="0">
                                          <p:val>
                                            <p:fltVal val="0"/>
                                          </p:val>
                                        </p:tav>
                                        <p:tav tm="100000">
                                          <p:val>
                                            <p:fltVal val="1"/>
                                          </p:val>
                                        </p:tav>
                                      </p:tavLst>
                                    </p:anim>
                                    <p:anim calcmode="lin" valueType="num">
                                      <p:cBhvr>
                                        <p:cTn dur="82" id="56" tmFilter="0, 0; 0.125,0.2665; 0.25,0.4; 0.375,0.465; 0.5,0.5;  0.625,0.535; 0.75,0.6; 0.875,0.7335; 1,1">
                                          <p:stCondLst>
                                            <p:cond delay="828"/>
                                          </p:stCondLst>
                                        </p:cTn>
                                        <p:tgtEl>
                                          <p:spTgt spid="18"/>
                                        </p:tgtEl>
                                        <p:attrNameLst>
                                          <p:attrName>ppt_y</p:attrName>
                                        </p:attrNameLst>
                                      </p:cBhvr>
                                      <p:tavLst>
                                        <p:tav fmla="#ppt_y-sin(pi*$)/81" tm="0">
                                          <p:val>
                                            <p:fltVal val="0"/>
                                          </p:val>
                                        </p:tav>
                                        <p:tav tm="100000">
                                          <p:val>
                                            <p:fltVal val="1"/>
                                          </p:val>
                                        </p:tav>
                                      </p:tavLst>
                                    </p:anim>
                                    <p:animScale>
                                      <p:cBhvr>
                                        <p:cTn dur="13" id="57">
                                          <p:stCondLst>
                                            <p:cond delay="325"/>
                                          </p:stCondLst>
                                        </p:cTn>
                                        <p:tgtEl>
                                          <p:spTgt spid="18"/>
                                        </p:tgtEl>
                                      </p:cBhvr>
                                      <p:to x="100000" y="60000"/>
                                    </p:animScale>
                                    <p:animScale>
                                      <p:cBhvr>
                                        <p:cTn decel="50000" dur="83" id="58">
                                          <p:stCondLst>
                                            <p:cond delay="338"/>
                                          </p:stCondLst>
                                        </p:cTn>
                                        <p:tgtEl>
                                          <p:spTgt spid="18"/>
                                        </p:tgtEl>
                                      </p:cBhvr>
                                      <p:to x="100000" y="100000"/>
                                    </p:animScale>
                                    <p:animScale>
                                      <p:cBhvr>
                                        <p:cTn dur="13" id="59">
                                          <p:stCondLst>
                                            <p:cond delay="656"/>
                                          </p:stCondLst>
                                        </p:cTn>
                                        <p:tgtEl>
                                          <p:spTgt spid="18"/>
                                        </p:tgtEl>
                                      </p:cBhvr>
                                      <p:to x="100000" y="80000"/>
                                    </p:animScale>
                                    <p:animScale>
                                      <p:cBhvr>
                                        <p:cTn decel="50000" dur="83" id="60">
                                          <p:stCondLst>
                                            <p:cond delay="669"/>
                                          </p:stCondLst>
                                        </p:cTn>
                                        <p:tgtEl>
                                          <p:spTgt spid="18"/>
                                        </p:tgtEl>
                                      </p:cBhvr>
                                      <p:to x="100000" y="100000"/>
                                    </p:animScale>
                                    <p:animScale>
                                      <p:cBhvr>
                                        <p:cTn dur="13" id="61">
                                          <p:stCondLst>
                                            <p:cond delay="821"/>
                                          </p:stCondLst>
                                        </p:cTn>
                                        <p:tgtEl>
                                          <p:spTgt spid="18"/>
                                        </p:tgtEl>
                                      </p:cBhvr>
                                      <p:to x="100000" y="90000"/>
                                    </p:animScale>
                                    <p:animScale>
                                      <p:cBhvr>
                                        <p:cTn decel="50000" dur="83" id="62">
                                          <p:stCondLst>
                                            <p:cond delay="834"/>
                                          </p:stCondLst>
                                        </p:cTn>
                                        <p:tgtEl>
                                          <p:spTgt spid="18"/>
                                        </p:tgtEl>
                                      </p:cBhvr>
                                      <p:to x="100000" y="100000"/>
                                    </p:animScale>
                                    <p:animScale>
                                      <p:cBhvr>
                                        <p:cTn dur="13" id="63">
                                          <p:stCondLst>
                                            <p:cond delay="904"/>
                                          </p:stCondLst>
                                        </p:cTn>
                                        <p:tgtEl>
                                          <p:spTgt spid="18"/>
                                        </p:tgtEl>
                                      </p:cBhvr>
                                      <p:to x="100000" y="95000"/>
                                    </p:animScale>
                                    <p:animScale>
                                      <p:cBhvr>
                                        <p:cTn decel="50000" dur="83" id="64">
                                          <p:stCondLst>
                                            <p:cond delay="917"/>
                                          </p:stCondLst>
                                        </p:cTn>
                                        <p:tgtEl>
                                          <p:spTgt spid="18"/>
                                        </p:tgtEl>
                                      </p:cBhvr>
                                      <p:to x="100000" y="100000"/>
                                    </p:animScale>
                                  </p:childTnLst>
                                </p:cTn>
                              </p:par>
                              <p:par>
                                <p:cTn fill="remove" grpId="1" id="65" nodeType="withEffect" presetClass="emph" presetID="27" presetSubtype="0">
                                  <p:stCondLst>
                                    <p:cond delay="0"/>
                                  </p:stCondLst>
                                  <p:iterate type="lt">
                                    <p:tmPct val="10000"/>
                                  </p:iterate>
                                  <p:childTnLst>
                                    <p:animClr clrSpc="rgb" dir="cw">
                                      <p:cBhvr override="childStyle">
                                        <p:cTn autoRev="1" dur="500" fill="remove" id="66"/>
                                        <p:tgtEl>
                                          <p:spTgt spid="18"/>
                                        </p:tgtEl>
                                        <p:attrNameLst>
                                          <p:attrName>style.color</p:attrName>
                                        </p:attrNameLst>
                                      </p:cBhvr>
                                      <p:to>
                                        <a:srgbClr val="FFC740"/>
                                      </p:to>
                                    </p:animClr>
                                    <p:animClr clrSpc="rgb" dir="cw">
                                      <p:cBhvr>
                                        <p:cTn autoRev="1" dur="500" fill="remove" id="67"/>
                                        <p:tgtEl>
                                          <p:spTgt spid="18"/>
                                        </p:tgtEl>
                                        <p:attrNameLst>
                                          <p:attrName>fillcolor</p:attrName>
                                        </p:attrNameLst>
                                      </p:cBhvr>
                                      <p:to>
                                        <a:srgbClr val="FFC740"/>
                                      </p:to>
                                    </p:animClr>
                                    <p:set>
                                      <p:cBhvr>
                                        <p:cTn autoRev="1" dur="500" fill="remove" id="68"/>
                                        <p:tgtEl>
                                          <p:spTgt spid="18"/>
                                        </p:tgtEl>
                                        <p:attrNameLst>
                                          <p:attrName>fill.type</p:attrName>
                                        </p:attrNameLst>
                                      </p:cBhvr>
                                      <p:to>
                                        <p:strVal val="solid"/>
                                      </p:to>
                                    </p:set>
                                    <p:set>
                                      <p:cBhvr>
                                        <p:cTn autoRev="1" dur="500" fill="remove" id="69"/>
                                        <p:tgtEl>
                                          <p:spTgt spid="18"/>
                                        </p:tgtEl>
                                        <p:attrNameLst>
                                          <p:attrName>fill.on</p:attrName>
                                        </p:attrNameLst>
                                      </p:cBhvr>
                                      <p:to>
                                        <p:strVal val="true"/>
                                      </p:to>
                                    </p:set>
                                  </p:childTnLst>
                                </p:cTn>
                              </p:par>
                              <p:par>
                                <p:cTn fill="hold" grpId="0" id="70" nodeType="withEffect" presetClass="entr" presetID="21" presetSubtype="1">
                                  <p:stCondLst>
                                    <p:cond delay="0"/>
                                  </p:stCondLst>
                                  <p:childTnLst>
                                    <p:set>
                                      <p:cBhvr>
                                        <p:cTn dur="1" fill="hold" id="71">
                                          <p:stCondLst>
                                            <p:cond delay="0"/>
                                          </p:stCondLst>
                                        </p:cTn>
                                        <p:tgtEl>
                                          <p:spTgt spid="20"/>
                                        </p:tgtEl>
                                        <p:attrNameLst>
                                          <p:attrName>style.visibility</p:attrName>
                                        </p:attrNameLst>
                                      </p:cBhvr>
                                      <p:to>
                                        <p:strVal val="visible"/>
                                      </p:to>
                                    </p:set>
                                    <p:animEffect filter="wheel(1)" transition="in">
                                      <p:cBhvr>
                                        <p:cTn dur="1750" id="7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1" spid="11"/>
      <p:bldP grpId="0" spid="18"/>
      <p:bldP grpId="1" spid="18"/>
      <p:bldP grpId="0" spid="20"/>
      <p:bldP grpId="0" spid="14"/>
      <p:bldP grpId="1" spid="1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9" name="文本框 15">
            <a:extLst>
              <a:ext uri="{FF2B5EF4-FFF2-40B4-BE49-F238E27FC236}">
                <a16:creationId xmlns:a16="http://schemas.microsoft.com/office/drawing/2014/main" id="{7EEC9B4F-DDCB-4647-ADAB-1292DAE75C6B}"/>
              </a:ext>
            </a:extLst>
          </p:cNvPr>
          <p:cNvSpPr txBox="1"/>
          <p:nvPr/>
        </p:nvSpPr>
        <p:spPr>
          <a:xfrm>
            <a:off x="1034625" y="4012514"/>
            <a:ext cx="2647064" cy="1586515"/>
          </a:xfrm>
          <a:prstGeom prst="rect">
            <a:avLst/>
          </a:prstGeom>
          <a:noFill/>
        </p:spPr>
        <p:txBody>
          <a:bodyPr anchor="ctr"/>
          <a:lstStyle/>
          <a:p>
            <a:pPr algn="just">
              <a:defRPr/>
            </a:pPr>
            <a:r>
              <a:rPr altLang="en-US" lang="zh-CN" spc="150" sz="1600">
                <a:solidFill>
                  <a:schemeClr val="bg1"/>
                </a:solidFill>
                <a:latin charset="-122" panose="020b0503020204020204" pitchFamily="34" typeface="微软雅黑"/>
                <a:ea charset="-122" panose="020b0503020204020204" pitchFamily="34" typeface="微软雅黑"/>
              </a:rPr>
              <a:t>所以进入团队以后需要进行格式化，需要进行很多操作规范的培训，</a:t>
            </a:r>
          </a:p>
        </p:txBody>
      </p:sp>
      <p:sp>
        <p:nvSpPr>
          <p:cNvPr id="21" name="文本框 18">
            <a:extLst>
              <a:ext uri="{FF2B5EF4-FFF2-40B4-BE49-F238E27FC236}">
                <a16:creationId xmlns:a16="http://schemas.microsoft.com/office/drawing/2014/main" id="{58B7111D-5F88-43EA-916E-F2D6888780D8}"/>
              </a:ext>
            </a:extLst>
          </p:cNvPr>
          <p:cNvSpPr txBox="1"/>
          <p:nvPr/>
        </p:nvSpPr>
        <p:spPr>
          <a:xfrm>
            <a:off x="8249590" y="4235880"/>
            <a:ext cx="2768180" cy="1188000"/>
          </a:xfrm>
          <a:prstGeom prst="rect">
            <a:avLst/>
          </a:prstGeom>
          <a:noFill/>
        </p:spPr>
        <p:txBody>
          <a:bodyPr anchor="ctr"/>
          <a:lstStyle/>
          <a:p>
            <a:pPr algn="just">
              <a:defRPr/>
            </a:pPr>
            <a:r>
              <a:rPr altLang="en-US" lang="zh-CN" spc="150" sz="1600">
                <a:solidFill>
                  <a:schemeClr val="bg1"/>
                </a:solidFill>
                <a:latin charset="-122" panose="020b0503020204020204" pitchFamily="34" typeface="微软雅黑"/>
                <a:ea charset="-122" panose="020b0503020204020204" pitchFamily="34" typeface="微软雅黑"/>
              </a:rPr>
              <a:t>必须非常严格的要求格式化的操作，使大家久而久之形成我们的工作习惯。</a:t>
            </a:r>
          </a:p>
        </p:txBody>
      </p:sp>
      <p:cxnSp>
        <p:nvCxnSpPr>
          <p:cNvPr id="32" name="直接连接符 31">
            <a:extLst>
              <a:ext uri="{FF2B5EF4-FFF2-40B4-BE49-F238E27FC236}">
                <a16:creationId xmlns:a16="http://schemas.microsoft.com/office/drawing/2014/main" id="{4E9B8C34-8182-42C1-AA85-826CBA48F6BE}"/>
              </a:ext>
            </a:extLst>
          </p:cNvPr>
          <p:cNvCxnSpPr/>
          <p:nvPr/>
        </p:nvCxnSpPr>
        <p:spPr>
          <a:xfrm>
            <a:off x="1049614" y="4235880"/>
            <a:ext cx="3372484" cy="0"/>
          </a:xfrm>
          <a:prstGeom prst="line">
            <a:avLst/>
          </a:prstGeom>
          <a:ln>
            <a:solidFill>
              <a:schemeClr val="bg1">
                <a:lumMod val="75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39318796-4E01-457D-B793-7E4C7F68BA06}"/>
              </a:ext>
            </a:extLst>
          </p:cNvPr>
          <p:cNvCxnSpPr/>
          <p:nvPr/>
        </p:nvCxnSpPr>
        <p:spPr>
          <a:xfrm>
            <a:off x="7752716" y="4235880"/>
            <a:ext cx="3372484" cy="0"/>
          </a:xfrm>
          <a:prstGeom prst="line">
            <a:avLst/>
          </a:prstGeom>
          <a:ln>
            <a:solidFill>
              <a:schemeClr val="bg1">
                <a:lumMod val="75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 name="直接连接符 3">
            <a:extLst>
              <a:ext uri="{FF2B5EF4-FFF2-40B4-BE49-F238E27FC236}">
                <a16:creationId xmlns:a16="http://schemas.microsoft.com/office/drawing/2014/main" id="{655783D7-763E-4AE1-AE2E-39ED962069EF}"/>
              </a:ext>
            </a:extLst>
          </p:cNvPr>
          <p:cNvCxnSpPr/>
          <p:nvPr/>
        </p:nvCxnSpPr>
        <p:spPr>
          <a:xfrm>
            <a:off x="1034624" y="3001933"/>
            <a:ext cx="3372484" cy="0"/>
          </a:xfrm>
          <a:prstGeom prst="line">
            <a:avLst/>
          </a:prstGeom>
          <a:ln>
            <a:solidFill>
              <a:schemeClr val="bg1">
                <a:lumMod val="75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0483543F-CC44-49F5-BA9B-2D36E43BDEA5}"/>
              </a:ext>
            </a:extLst>
          </p:cNvPr>
          <p:cNvCxnSpPr/>
          <p:nvPr/>
        </p:nvCxnSpPr>
        <p:spPr>
          <a:xfrm>
            <a:off x="7752716" y="3001933"/>
            <a:ext cx="3372484" cy="0"/>
          </a:xfrm>
          <a:prstGeom prst="line">
            <a:avLst/>
          </a:prstGeom>
          <a:ln>
            <a:solidFill>
              <a:schemeClr val="bg1">
                <a:lumMod val="75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6" name="对角圆角矩形 20">
            <a:extLst>
              <a:ext uri="{FF2B5EF4-FFF2-40B4-BE49-F238E27FC236}">
                <a16:creationId xmlns:a16="http://schemas.microsoft.com/office/drawing/2014/main" id="{82E58331-B43D-4131-8D73-EE3281A65E88}"/>
              </a:ext>
            </a:extLst>
          </p:cNvPr>
          <p:cNvSpPr/>
          <p:nvPr/>
        </p:nvSpPr>
        <p:spPr>
          <a:xfrm>
            <a:off x="4275024" y="2307918"/>
            <a:ext cx="1790928" cy="1188000"/>
          </a:xfrm>
          <a:prstGeom prst="parallelogram">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5704" lIns="131407" rIns="131407" tIns="65704"/>
          <a:lstStyle/>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本地</a:t>
            </a:r>
          </a:p>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市场</a:t>
            </a:r>
          </a:p>
        </p:txBody>
      </p:sp>
      <p:sp>
        <p:nvSpPr>
          <p:cNvPr id="7" name="对角圆角矩形 21">
            <a:extLst>
              <a:ext uri="{FF2B5EF4-FFF2-40B4-BE49-F238E27FC236}">
                <a16:creationId xmlns:a16="http://schemas.microsoft.com/office/drawing/2014/main" id="{FDBDB26C-F88D-43D5-BD11-0BCD9D239530}"/>
              </a:ext>
            </a:extLst>
          </p:cNvPr>
          <p:cNvSpPr/>
          <p:nvPr/>
        </p:nvSpPr>
        <p:spPr>
          <a:xfrm flipH="1">
            <a:off x="6134361" y="2310436"/>
            <a:ext cx="1793209" cy="1188000"/>
          </a:xfrm>
          <a:prstGeom prst="parallelogram">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5704" lIns="131407" rIns="131407" tIns="65704"/>
          <a:lstStyle/>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周边</a:t>
            </a:r>
          </a:p>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市场</a:t>
            </a:r>
          </a:p>
        </p:txBody>
      </p:sp>
      <p:sp>
        <p:nvSpPr>
          <p:cNvPr id="12" name="对角圆角矩形 22">
            <a:extLst>
              <a:ext uri="{FF2B5EF4-FFF2-40B4-BE49-F238E27FC236}">
                <a16:creationId xmlns:a16="http://schemas.microsoft.com/office/drawing/2014/main" id="{2C47A0DE-CC7B-4B41-ACAB-C5FF11283CDB}"/>
              </a:ext>
            </a:extLst>
          </p:cNvPr>
          <p:cNvSpPr/>
          <p:nvPr/>
        </p:nvSpPr>
        <p:spPr>
          <a:xfrm flipH="1">
            <a:off x="4264432" y="3538582"/>
            <a:ext cx="1793209" cy="1188000"/>
          </a:xfrm>
          <a:prstGeom prst="parallelogram">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5704" lIns="131407" rIns="131407" tIns="65704"/>
          <a:lstStyle/>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细分</a:t>
            </a:r>
          </a:p>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市场</a:t>
            </a:r>
          </a:p>
        </p:txBody>
      </p:sp>
      <p:sp>
        <p:nvSpPr>
          <p:cNvPr id="13" name="对角圆角矩形 23">
            <a:extLst>
              <a:ext uri="{FF2B5EF4-FFF2-40B4-BE49-F238E27FC236}">
                <a16:creationId xmlns:a16="http://schemas.microsoft.com/office/drawing/2014/main" id="{BF8A9B43-4822-47C9-80CA-FC0AE30B2377}"/>
              </a:ext>
            </a:extLst>
          </p:cNvPr>
          <p:cNvSpPr/>
          <p:nvPr/>
        </p:nvSpPr>
        <p:spPr>
          <a:xfrm>
            <a:off x="6118332" y="3538434"/>
            <a:ext cx="1790928" cy="1188000"/>
          </a:xfrm>
          <a:prstGeom prst="parallelogram">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65704" lIns="131407" rIns="131407" tIns="65704"/>
          <a:lstStyle/>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高端</a:t>
            </a:r>
          </a:p>
          <a:p>
            <a:pPr algn="ctr">
              <a:defRPr/>
            </a:pPr>
            <a:r>
              <a:rPr altLang="en-US" lang="zh-CN" sz="1900">
                <a:solidFill>
                  <a:schemeClr val="tx1">
                    <a:lumMod val="75000"/>
                    <a:lumOff val="25000"/>
                  </a:schemeClr>
                </a:solidFill>
                <a:latin charset="-122" panose="020b0503020204020204" pitchFamily="34" typeface="微软雅黑"/>
                <a:ea charset="-122" panose="020b0503020204020204" pitchFamily="34" typeface="微软雅黑"/>
              </a:rPr>
              <a:t>市场</a:t>
            </a:r>
          </a:p>
        </p:txBody>
      </p:sp>
      <p:sp>
        <p:nvSpPr>
          <p:cNvPr id="15" name="文本框 9">
            <a:extLst>
              <a:ext uri="{FF2B5EF4-FFF2-40B4-BE49-F238E27FC236}">
                <a16:creationId xmlns:a16="http://schemas.microsoft.com/office/drawing/2014/main" id="{6AC8D21F-40CC-41F6-AD86-ABB2237F2DCC}"/>
              </a:ext>
            </a:extLst>
          </p:cNvPr>
          <p:cNvSpPr txBox="1"/>
          <p:nvPr/>
        </p:nvSpPr>
        <p:spPr>
          <a:xfrm>
            <a:off x="1034624" y="1813933"/>
            <a:ext cx="2907787" cy="1188000"/>
          </a:xfrm>
          <a:prstGeom prst="rect">
            <a:avLst/>
          </a:prstGeom>
          <a:noFill/>
        </p:spPr>
        <p:txBody>
          <a:bodyPr anchor="ctr"/>
          <a:lstStyle/>
          <a:p>
            <a:pPr algn="just">
              <a:defRPr/>
            </a:pPr>
            <a:r>
              <a:rPr altLang="en-US" lang="zh-CN" spc="150" sz="1600">
                <a:solidFill>
                  <a:schemeClr val="bg1"/>
                </a:solidFill>
                <a:latin charset="-122" panose="020b0503020204020204" pitchFamily="34" typeface="微软雅黑"/>
                <a:ea charset="-122" panose="020b0503020204020204" pitchFamily="34" typeface="微软雅黑"/>
              </a:rPr>
              <a:t>任何一项工程，都可以分解成为无数个细节，无数个细节严格执行，使其变成一种习惯。</a:t>
            </a:r>
          </a:p>
        </p:txBody>
      </p:sp>
      <p:sp>
        <p:nvSpPr>
          <p:cNvPr id="17" name="文本框 12">
            <a:extLst>
              <a:ext uri="{FF2B5EF4-FFF2-40B4-BE49-F238E27FC236}">
                <a16:creationId xmlns:a16="http://schemas.microsoft.com/office/drawing/2014/main" id="{074C579C-DD45-4E5C-B318-E5C51E858E31}"/>
              </a:ext>
            </a:extLst>
          </p:cNvPr>
          <p:cNvSpPr txBox="1"/>
          <p:nvPr/>
        </p:nvSpPr>
        <p:spPr>
          <a:xfrm>
            <a:off x="8249590" y="1813933"/>
            <a:ext cx="2768180" cy="1188000"/>
          </a:xfrm>
          <a:prstGeom prst="rect">
            <a:avLst/>
          </a:prstGeom>
          <a:noFill/>
        </p:spPr>
        <p:txBody>
          <a:bodyPr anchor="ctr"/>
          <a:lstStyle/>
          <a:p>
            <a:pPr algn="just">
              <a:defRPr/>
            </a:pPr>
            <a:r>
              <a:rPr altLang="en-US" lang="zh-CN" spc="150" sz="1600">
                <a:solidFill>
                  <a:schemeClr val="bg1"/>
                </a:solidFill>
                <a:latin charset="-122" panose="020b0503020204020204" pitchFamily="34" typeface="微软雅黑"/>
                <a:ea charset="-122" panose="020b0503020204020204" pitchFamily="34" typeface="微软雅黑"/>
              </a:rPr>
              <a:t>细节就是习惯，优秀也是一种习惯!汪中求说如何把细节做好，最重要的，第一是认识，第二就是训练。</a:t>
            </a:r>
          </a:p>
        </p:txBody>
      </p:sp>
      <p:sp>
        <p:nvSpPr>
          <p:cNvPr id="28" name="文本框 27">
            <a:extLst>
              <a:ext uri="{FF2B5EF4-FFF2-40B4-BE49-F238E27FC236}">
                <a16:creationId xmlns:a16="http://schemas.microsoft.com/office/drawing/2014/main" id="{BD53ACD4-0AEF-492B-8564-07E2CF61A314}"/>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细节来自于习惯</a:t>
            </a:r>
          </a:p>
        </p:txBody>
      </p:sp>
      <p:grpSp>
        <p:nvGrpSpPr>
          <p:cNvPr id="29" name="组合 28">
            <a:extLst>
              <a:ext uri="{FF2B5EF4-FFF2-40B4-BE49-F238E27FC236}">
                <a16:creationId xmlns:a16="http://schemas.microsoft.com/office/drawing/2014/main" id="{164140F7-B148-482D-A163-67E7C2E05B53}"/>
              </a:ext>
            </a:extLst>
          </p:cNvPr>
          <p:cNvGrpSpPr/>
          <p:nvPr/>
        </p:nvGrpSpPr>
        <p:grpSpPr>
          <a:xfrm>
            <a:off x="5712442" y="0"/>
            <a:ext cx="730990" cy="436632"/>
            <a:chOff x="5712442" y="0"/>
            <a:chExt cx="730990" cy="436632"/>
          </a:xfrm>
        </p:grpSpPr>
        <p:sp>
          <p:nvSpPr>
            <p:cNvPr id="30" name="流程图: 离页连接符 29">
              <a:extLst>
                <a:ext uri="{FF2B5EF4-FFF2-40B4-BE49-F238E27FC236}">
                  <a16:creationId xmlns:a16="http://schemas.microsoft.com/office/drawing/2014/main" id="{69B856E7-25D3-47A3-A76A-C79F33A397F2}"/>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文本框 30">
              <a:extLst>
                <a:ext uri="{FF2B5EF4-FFF2-40B4-BE49-F238E27FC236}">
                  <a16:creationId xmlns:a16="http://schemas.microsoft.com/office/drawing/2014/main" id="{97FCD232-D181-49C4-98CC-F3E656D43723}"/>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05</a:t>
              </a:r>
            </a:p>
          </p:txBody>
        </p:sp>
      </p:grpSp>
    </p:spTree>
    <p:extLst>
      <p:ext uri="{BB962C8B-B14F-4D97-AF65-F5344CB8AC3E}">
        <p14:creationId val="3308510228"/>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28"/>
                                        </p:tgtEl>
                                        <p:attrNameLst>
                                          <p:attrName>style.visibility</p:attrName>
                                        </p:attrNameLst>
                                      </p:cBhvr>
                                      <p:to>
                                        <p:strVal val="visible"/>
                                      </p:to>
                                    </p:set>
                                    <p:anim calcmode="lin" valueType="num">
                                      <p:cBhvr additive="base">
                                        <p:cTn dur="500" id="7"/>
                                        <p:tgtEl>
                                          <p:spTgt spid="28"/>
                                        </p:tgtEl>
                                        <p:attrNameLst>
                                          <p:attrName>ppt_y</p:attrName>
                                        </p:attrNameLst>
                                      </p:cBhvr>
                                      <p:tavLst>
                                        <p:tav tm="0">
                                          <p:val>
                                            <p:strVal val="#ppt_y-#ppt_h*1.125000"/>
                                          </p:val>
                                        </p:tav>
                                        <p:tav tm="100000">
                                          <p:val>
                                            <p:strVal val="#ppt_y"/>
                                          </p:val>
                                        </p:tav>
                                      </p:tavLst>
                                    </p:anim>
                                    <p:animEffect filter="wipe(down)" transition="in">
                                      <p:cBhvr>
                                        <p:cTn dur="500" id="8"/>
                                        <p:tgtEl>
                                          <p:spTgt spid="28"/>
                                        </p:tgtEl>
                                      </p:cBhvr>
                                    </p:animEffect>
                                  </p:childTnLst>
                                </p:cTn>
                              </p:par>
                              <p:par>
                                <p:cTn fill="hold" grpId="0" id="9" nodeType="withEffect" presetClass="entr" presetID="2" presetSubtype="9">
                                  <p:stCondLst>
                                    <p:cond delay="50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750" fill="hold" id="11"/>
                                        <p:tgtEl>
                                          <p:spTgt spid="6"/>
                                        </p:tgtEl>
                                        <p:attrNameLst>
                                          <p:attrName>ppt_x</p:attrName>
                                        </p:attrNameLst>
                                      </p:cBhvr>
                                      <p:tavLst>
                                        <p:tav tm="0">
                                          <p:val>
                                            <p:strVal val="0-#ppt_w/2"/>
                                          </p:val>
                                        </p:tav>
                                        <p:tav tm="100000">
                                          <p:val>
                                            <p:strVal val="#ppt_x"/>
                                          </p:val>
                                        </p:tav>
                                      </p:tavLst>
                                    </p:anim>
                                    <p:anim calcmode="lin" valueType="num">
                                      <p:cBhvr additive="base">
                                        <p:cTn dur="750" fill="hold" id="12"/>
                                        <p:tgtEl>
                                          <p:spTgt spid="6"/>
                                        </p:tgtEl>
                                        <p:attrNameLst>
                                          <p:attrName>ppt_y</p:attrName>
                                        </p:attrNameLst>
                                      </p:cBhvr>
                                      <p:tavLst>
                                        <p:tav tm="0">
                                          <p:val>
                                            <p:strVal val="0-#ppt_h/2"/>
                                          </p:val>
                                        </p:tav>
                                        <p:tav tm="100000">
                                          <p:val>
                                            <p:strVal val="#ppt_y"/>
                                          </p:val>
                                        </p:tav>
                                      </p:tavLst>
                                    </p:anim>
                                  </p:childTnLst>
                                </p:cTn>
                              </p:par>
                              <p:par>
                                <p:cTn fill="hold" grpId="0" id="13" nodeType="withEffect" presetClass="entr" presetID="2" presetSubtype="12">
                                  <p:stCondLst>
                                    <p:cond delay="500"/>
                                  </p:stCondLst>
                                  <p:childTnLst>
                                    <p:set>
                                      <p:cBhvr>
                                        <p:cTn dur="1" fill="hold" id="14">
                                          <p:stCondLst>
                                            <p:cond delay="0"/>
                                          </p:stCondLst>
                                        </p:cTn>
                                        <p:tgtEl>
                                          <p:spTgt spid="12"/>
                                        </p:tgtEl>
                                        <p:attrNameLst>
                                          <p:attrName>style.visibility</p:attrName>
                                        </p:attrNameLst>
                                      </p:cBhvr>
                                      <p:to>
                                        <p:strVal val="visible"/>
                                      </p:to>
                                    </p:set>
                                    <p:anim calcmode="lin" valueType="num">
                                      <p:cBhvr additive="base">
                                        <p:cTn dur="750" fill="hold" id="15"/>
                                        <p:tgtEl>
                                          <p:spTgt spid="12"/>
                                        </p:tgtEl>
                                        <p:attrNameLst>
                                          <p:attrName>ppt_x</p:attrName>
                                        </p:attrNameLst>
                                      </p:cBhvr>
                                      <p:tavLst>
                                        <p:tav tm="0">
                                          <p:val>
                                            <p:strVal val="0-#ppt_w/2"/>
                                          </p:val>
                                        </p:tav>
                                        <p:tav tm="100000">
                                          <p:val>
                                            <p:strVal val="#ppt_x"/>
                                          </p:val>
                                        </p:tav>
                                      </p:tavLst>
                                    </p:anim>
                                    <p:anim calcmode="lin" valueType="num">
                                      <p:cBhvr additive="base">
                                        <p:cTn dur="750" fill="hold" id="16"/>
                                        <p:tgtEl>
                                          <p:spTgt spid="12"/>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3">
                                  <p:stCondLst>
                                    <p:cond delay="50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750" fill="hold" id="19"/>
                                        <p:tgtEl>
                                          <p:spTgt spid="7"/>
                                        </p:tgtEl>
                                        <p:attrNameLst>
                                          <p:attrName>ppt_x</p:attrName>
                                        </p:attrNameLst>
                                      </p:cBhvr>
                                      <p:tavLst>
                                        <p:tav tm="0">
                                          <p:val>
                                            <p:strVal val="1+#ppt_w/2"/>
                                          </p:val>
                                        </p:tav>
                                        <p:tav tm="100000">
                                          <p:val>
                                            <p:strVal val="#ppt_x"/>
                                          </p:val>
                                        </p:tav>
                                      </p:tavLst>
                                    </p:anim>
                                    <p:anim calcmode="lin" valueType="num">
                                      <p:cBhvr additive="base">
                                        <p:cTn dur="750" fill="hold" id="20"/>
                                        <p:tgtEl>
                                          <p:spTgt spid="7"/>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6">
                                  <p:stCondLst>
                                    <p:cond delay="500"/>
                                  </p:stCondLst>
                                  <p:childTnLst>
                                    <p:set>
                                      <p:cBhvr>
                                        <p:cTn dur="1" fill="hold" id="22">
                                          <p:stCondLst>
                                            <p:cond delay="0"/>
                                          </p:stCondLst>
                                        </p:cTn>
                                        <p:tgtEl>
                                          <p:spTgt spid="13"/>
                                        </p:tgtEl>
                                        <p:attrNameLst>
                                          <p:attrName>style.visibility</p:attrName>
                                        </p:attrNameLst>
                                      </p:cBhvr>
                                      <p:to>
                                        <p:strVal val="visible"/>
                                      </p:to>
                                    </p:set>
                                    <p:anim calcmode="lin" valueType="num">
                                      <p:cBhvr additive="base">
                                        <p:cTn dur="750" fill="hold" id="23"/>
                                        <p:tgtEl>
                                          <p:spTgt spid="13"/>
                                        </p:tgtEl>
                                        <p:attrNameLst>
                                          <p:attrName>ppt_x</p:attrName>
                                        </p:attrNameLst>
                                      </p:cBhvr>
                                      <p:tavLst>
                                        <p:tav tm="0">
                                          <p:val>
                                            <p:strVal val="1+#ppt_w/2"/>
                                          </p:val>
                                        </p:tav>
                                        <p:tav tm="100000">
                                          <p:val>
                                            <p:strVal val="#ppt_x"/>
                                          </p:val>
                                        </p:tav>
                                      </p:tavLst>
                                    </p:anim>
                                    <p:anim calcmode="lin" valueType="num">
                                      <p:cBhvr additive="base">
                                        <p:cTn dur="750" fill="hold" id="24"/>
                                        <p:tgtEl>
                                          <p:spTgt spid="13"/>
                                        </p:tgtEl>
                                        <p:attrNameLst>
                                          <p:attrName>ppt_y</p:attrName>
                                        </p:attrNameLst>
                                      </p:cBhvr>
                                      <p:tavLst>
                                        <p:tav tm="0">
                                          <p:val>
                                            <p:strVal val="1+#ppt_h/2"/>
                                          </p:val>
                                        </p:tav>
                                        <p:tav tm="100000">
                                          <p:val>
                                            <p:strVal val="#ppt_y"/>
                                          </p:val>
                                        </p:tav>
                                      </p:tavLst>
                                    </p:anim>
                                  </p:childTnLst>
                                </p:cTn>
                              </p:par>
                              <p:par>
                                <p:cTn fill="hold" id="25" nodeType="withEffect" presetClass="entr" presetID="22" presetSubtype="2">
                                  <p:stCondLst>
                                    <p:cond delay="1250"/>
                                  </p:stCondLst>
                                  <p:childTnLst>
                                    <p:set>
                                      <p:cBhvr>
                                        <p:cTn dur="1" fill="hold" id="26">
                                          <p:stCondLst>
                                            <p:cond delay="0"/>
                                          </p:stCondLst>
                                        </p:cTn>
                                        <p:tgtEl>
                                          <p:spTgt spid="4"/>
                                        </p:tgtEl>
                                        <p:attrNameLst>
                                          <p:attrName>style.visibility</p:attrName>
                                        </p:attrNameLst>
                                      </p:cBhvr>
                                      <p:to>
                                        <p:strVal val="visible"/>
                                      </p:to>
                                    </p:set>
                                    <p:animEffect filter="wipe(right)" transition="in">
                                      <p:cBhvr>
                                        <p:cTn dur="750" id="27"/>
                                        <p:tgtEl>
                                          <p:spTgt spid="4"/>
                                        </p:tgtEl>
                                      </p:cBhvr>
                                    </p:animEffect>
                                  </p:childTnLst>
                                </p:cTn>
                              </p:par>
                              <p:par>
                                <p:cTn fill="hold" id="28" nodeType="withEffect" presetClass="entr" presetID="22" presetSubtype="2">
                                  <p:stCondLst>
                                    <p:cond delay="1250"/>
                                  </p:stCondLst>
                                  <p:childTnLst>
                                    <p:set>
                                      <p:cBhvr>
                                        <p:cTn dur="1" fill="hold" id="29">
                                          <p:stCondLst>
                                            <p:cond delay="0"/>
                                          </p:stCondLst>
                                        </p:cTn>
                                        <p:tgtEl>
                                          <p:spTgt spid="32"/>
                                        </p:tgtEl>
                                        <p:attrNameLst>
                                          <p:attrName>style.visibility</p:attrName>
                                        </p:attrNameLst>
                                      </p:cBhvr>
                                      <p:to>
                                        <p:strVal val="visible"/>
                                      </p:to>
                                    </p:set>
                                    <p:animEffect filter="wipe(right)" transition="in">
                                      <p:cBhvr>
                                        <p:cTn dur="750" id="30"/>
                                        <p:tgtEl>
                                          <p:spTgt spid="32"/>
                                        </p:tgtEl>
                                      </p:cBhvr>
                                    </p:animEffect>
                                  </p:childTnLst>
                                </p:cTn>
                              </p:par>
                              <p:par>
                                <p:cTn fill="hold" id="31" nodeType="withEffect" presetClass="entr" presetID="22" presetSubtype="8">
                                  <p:stCondLst>
                                    <p:cond delay="1250"/>
                                  </p:stCondLst>
                                  <p:childTnLst>
                                    <p:set>
                                      <p:cBhvr>
                                        <p:cTn dur="1" fill="hold" id="32">
                                          <p:stCondLst>
                                            <p:cond delay="0"/>
                                          </p:stCondLst>
                                        </p:cTn>
                                        <p:tgtEl>
                                          <p:spTgt spid="33"/>
                                        </p:tgtEl>
                                        <p:attrNameLst>
                                          <p:attrName>style.visibility</p:attrName>
                                        </p:attrNameLst>
                                      </p:cBhvr>
                                      <p:to>
                                        <p:strVal val="visible"/>
                                      </p:to>
                                    </p:set>
                                    <p:animEffect filter="wipe(left)" transition="in">
                                      <p:cBhvr>
                                        <p:cTn dur="750" id="33"/>
                                        <p:tgtEl>
                                          <p:spTgt spid="33"/>
                                        </p:tgtEl>
                                      </p:cBhvr>
                                    </p:animEffect>
                                  </p:childTnLst>
                                </p:cTn>
                              </p:par>
                              <p:par>
                                <p:cTn fill="hold" id="34" nodeType="withEffect" presetClass="entr" presetID="22" presetSubtype="8">
                                  <p:stCondLst>
                                    <p:cond delay="1250"/>
                                  </p:stCondLst>
                                  <p:childTnLst>
                                    <p:set>
                                      <p:cBhvr>
                                        <p:cTn dur="1" fill="hold" id="35">
                                          <p:stCondLst>
                                            <p:cond delay="0"/>
                                          </p:stCondLst>
                                        </p:cTn>
                                        <p:tgtEl>
                                          <p:spTgt spid="34"/>
                                        </p:tgtEl>
                                        <p:attrNameLst>
                                          <p:attrName>style.visibility</p:attrName>
                                        </p:attrNameLst>
                                      </p:cBhvr>
                                      <p:to>
                                        <p:strVal val="visible"/>
                                      </p:to>
                                    </p:set>
                                    <p:animEffect filter="wipe(left)" transition="in">
                                      <p:cBhvr>
                                        <p:cTn dur="750" id="36"/>
                                        <p:tgtEl>
                                          <p:spTgt spid="34"/>
                                        </p:tgtEl>
                                      </p:cBhvr>
                                    </p:animEffect>
                                  </p:childTnLst>
                                </p:cTn>
                              </p:par>
                              <p:par>
                                <p:cTn decel="100000" fill="hold" grpId="0" id="37" nodeType="withEffect" presetClass="entr" presetID="50" presetSubtype="0">
                                  <p:stCondLst>
                                    <p:cond delay="2000"/>
                                  </p:stCondLst>
                                  <p:childTnLst>
                                    <p:set>
                                      <p:cBhvr>
                                        <p:cTn dur="1" fill="hold" id="38">
                                          <p:stCondLst>
                                            <p:cond delay="0"/>
                                          </p:stCondLst>
                                        </p:cTn>
                                        <p:tgtEl>
                                          <p:spTgt spid="15"/>
                                        </p:tgtEl>
                                        <p:attrNameLst>
                                          <p:attrName>style.visibility</p:attrName>
                                        </p:attrNameLst>
                                      </p:cBhvr>
                                      <p:to>
                                        <p:strVal val="visible"/>
                                      </p:to>
                                    </p:set>
                                    <p:anim calcmode="lin" valueType="num">
                                      <p:cBhvr>
                                        <p:cTn dur="750" fill="hold" id="39"/>
                                        <p:tgtEl>
                                          <p:spTgt spid="15"/>
                                        </p:tgtEl>
                                        <p:attrNameLst>
                                          <p:attrName>ppt_w</p:attrName>
                                        </p:attrNameLst>
                                      </p:cBhvr>
                                      <p:tavLst>
                                        <p:tav tm="0">
                                          <p:val>
                                            <p:strVal val="#ppt_w+.3"/>
                                          </p:val>
                                        </p:tav>
                                        <p:tav tm="100000">
                                          <p:val>
                                            <p:strVal val="#ppt_w"/>
                                          </p:val>
                                        </p:tav>
                                      </p:tavLst>
                                    </p:anim>
                                    <p:anim calcmode="lin" valueType="num">
                                      <p:cBhvr>
                                        <p:cTn dur="750" fill="hold" id="40"/>
                                        <p:tgtEl>
                                          <p:spTgt spid="15"/>
                                        </p:tgtEl>
                                        <p:attrNameLst>
                                          <p:attrName>ppt_h</p:attrName>
                                        </p:attrNameLst>
                                      </p:cBhvr>
                                      <p:tavLst>
                                        <p:tav tm="0">
                                          <p:val>
                                            <p:strVal val="#ppt_h"/>
                                          </p:val>
                                        </p:tav>
                                        <p:tav tm="100000">
                                          <p:val>
                                            <p:strVal val="#ppt_h"/>
                                          </p:val>
                                        </p:tav>
                                      </p:tavLst>
                                    </p:anim>
                                    <p:animEffect filter="fade" transition="in">
                                      <p:cBhvr>
                                        <p:cTn dur="750" id="41"/>
                                        <p:tgtEl>
                                          <p:spTgt spid="15"/>
                                        </p:tgtEl>
                                      </p:cBhvr>
                                    </p:animEffect>
                                  </p:childTnLst>
                                </p:cTn>
                              </p:par>
                              <p:par>
                                <p:cTn decel="100000" fill="hold" grpId="0" id="42" nodeType="withEffect" presetClass="entr" presetID="50" presetSubtype="0">
                                  <p:stCondLst>
                                    <p:cond delay="2500"/>
                                  </p:stCondLst>
                                  <p:childTnLst>
                                    <p:set>
                                      <p:cBhvr>
                                        <p:cTn dur="1" fill="hold" id="43">
                                          <p:stCondLst>
                                            <p:cond delay="0"/>
                                          </p:stCondLst>
                                        </p:cTn>
                                        <p:tgtEl>
                                          <p:spTgt spid="19"/>
                                        </p:tgtEl>
                                        <p:attrNameLst>
                                          <p:attrName>style.visibility</p:attrName>
                                        </p:attrNameLst>
                                      </p:cBhvr>
                                      <p:to>
                                        <p:strVal val="visible"/>
                                      </p:to>
                                    </p:set>
                                    <p:anim calcmode="lin" valueType="num">
                                      <p:cBhvr>
                                        <p:cTn dur="750" fill="hold" id="44"/>
                                        <p:tgtEl>
                                          <p:spTgt spid="19"/>
                                        </p:tgtEl>
                                        <p:attrNameLst>
                                          <p:attrName>ppt_w</p:attrName>
                                        </p:attrNameLst>
                                      </p:cBhvr>
                                      <p:tavLst>
                                        <p:tav tm="0">
                                          <p:val>
                                            <p:strVal val="#ppt_w+.3"/>
                                          </p:val>
                                        </p:tav>
                                        <p:tav tm="100000">
                                          <p:val>
                                            <p:strVal val="#ppt_w"/>
                                          </p:val>
                                        </p:tav>
                                      </p:tavLst>
                                    </p:anim>
                                    <p:anim calcmode="lin" valueType="num">
                                      <p:cBhvr>
                                        <p:cTn dur="750" fill="hold" id="45"/>
                                        <p:tgtEl>
                                          <p:spTgt spid="19"/>
                                        </p:tgtEl>
                                        <p:attrNameLst>
                                          <p:attrName>ppt_h</p:attrName>
                                        </p:attrNameLst>
                                      </p:cBhvr>
                                      <p:tavLst>
                                        <p:tav tm="0">
                                          <p:val>
                                            <p:strVal val="#ppt_h"/>
                                          </p:val>
                                        </p:tav>
                                        <p:tav tm="100000">
                                          <p:val>
                                            <p:strVal val="#ppt_h"/>
                                          </p:val>
                                        </p:tav>
                                      </p:tavLst>
                                    </p:anim>
                                    <p:animEffect filter="fade" transition="in">
                                      <p:cBhvr>
                                        <p:cTn dur="750" id="46"/>
                                        <p:tgtEl>
                                          <p:spTgt spid="19"/>
                                        </p:tgtEl>
                                      </p:cBhvr>
                                    </p:animEffect>
                                  </p:childTnLst>
                                </p:cTn>
                              </p:par>
                              <p:par>
                                <p:cTn decel="100000" fill="hold" grpId="0" id="47" nodeType="withEffect" presetClass="entr" presetID="50" presetSubtype="0">
                                  <p:stCondLst>
                                    <p:cond delay="3000"/>
                                  </p:stCondLst>
                                  <p:childTnLst>
                                    <p:set>
                                      <p:cBhvr>
                                        <p:cTn dur="1" fill="hold" id="48">
                                          <p:stCondLst>
                                            <p:cond delay="0"/>
                                          </p:stCondLst>
                                        </p:cTn>
                                        <p:tgtEl>
                                          <p:spTgt spid="17"/>
                                        </p:tgtEl>
                                        <p:attrNameLst>
                                          <p:attrName>style.visibility</p:attrName>
                                        </p:attrNameLst>
                                      </p:cBhvr>
                                      <p:to>
                                        <p:strVal val="visible"/>
                                      </p:to>
                                    </p:set>
                                    <p:anim calcmode="lin" valueType="num">
                                      <p:cBhvr>
                                        <p:cTn dur="750" fill="hold" id="49"/>
                                        <p:tgtEl>
                                          <p:spTgt spid="17"/>
                                        </p:tgtEl>
                                        <p:attrNameLst>
                                          <p:attrName>ppt_w</p:attrName>
                                        </p:attrNameLst>
                                      </p:cBhvr>
                                      <p:tavLst>
                                        <p:tav tm="0">
                                          <p:val>
                                            <p:strVal val="#ppt_w+.3"/>
                                          </p:val>
                                        </p:tav>
                                        <p:tav tm="100000">
                                          <p:val>
                                            <p:strVal val="#ppt_w"/>
                                          </p:val>
                                        </p:tav>
                                      </p:tavLst>
                                    </p:anim>
                                    <p:anim calcmode="lin" valueType="num">
                                      <p:cBhvr>
                                        <p:cTn dur="750" fill="hold" id="50"/>
                                        <p:tgtEl>
                                          <p:spTgt spid="17"/>
                                        </p:tgtEl>
                                        <p:attrNameLst>
                                          <p:attrName>ppt_h</p:attrName>
                                        </p:attrNameLst>
                                      </p:cBhvr>
                                      <p:tavLst>
                                        <p:tav tm="0">
                                          <p:val>
                                            <p:strVal val="#ppt_h"/>
                                          </p:val>
                                        </p:tav>
                                        <p:tav tm="100000">
                                          <p:val>
                                            <p:strVal val="#ppt_h"/>
                                          </p:val>
                                        </p:tav>
                                      </p:tavLst>
                                    </p:anim>
                                    <p:animEffect filter="fade" transition="in">
                                      <p:cBhvr>
                                        <p:cTn dur="750" id="51"/>
                                        <p:tgtEl>
                                          <p:spTgt spid="17"/>
                                        </p:tgtEl>
                                      </p:cBhvr>
                                    </p:animEffect>
                                  </p:childTnLst>
                                </p:cTn>
                              </p:par>
                              <p:par>
                                <p:cTn decel="100000" fill="hold" grpId="0" id="52" nodeType="withEffect" presetClass="entr" presetID="50" presetSubtype="0">
                                  <p:stCondLst>
                                    <p:cond delay="3500"/>
                                  </p:stCondLst>
                                  <p:childTnLst>
                                    <p:set>
                                      <p:cBhvr>
                                        <p:cTn dur="1" fill="hold" id="53">
                                          <p:stCondLst>
                                            <p:cond delay="0"/>
                                          </p:stCondLst>
                                        </p:cTn>
                                        <p:tgtEl>
                                          <p:spTgt spid="21"/>
                                        </p:tgtEl>
                                        <p:attrNameLst>
                                          <p:attrName>style.visibility</p:attrName>
                                        </p:attrNameLst>
                                      </p:cBhvr>
                                      <p:to>
                                        <p:strVal val="visible"/>
                                      </p:to>
                                    </p:set>
                                    <p:anim calcmode="lin" valueType="num">
                                      <p:cBhvr>
                                        <p:cTn dur="750" fill="hold" id="54"/>
                                        <p:tgtEl>
                                          <p:spTgt spid="21"/>
                                        </p:tgtEl>
                                        <p:attrNameLst>
                                          <p:attrName>ppt_w</p:attrName>
                                        </p:attrNameLst>
                                      </p:cBhvr>
                                      <p:tavLst>
                                        <p:tav tm="0">
                                          <p:val>
                                            <p:strVal val="#ppt_w+.3"/>
                                          </p:val>
                                        </p:tav>
                                        <p:tav tm="100000">
                                          <p:val>
                                            <p:strVal val="#ppt_w"/>
                                          </p:val>
                                        </p:tav>
                                      </p:tavLst>
                                    </p:anim>
                                    <p:anim calcmode="lin" valueType="num">
                                      <p:cBhvr>
                                        <p:cTn dur="750" fill="hold" id="55"/>
                                        <p:tgtEl>
                                          <p:spTgt spid="21"/>
                                        </p:tgtEl>
                                        <p:attrNameLst>
                                          <p:attrName>ppt_h</p:attrName>
                                        </p:attrNameLst>
                                      </p:cBhvr>
                                      <p:tavLst>
                                        <p:tav tm="0">
                                          <p:val>
                                            <p:strVal val="#ppt_h"/>
                                          </p:val>
                                        </p:tav>
                                        <p:tav tm="100000">
                                          <p:val>
                                            <p:strVal val="#ppt_h"/>
                                          </p:val>
                                        </p:tav>
                                      </p:tavLst>
                                    </p:anim>
                                    <p:animEffect filter="fade" transition="in">
                                      <p:cBhvr>
                                        <p:cTn dur="750" id="56"/>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9"/>
      <p:bldP grpId="0" spid="21"/>
      <p:bldP grpId="0" spid="6"/>
      <p:bldP grpId="0" spid="7"/>
      <p:bldP grpId="0" spid="12"/>
      <p:bldP grpId="0" spid="13"/>
      <p:bldP grpId="0" spid="15"/>
      <p:bldP grpId="0" spid="17"/>
      <p:bldP grpId="0" spid="2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9" name="图片 8">
            <a:extLst>
              <a:ext uri="{FF2B5EF4-FFF2-40B4-BE49-F238E27FC236}">
                <a16:creationId xmlns:a16="http://schemas.microsoft.com/office/drawing/2014/main" id="{70105B9C-02BF-4FAF-BA08-8CCCA2153063}"/>
              </a:ext>
            </a:extLst>
          </p:cNvPr>
          <p:cNvPicPr>
            <a:picLocks noChangeAspect="1"/>
          </p:cNvPicPr>
          <p:nvPr/>
        </p:nvPicPr>
        <p:blipFill>
          <a:blip r:embed="rId3">
            <a:extLst>
              <a:ext uri="{28A0092B-C50C-407E-A947-70E740481C1C}">
                <a14:useLocalDpi val="0"/>
              </a:ext>
            </a:extLst>
          </a:blip>
          <a:srcRect l="34723" r="13428"/>
          <a:stretch>
            <a:fillRect/>
          </a:stretch>
        </p:blipFill>
        <p:spPr>
          <a:xfrm>
            <a:off x="778612" y="1418989"/>
            <a:ext cx="3595302" cy="4800600"/>
          </a:xfrm>
          <a:prstGeom prst="rect">
            <a:avLst/>
          </a:prstGeom>
        </p:spPr>
      </p:pic>
      <p:grpSp>
        <p:nvGrpSpPr>
          <p:cNvPr id="2" name="组合 1">
            <a:extLst>
              <a:ext uri="{FF2B5EF4-FFF2-40B4-BE49-F238E27FC236}">
                <a16:creationId xmlns:a16="http://schemas.microsoft.com/office/drawing/2014/main" id="{43FB5F22-4A90-4776-8D28-8A57A0CC8D18}"/>
              </a:ext>
            </a:extLst>
          </p:cNvPr>
          <p:cNvGrpSpPr/>
          <p:nvPr/>
        </p:nvGrpSpPr>
        <p:grpSpPr>
          <a:xfrm>
            <a:off x="3792120" y="2401788"/>
            <a:ext cx="2551849" cy="861776"/>
            <a:chOff x="3792120" y="2401788"/>
            <a:chExt cx="2551849" cy="861776"/>
          </a:xfrm>
        </p:grpSpPr>
        <p:grpSp>
          <p:nvGrpSpPr>
            <p:cNvPr id="5" name="组合 4">
              <a:extLst>
                <a:ext uri="{FF2B5EF4-FFF2-40B4-BE49-F238E27FC236}">
                  <a16:creationId xmlns:a16="http://schemas.microsoft.com/office/drawing/2014/main" id="{0B0B7D96-4EBB-4CC4-8794-E8A634B1C998}"/>
                </a:ext>
              </a:extLst>
            </p:cNvPr>
            <p:cNvGrpSpPr/>
            <p:nvPr/>
          </p:nvGrpSpPr>
          <p:grpSpPr>
            <a:xfrm>
              <a:off x="4020704" y="2401788"/>
              <a:ext cx="2323265" cy="861776"/>
              <a:chOff x="2353456" y="2176936"/>
              <a:chExt cx="2323265" cy="861776"/>
            </a:xfrm>
          </p:grpSpPr>
          <p:sp>
            <p:nvSpPr>
              <p:cNvPr id="3" name="箭头: 五边形 2">
                <a:extLst>
                  <a:ext uri="{FF2B5EF4-FFF2-40B4-BE49-F238E27FC236}">
                    <a16:creationId xmlns:a16="http://schemas.microsoft.com/office/drawing/2014/main" id="{BE0056BD-8B93-42D9-B740-03AB2AA827AF}"/>
                  </a:ext>
                </a:extLst>
              </p:cNvPr>
              <p:cNvSpPr/>
              <p:nvPr/>
            </p:nvSpPr>
            <p:spPr>
              <a:xfrm>
                <a:off x="2353456" y="2176937"/>
                <a:ext cx="1787213" cy="861775"/>
              </a:xfrm>
              <a:prstGeom prst="homePlat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箭头: V 形 3">
                <a:extLst>
                  <a:ext uri="{FF2B5EF4-FFF2-40B4-BE49-F238E27FC236}">
                    <a16:creationId xmlns:a16="http://schemas.microsoft.com/office/drawing/2014/main" id="{AC8F773A-7EBD-478A-A182-F2AF746A8F1A}"/>
                  </a:ext>
                </a:extLst>
              </p:cNvPr>
              <p:cNvSpPr/>
              <p:nvPr/>
            </p:nvSpPr>
            <p:spPr>
              <a:xfrm>
                <a:off x="3911214" y="2176936"/>
                <a:ext cx="765507" cy="861774"/>
              </a:xfrm>
              <a:prstGeom prst="chevron">
                <a:avLst>
                  <a:gd fmla="val 61749" name="adj"/>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16" name="矩形 15">
              <a:extLst>
                <a:ext uri="{FF2B5EF4-FFF2-40B4-BE49-F238E27FC236}">
                  <a16:creationId xmlns:a16="http://schemas.microsoft.com/office/drawing/2014/main" id="{1E7E655F-93DC-4E98-BAA7-0F589D890C17}"/>
                </a:ext>
              </a:extLst>
            </p:cNvPr>
            <p:cNvSpPr/>
            <p:nvPr/>
          </p:nvSpPr>
          <p:spPr>
            <a:xfrm>
              <a:off x="3792120" y="2401790"/>
              <a:ext cx="2097025" cy="853440"/>
            </a:xfrm>
            <a:prstGeom prst="rect">
              <a:avLst/>
            </a:prstGeom>
          </p:spPr>
          <p:txBody>
            <a:bodyPr wrap="square">
              <a:spAutoFit/>
            </a:bodyPr>
            <a:lstStyle/>
            <a:p>
              <a:pPr algn="ctr" defTabSz="1218815">
                <a:defRPr/>
              </a:pPr>
              <a:r>
                <a:rPr altLang="en-US" kern="0" lang="zh-CN" sz="2500">
                  <a:solidFill>
                    <a:sysClr lastClr="FFFFFF" val="window"/>
                  </a:solidFill>
                  <a:latin charset="-122" panose="020b0503020204020204" pitchFamily="34" typeface="微软雅黑"/>
                  <a:ea charset="-122" panose="020b0503020204020204" pitchFamily="34" typeface="微软雅黑"/>
                </a:rPr>
                <a:t>习惯</a:t>
              </a:r>
            </a:p>
            <a:p>
              <a:pPr algn="ctr" defTabSz="1218815">
                <a:defRPr/>
              </a:pPr>
              <a:r>
                <a:rPr altLang="en-US" kern="0" lang="zh-CN" sz="2500">
                  <a:solidFill>
                    <a:sysClr lastClr="FFFFFF" val="window"/>
                  </a:solidFill>
                  <a:latin charset="-122" panose="020b0503020204020204" pitchFamily="34" typeface="微软雅黑"/>
                  <a:ea charset="-122" panose="020b0503020204020204" pitchFamily="34" typeface="微软雅黑"/>
                </a:rPr>
                <a:t>养成</a:t>
              </a:r>
            </a:p>
          </p:txBody>
        </p:sp>
      </p:grpSp>
      <p:sp>
        <p:nvSpPr>
          <p:cNvPr id="18" name="矩形 17">
            <a:extLst>
              <a:ext uri="{FF2B5EF4-FFF2-40B4-BE49-F238E27FC236}">
                <a16:creationId xmlns:a16="http://schemas.microsoft.com/office/drawing/2014/main" id="{D415C500-72AF-4F0F-AFBA-28E1747EDEF7}"/>
              </a:ext>
            </a:extLst>
          </p:cNvPr>
          <p:cNvSpPr/>
          <p:nvPr/>
        </p:nvSpPr>
        <p:spPr>
          <a:xfrm>
            <a:off x="6593416" y="2226752"/>
            <a:ext cx="5030267" cy="1676095"/>
          </a:xfrm>
          <a:prstGeom prst="rect">
            <a:avLst/>
          </a:prstGeom>
        </p:spPr>
        <p:txBody>
          <a:bodyPr wrap="square">
            <a:spAutoFit/>
          </a:bodyPr>
          <a:lstStyle/>
          <a:p>
            <a:pPr algn="just">
              <a:lnSpc>
                <a:spcPct val="150000"/>
              </a:lnSpc>
            </a:pPr>
            <a:r>
              <a:rPr altLang="en-US" lang="zh-CN" sz="1733">
                <a:solidFill>
                  <a:schemeClr val="bg1"/>
                </a:solidFill>
                <a:latin charset="-122" panose="020b0503020204020204" pitchFamily="34" typeface="微软雅黑"/>
                <a:ea charset="-122" panose="020b0503020204020204" pitchFamily="34" typeface="微软雅黑"/>
              </a:rPr>
              <a:t>一个个行之有效的细节和关注离不开我们公司全体员工对自己工作的反馈和分析，增加我们工作细节关注的程度，进行行之有效的优化改进，才能为我们下次的工作积累经验。</a:t>
            </a:r>
          </a:p>
        </p:txBody>
      </p:sp>
      <p:sp>
        <p:nvSpPr>
          <p:cNvPr id="21" name="矩形 20">
            <a:extLst>
              <a:ext uri="{FF2B5EF4-FFF2-40B4-BE49-F238E27FC236}">
                <a16:creationId xmlns:a16="http://schemas.microsoft.com/office/drawing/2014/main" id="{E42CCECF-5FD8-4D12-B9E1-1F1C843881C5}"/>
              </a:ext>
            </a:extLst>
          </p:cNvPr>
          <p:cNvSpPr/>
          <p:nvPr/>
        </p:nvSpPr>
        <p:spPr>
          <a:xfrm>
            <a:off x="6593416" y="4421456"/>
            <a:ext cx="4799283" cy="1279931"/>
          </a:xfrm>
          <a:prstGeom prst="rect">
            <a:avLst/>
          </a:prstGeom>
        </p:spPr>
        <p:txBody>
          <a:bodyPr wrap="square">
            <a:spAutoFit/>
          </a:bodyPr>
          <a:lstStyle/>
          <a:p>
            <a:pPr algn="just">
              <a:lnSpc>
                <a:spcPct val="150000"/>
              </a:lnSpc>
            </a:pPr>
            <a:r>
              <a:rPr altLang="en-US" lang="zh-CN" sz="1733">
                <a:solidFill>
                  <a:schemeClr val="bg1"/>
                </a:solidFill>
                <a:latin charset="-122" panose="020b0503020204020204" pitchFamily="34" typeface="微软雅黑"/>
                <a:ea charset="-122" panose="020b0503020204020204" pitchFamily="34" typeface="微软雅黑"/>
              </a:rPr>
              <a:t>工作的改进和创新正是源自我们对这些细节管理的深化，只有这样，才能真正做到我们工作执行过程的自我提高。</a:t>
            </a:r>
          </a:p>
        </p:txBody>
      </p:sp>
      <p:sp>
        <p:nvSpPr>
          <p:cNvPr id="19" name="文本框 18">
            <a:extLst>
              <a:ext uri="{FF2B5EF4-FFF2-40B4-BE49-F238E27FC236}">
                <a16:creationId xmlns:a16="http://schemas.microsoft.com/office/drawing/2014/main" id="{AC83B26E-9D43-4E80-B779-9903ECEAD1C5}"/>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细节来自于习惯</a:t>
            </a:r>
          </a:p>
        </p:txBody>
      </p:sp>
      <p:grpSp>
        <p:nvGrpSpPr>
          <p:cNvPr id="22" name="组合 21">
            <a:extLst>
              <a:ext uri="{FF2B5EF4-FFF2-40B4-BE49-F238E27FC236}">
                <a16:creationId xmlns:a16="http://schemas.microsoft.com/office/drawing/2014/main" id="{183AC8CC-532E-4C65-99AD-0C4D335A15E4}"/>
              </a:ext>
            </a:extLst>
          </p:cNvPr>
          <p:cNvGrpSpPr/>
          <p:nvPr/>
        </p:nvGrpSpPr>
        <p:grpSpPr>
          <a:xfrm>
            <a:off x="5712442" y="0"/>
            <a:ext cx="730990" cy="436632"/>
            <a:chOff x="5712442" y="0"/>
            <a:chExt cx="730990" cy="436632"/>
          </a:xfrm>
        </p:grpSpPr>
        <p:sp>
          <p:nvSpPr>
            <p:cNvPr id="23" name="流程图: 离页连接符 22">
              <a:extLst>
                <a:ext uri="{FF2B5EF4-FFF2-40B4-BE49-F238E27FC236}">
                  <a16:creationId xmlns:a16="http://schemas.microsoft.com/office/drawing/2014/main" id="{F4A0090B-CB71-4783-8C96-5C149FBA813A}"/>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文本框 23">
              <a:extLst>
                <a:ext uri="{FF2B5EF4-FFF2-40B4-BE49-F238E27FC236}">
                  <a16:creationId xmlns:a16="http://schemas.microsoft.com/office/drawing/2014/main" id="{3B7C108C-B226-48EF-915E-FCC86F79CE8C}"/>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05</a:t>
              </a:r>
            </a:p>
          </p:txBody>
        </p:sp>
      </p:grpSp>
      <p:grpSp>
        <p:nvGrpSpPr>
          <p:cNvPr id="6" name="组合 5">
            <a:extLst>
              <a:ext uri="{FF2B5EF4-FFF2-40B4-BE49-F238E27FC236}">
                <a16:creationId xmlns:a16="http://schemas.microsoft.com/office/drawing/2014/main" id="{C0014237-8EDB-4961-AB6B-9CA72F18AE58}"/>
              </a:ext>
            </a:extLst>
          </p:cNvPr>
          <p:cNvGrpSpPr/>
          <p:nvPr/>
        </p:nvGrpSpPr>
        <p:grpSpPr>
          <a:xfrm>
            <a:off x="3714467" y="4628259"/>
            <a:ext cx="2610466" cy="861778"/>
            <a:chOff x="3714467" y="4628259"/>
            <a:chExt cx="2610466" cy="861778"/>
          </a:xfrm>
        </p:grpSpPr>
        <p:grpSp>
          <p:nvGrpSpPr>
            <p:cNvPr id="26" name="组合 25">
              <a:extLst>
                <a:ext uri="{FF2B5EF4-FFF2-40B4-BE49-F238E27FC236}">
                  <a16:creationId xmlns:a16="http://schemas.microsoft.com/office/drawing/2014/main" id="{F7C35D2C-FCA4-4C79-9024-9417FE9CD7B3}"/>
                </a:ext>
              </a:extLst>
            </p:cNvPr>
            <p:cNvGrpSpPr/>
            <p:nvPr/>
          </p:nvGrpSpPr>
          <p:grpSpPr>
            <a:xfrm>
              <a:off x="4001668" y="4628261"/>
              <a:ext cx="2323265" cy="861776"/>
              <a:chOff x="2353456" y="2176936"/>
              <a:chExt cx="2323265" cy="861776"/>
            </a:xfrm>
          </p:grpSpPr>
          <p:sp>
            <p:nvSpPr>
              <p:cNvPr id="27" name="箭头: 五边形 26">
                <a:extLst>
                  <a:ext uri="{FF2B5EF4-FFF2-40B4-BE49-F238E27FC236}">
                    <a16:creationId xmlns:a16="http://schemas.microsoft.com/office/drawing/2014/main" id="{0A3ECD82-DF86-4C39-8BCC-1D5143E587D8}"/>
                  </a:ext>
                </a:extLst>
              </p:cNvPr>
              <p:cNvSpPr/>
              <p:nvPr/>
            </p:nvSpPr>
            <p:spPr>
              <a:xfrm>
                <a:off x="2353456" y="2176937"/>
                <a:ext cx="1787213" cy="861775"/>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箭头: V 形 27">
                <a:extLst>
                  <a:ext uri="{FF2B5EF4-FFF2-40B4-BE49-F238E27FC236}">
                    <a16:creationId xmlns:a16="http://schemas.microsoft.com/office/drawing/2014/main" id="{9BB9520F-9DA8-413F-85A2-0EE0077FDF0B}"/>
                  </a:ext>
                </a:extLst>
              </p:cNvPr>
              <p:cNvSpPr/>
              <p:nvPr/>
            </p:nvSpPr>
            <p:spPr>
              <a:xfrm>
                <a:off x="3911214" y="2176936"/>
                <a:ext cx="765507" cy="861774"/>
              </a:xfrm>
              <a:prstGeom prst="chevron">
                <a:avLst>
                  <a:gd fmla="val 61749" name="adj"/>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sp>
          <p:nvSpPr>
            <p:cNvPr id="29" name="矩形 28">
              <a:extLst>
                <a:ext uri="{FF2B5EF4-FFF2-40B4-BE49-F238E27FC236}">
                  <a16:creationId xmlns:a16="http://schemas.microsoft.com/office/drawing/2014/main" id="{6D78561E-8F47-4DE7-BB0C-96670016C849}"/>
                </a:ext>
              </a:extLst>
            </p:cNvPr>
            <p:cNvSpPr/>
            <p:nvPr/>
          </p:nvSpPr>
          <p:spPr>
            <a:xfrm>
              <a:off x="3714467" y="4628259"/>
              <a:ext cx="2097025" cy="853440"/>
            </a:xfrm>
            <a:prstGeom prst="rect">
              <a:avLst/>
            </a:prstGeom>
          </p:spPr>
          <p:txBody>
            <a:bodyPr wrap="square">
              <a:spAutoFit/>
            </a:bodyPr>
            <a:lstStyle/>
            <a:p>
              <a:pPr algn="ctr" defTabSz="1218815">
                <a:defRPr/>
              </a:pPr>
              <a:r>
                <a:rPr altLang="en-US" kern="0" lang="zh-CN" sz="2500">
                  <a:solidFill>
                    <a:sysClr lastClr="FFFFFF" val="window"/>
                  </a:solidFill>
                  <a:latin charset="-122" panose="020b0503020204020204" pitchFamily="34" typeface="微软雅黑"/>
                  <a:ea charset="-122" panose="020b0503020204020204" pitchFamily="34" typeface="微软雅黑"/>
                </a:rPr>
                <a:t>习惯</a:t>
              </a:r>
            </a:p>
            <a:p>
              <a:pPr algn="ctr" defTabSz="1218815">
                <a:defRPr/>
              </a:pPr>
              <a:r>
                <a:rPr altLang="en-US" kern="0" lang="zh-CN" sz="2500">
                  <a:solidFill>
                    <a:sysClr lastClr="FFFFFF" val="window"/>
                  </a:solidFill>
                  <a:latin charset="-122" panose="020b0503020204020204" pitchFamily="34" typeface="微软雅黑"/>
                  <a:ea charset="-122" panose="020b0503020204020204" pitchFamily="34" typeface="微软雅黑"/>
                </a:rPr>
                <a:t>养成</a:t>
              </a:r>
            </a:p>
          </p:txBody>
        </p:sp>
      </p:grpSp>
    </p:spTree>
    <p:extLst>
      <p:ext uri="{BB962C8B-B14F-4D97-AF65-F5344CB8AC3E}">
        <p14:creationId val="1116663614"/>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additive="base">
                                        <p:cTn dur="500" id="7"/>
                                        <p:tgtEl>
                                          <p:spTgt spid="19"/>
                                        </p:tgtEl>
                                        <p:attrNameLst>
                                          <p:attrName>ppt_y</p:attrName>
                                        </p:attrNameLst>
                                      </p:cBhvr>
                                      <p:tavLst>
                                        <p:tav tm="0">
                                          <p:val>
                                            <p:strVal val="#ppt_y-#ppt_h*1.125000"/>
                                          </p:val>
                                        </p:tav>
                                        <p:tav tm="100000">
                                          <p:val>
                                            <p:strVal val="#ppt_y"/>
                                          </p:val>
                                        </p:tav>
                                      </p:tavLst>
                                    </p:anim>
                                    <p:animEffect filter="wipe(down)" transition="in">
                                      <p:cBhvr>
                                        <p:cTn dur="500" id="8"/>
                                        <p:tgtEl>
                                          <p:spTgt spid="19"/>
                                        </p:tgtEl>
                                      </p:cBhvr>
                                    </p:animEffect>
                                  </p:childTnLst>
                                </p:cTn>
                              </p:par>
                            </p:childTnLst>
                          </p:cTn>
                        </p:par>
                        <p:par>
                          <p:cTn fill="hold" id="9" nodeType="afterGroup">
                            <p:stCondLst>
                              <p:cond delay="500"/>
                            </p:stCondLst>
                            <p:childTnLst>
                              <p:par>
                                <p:cTn fill="hold" id="10" nodeType="afterEffect" presetClass="entr" presetID="16" presetSubtype="42">
                                  <p:stCondLst>
                                    <p:cond delay="0"/>
                                  </p:stCondLst>
                                  <p:childTnLst>
                                    <p:set>
                                      <p:cBhvr>
                                        <p:cTn dur="1" fill="hold" id="11">
                                          <p:stCondLst>
                                            <p:cond delay="0"/>
                                          </p:stCondLst>
                                        </p:cTn>
                                        <p:tgtEl>
                                          <p:spTgt spid="9"/>
                                        </p:tgtEl>
                                        <p:attrNameLst>
                                          <p:attrName>style.visibility</p:attrName>
                                        </p:attrNameLst>
                                      </p:cBhvr>
                                      <p:to>
                                        <p:strVal val="visible"/>
                                      </p:to>
                                    </p:set>
                                    <p:animEffect filter="barn(outHorizontal)" transition="in">
                                      <p:cBhvr>
                                        <p:cTn dur="750" id="12"/>
                                        <p:tgtEl>
                                          <p:spTgt spid="9"/>
                                        </p:tgtEl>
                                      </p:cBhvr>
                                    </p:animEffect>
                                  </p:childTnLst>
                                </p:cTn>
                              </p:par>
                            </p:childTnLst>
                          </p:cTn>
                        </p:par>
                        <p:par>
                          <p:cTn fill="hold" id="13" nodeType="afterGroup">
                            <p:stCondLst>
                              <p:cond delay="1250"/>
                            </p:stCondLst>
                            <p:childTnLst>
                              <p:par>
                                <p:cTn fill="hold" id="14" nodeType="afterEffect" presetClass="entr" presetID="2" presetSubtype="8">
                                  <p:stCondLst>
                                    <p:cond delay="0"/>
                                  </p:stCondLst>
                                  <p:childTnLst>
                                    <p:set>
                                      <p:cBhvr>
                                        <p:cTn dur="1" fill="hold" id="15">
                                          <p:stCondLst>
                                            <p:cond delay="0"/>
                                          </p:stCondLst>
                                        </p:cTn>
                                        <p:tgtEl>
                                          <p:spTgt spid="2"/>
                                        </p:tgtEl>
                                        <p:attrNameLst>
                                          <p:attrName>style.visibility</p:attrName>
                                        </p:attrNameLst>
                                      </p:cBhvr>
                                      <p:to>
                                        <p:strVal val="visible"/>
                                      </p:to>
                                    </p:set>
                                    <p:anim calcmode="lin" valueType="num">
                                      <p:cBhvr additive="base">
                                        <p:cTn dur="750" fill="hold" id="16"/>
                                        <p:tgtEl>
                                          <p:spTgt spid="2"/>
                                        </p:tgtEl>
                                        <p:attrNameLst>
                                          <p:attrName>ppt_x</p:attrName>
                                        </p:attrNameLst>
                                      </p:cBhvr>
                                      <p:tavLst>
                                        <p:tav tm="0">
                                          <p:val>
                                            <p:strVal val="0-#ppt_w/2"/>
                                          </p:val>
                                        </p:tav>
                                        <p:tav tm="100000">
                                          <p:val>
                                            <p:strVal val="#ppt_x"/>
                                          </p:val>
                                        </p:tav>
                                      </p:tavLst>
                                    </p:anim>
                                    <p:anim calcmode="lin" valueType="num">
                                      <p:cBhvr additive="base">
                                        <p:cTn dur="750" fill="hold" id="17"/>
                                        <p:tgtEl>
                                          <p:spTgt spid="2"/>
                                        </p:tgtEl>
                                        <p:attrNameLst>
                                          <p:attrName>ppt_y</p:attrName>
                                        </p:attrNameLst>
                                      </p:cBhvr>
                                      <p:tavLst>
                                        <p:tav tm="0">
                                          <p:val>
                                            <p:strVal val="#ppt_y"/>
                                          </p:val>
                                        </p:tav>
                                        <p:tav tm="100000">
                                          <p:val>
                                            <p:strVal val="#ppt_y"/>
                                          </p:val>
                                        </p:tav>
                                      </p:tavLst>
                                    </p:anim>
                                  </p:childTnLst>
                                </p:cTn>
                              </p:par>
                            </p:childTnLst>
                          </p:cTn>
                        </p:par>
                        <p:par>
                          <p:cTn fill="hold" id="18" nodeType="afterGroup">
                            <p:stCondLst>
                              <p:cond delay="2000"/>
                            </p:stCondLst>
                            <p:childTnLst>
                              <p:par>
                                <p:cTn fill="hold" grpId="0" id="19" nodeType="afterEffect" presetClass="entr" presetID="12" presetSubtype="8">
                                  <p:stCondLst>
                                    <p:cond delay="0"/>
                                  </p:stCondLst>
                                  <p:childTnLst>
                                    <p:set>
                                      <p:cBhvr>
                                        <p:cTn dur="1" fill="hold" id="20">
                                          <p:stCondLst>
                                            <p:cond delay="0"/>
                                          </p:stCondLst>
                                        </p:cTn>
                                        <p:tgtEl>
                                          <p:spTgt spid="18"/>
                                        </p:tgtEl>
                                        <p:attrNameLst>
                                          <p:attrName>style.visibility</p:attrName>
                                        </p:attrNameLst>
                                      </p:cBhvr>
                                      <p:to>
                                        <p:strVal val="visible"/>
                                      </p:to>
                                    </p:set>
                                    <p:anim calcmode="lin" valueType="num">
                                      <p:cBhvr additive="base">
                                        <p:cTn dur="1000" id="21"/>
                                        <p:tgtEl>
                                          <p:spTgt spid="18"/>
                                        </p:tgtEl>
                                        <p:attrNameLst>
                                          <p:attrName>ppt_x</p:attrName>
                                        </p:attrNameLst>
                                      </p:cBhvr>
                                      <p:tavLst>
                                        <p:tav tm="0">
                                          <p:val>
                                            <p:strVal val="#ppt_x-#ppt_w*1.125000"/>
                                          </p:val>
                                        </p:tav>
                                        <p:tav tm="100000">
                                          <p:val>
                                            <p:strVal val="#ppt_x"/>
                                          </p:val>
                                        </p:tav>
                                      </p:tavLst>
                                    </p:anim>
                                    <p:animEffect filter="wipe(right)" transition="in">
                                      <p:cBhvr>
                                        <p:cTn dur="1000" id="22"/>
                                        <p:tgtEl>
                                          <p:spTgt spid="18"/>
                                        </p:tgtEl>
                                      </p:cBhvr>
                                    </p:animEffect>
                                  </p:childTnLst>
                                </p:cTn>
                              </p:par>
                            </p:childTnLst>
                          </p:cTn>
                        </p:par>
                        <p:par>
                          <p:cTn fill="hold" id="23" nodeType="afterGroup">
                            <p:stCondLst>
                              <p:cond delay="3000"/>
                            </p:stCondLst>
                            <p:childTnLst>
                              <p:par>
                                <p:cTn fill="hold" id="24" nodeType="afterEffect" presetClass="entr" presetID="2" presetSubtype="8">
                                  <p:stCondLst>
                                    <p:cond delay="0"/>
                                  </p:stCondLst>
                                  <p:childTnLst>
                                    <p:set>
                                      <p:cBhvr>
                                        <p:cTn dur="1" fill="hold" id="25">
                                          <p:stCondLst>
                                            <p:cond delay="0"/>
                                          </p:stCondLst>
                                        </p:cTn>
                                        <p:tgtEl>
                                          <p:spTgt spid="6"/>
                                        </p:tgtEl>
                                        <p:attrNameLst>
                                          <p:attrName>style.visibility</p:attrName>
                                        </p:attrNameLst>
                                      </p:cBhvr>
                                      <p:to>
                                        <p:strVal val="visible"/>
                                      </p:to>
                                    </p:set>
                                    <p:anim calcmode="lin" valueType="num">
                                      <p:cBhvr additive="base">
                                        <p:cTn dur="750" fill="hold" id="26"/>
                                        <p:tgtEl>
                                          <p:spTgt spid="6"/>
                                        </p:tgtEl>
                                        <p:attrNameLst>
                                          <p:attrName>ppt_x</p:attrName>
                                        </p:attrNameLst>
                                      </p:cBhvr>
                                      <p:tavLst>
                                        <p:tav tm="0">
                                          <p:val>
                                            <p:strVal val="0-#ppt_w/2"/>
                                          </p:val>
                                        </p:tav>
                                        <p:tav tm="100000">
                                          <p:val>
                                            <p:strVal val="#ppt_x"/>
                                          </p:val>
                                        </p:tav>
                                      </p:tavLst>
                                    </p:anim>
                                    <p:anim calcmode="lin" valueType="num">
                                      <p:cBhvr additive="base">
                                        <p:cTn dur="750" fill="hold" id="27"/>
                                        <p:tgtEl>
                                          <p:spTgt spid="6"/>
                                        </p:tgtEl>
                                        <p:attrNameLst>
                                          <p:attrName>ppt_y</p:attrName>
                                        </p:attrNameLst>
                                      </p:cBhvr>
                                      <p:tavLst>
                                        <p:tav tm="0">
                                          <p:val>
                                            <p:strVal val="#ppt_y"/>
                                          </p:val>
                                        </p:tav>
                                        <p:tav tm="100000">
                                          <p:val>
                                            <p:strVal val="#ppt_y"/>
                                          </p:val>
                                        </p:tav>
                                      </p:tavLst>
                                    </p:anim>
                                  </p:childTnLst>
                                </p:cTn>
                              </p:par>
                            </p:childTnLst>
                          </p:cTn>
                        </p:par>
                        <p:par>
                          <p:cTn fill="hold" id="28" nodeType="afterGroup">
                            <p:stCondLst>
                              <p:cond delay="3750"/>
                            </p:stCondLst>
                            <p:childTnLst>
                              <p:par>
                                <p:cTn fill="hold" grpId="0" id="29" nodeType="afterEffect" presetClass="entr" presetID="12" presetSubtype="8">
                                  <p:stCondLst>
                                    <p:cond delay="0"/>
                                  </p:stCondLst>
                                  <p:childTnLst>
                                    <p:set>
                                      <p:cBhvr>
                                        <p:cTn dur="1" fill="hold" id="30">
                                          <p:stCondLst>
                                            <p:cond delay="0"/>
                                          </p:stCondLst>
                                        </p:cTn>
                                        <p:tgtEl>
                                          <p:spTgt spid="21"/>
                                        </p:tgtEl>
                                        <p:attrNameLst>
                                          <p:attrName>style.visibility</p:attrName>
                                        </p:attrNameLst>
                                      </p:cBhvr>
                                      <p:to>
                                        <p:strVal val="visible"/>
                                      </p:to>
                                    </p:set>
                                    <p:anim calcmode="lin" valueType="num">
                                      <p:cBhvr additive="base">
                                        <p:cTn dur="1000" id="31"/>
                                        <p:tgtEl>
                                          <p:spTgt spid="21"/>
                                        </p:tgtEl>
                                        <p:attrNameLst>
                                          <p:attrName>ppt_x</p:attrName>
                                        </p:attrNameLst>
                                      </p:cBhvr>
                                      <p:tavLst>
                                        <p:tav tm="0">
                                          <p:val>
                                            <p:strVal val="#ppt_x-#ppt_w*1.125000"/>
                                          </p:val>
                                        </p:tav>
                                        <p:tav tm="100000">
                                          <p:val>
                                            <p:strVal val="#ppt_x"/>
                                          </p:val>
                                        </p:tav>
                                      </p:tavLst>
                                    </p:anim>
                                    <p:animEffect filter="wipe(right)" transition="in">
                                      <p:cBhvr>
                                        <p:cTn dur="1000" id="32"/>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21"/>
      <p:bldP grpId="0" spid="1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椭圆 64">
            <a:extLst>
              <a:ext uri="{FF2B5EF4-FFF2-40B4-BE49-F238E27FC236}">
                <a16:creationId xmlns:a16="http://schemas.microsoft.com/office/drawing/2014/main" id="{6E997D2D-D9A4-4C8F-851C-435CCDD8A2F8}"/>
              </a:ext>
            </a:extLst>
          </p:cNvPr>
          <p:cNvSpPr>
            <a:spLocks noChangeArrowheads="1"/>
          </p:cNvSpPr>
          <p:nvPr/>
        </p:nvSpPr>
        <p:spPr bwMode="auto">
          <a:xfrm>
            <a:off x="4889501" y="2066931"/>
            <a:ext cx="1658945" cy="1657569"/>
          </a:xfrm>
          <a:prstGeom prst="ellipse">
            <a:avLst/>
          </a:prstGeom>
          <a:solidFill>
            <a:srgbClr val="FFC740"/>
          </a:solidFill>
          <a:ln cap="sq" cmpd="sng" w="190500">
            <a:solidFill>
              <a:schemeClr val="bg1">
                <a:lumMod val="85000"/>
              </a:schemeClr>
            </a:solidFill>
            <a:round/>
          </a:ln>
        </p:spPr>
        <p:txBody>
          <a:bodyPr anchor="ctr" bIns="45712" lIns="91424" rIns="91424" tIns="45712"/>
          <a:lstStyle/>
          <a:p>
            <a:pPr algn="ctr"/>
            <a:r>
              <a:rPr altLang="en-US" lang="zh-CN" sz="2799">
                <a:solidFill>
                  <a:schemeClr val="bg1"/>
                </a:solidFill>
                <a:latin charset="-122" panose="020b0503020204020204" pitchFamily="34" typeface="微软雅黑"/>
                <a:ea charset="-122" panose="020b0503020204020204" pitchFamily="34" typeface="微软雅黑"/>
                <a:sym charset="-122" panose="02010600030101010101" pitchFamily="2" typeface="宋体"/>
              </a:rPr>
              <a:t>习惯养成</a:t>
            </a:r>
          </a:p>
        </p:txBody>
      </p:sp>
      <p:sp>
        <p:nvSpPr>
          <p:cNvPr id="13" name="TextBox 32">
            <a:extLst>
              <a:ext uri="{FF2B5EF4-FFF2-40B4-BE49-F238E27FC236}">
                <a16:creationId xmlns:a16="http://schemas.microsoft.com/office/drawing/2014/main" id="{C1212CE2-ED8C-468F-BB0F-0FD2CB15803B}"/>
              </a:ext>
            </a:extLst>
          </p:cNvPr>
          <p:cNvSpPr txBox="1"/>
          <p:nvPr/>
        </p:nvSpPr>
        <p:spPr>
          <a:xfrm>
            <a:off x="587925" y="1902829"/>
            <a:ext cx="4178844" cy="1554464"/>
          </a:xfrm>
          <a:prstGeom prst="rect">
            <a:avLst/>
          </a:prstGeom>
          <a:noFill/>
        </p:spPr>
        <p:txBody>
          <a:bodyPr bIns="45712" lIns="91424" rIns="91424" rtlCol="0" tIns="45712" wrap="square">
            <a:spAutoFit/>
          </a:bodyPr>
          <a:lstStyle/>
          <a:p>
            <a:pPr algn="just">
              <a:lnSpc>
                <a:spcPct val="150000"/>
              </a:lnSpc>
            </a:pPr>
            <a:r>
              <a:rPr altLang="en-US" lang="zh-CN" sz="1600">
                <a:solidFill>
                  <a:schemeClr val="bg1"/>
                </a:solidFill>
                <a:latin charset="-122" panose="020b0503020204020204" pitchFamily="34" typeface="微软雅黑"/>
                <a:ea charset="-122" panose="020b0503020204020204" pitchFamily="34" typeface="微软雅黑"/>
              </a:rPr>
              <a:t>做事就好比烧开水，99℃就是99℃，如果不再持续加温，是永远不能成为滚烫的开水的。所以我们只有烧好每一个平凡的1℃，在细节上精益求精，才能真正达到沸腾的效果。</a:t>
            </a:r>
          </a:p>
        </p:txBody>
      </p:sp>
      <p:sp>
        <p:nvSpPr>
          <p:cNvPr id="14" name="椭圆 64">
            <a:extLst>
              <a:ext uri="{FF2B5EF4-FFF2-40B4-BE49-F238E27FC236}">
                <a16:creationId xmlns:a16="http://schemas.microsoft.com/office/drawing/2014/main" id="{49867DCB-06E9-424A-A8B4-FE3CBE555DBD}"/>
              </a:ext>
            </a:extLst>
          </p:cNvPr>
          <p:cNvSpPr>
            <a:spLocks noChangeArrowheads="1"/>
          </p:cNvSpPr>
          <p:nvPr/>
        </p:nvSpPr>
        <p:spPr bwMode="auto">
          <a:xfrm>
            <a:off x="6353573" y="2043198"/>
            <a:ext cx="1658945" cy="1657569"/>
          </a:xfrm>
          <a:prstGeom prst="ellipse">
            <a:avLst/>
          </a:prstGeom>
          <a:solidFill>
            <a:srgbClr val="2D8099"/>
          </a:solidFill>
          <a:ln cap="sq" cmpd="sng" w="190500">
            <a:solidFill>
              <a:schemeClr val="bg1">
                <a:lumMod val="85000"/>
              </a:schemeClr>
            </a:solidFill>
            <a:round/>
          </a:ln>
        </p:spPr>
        <p:txBody>
          <a:bodyPr anchor="ctr" bIns="45712" lIns="91424" rIns="91424" tIns="45712"/>
          <a:lstStyle/>
          <a:p>
            <a:pPr algn="ctr"/>
            <a:r>
              <a:rPr altLang="en-US" lang="zh-CN" sz="2799">
                <a:solidFill>
                  <a:schemeClr val="bg1"/>
                </a:solidFill>
                <a:latin charset="-122" panose="020b0503020204020204" pitchFamily="34" typeface="微软雅黑"/>
                <a:ea charset="-122" panose="020b0503020204020204" pitchFamily="34" typeface="微软雅黑"/>
                <a:sym charset="-122" panose="02010600030101010101" pitchFamily="2" typeface="宋体"/>
              </a:rPr>
              <a:t>习惯养成</a:t>
            </a:r>
          </a:p>
        </p:txBody>
      </p:sp>
      <p:sp>
        <p:nvSpPr>
          <p:cNvPr id="15" name="TextBox 61">
            <a:extLst>
              <a:ext uri="{FF2B5EF4-FFF2-40B4-BE49-F238E27FC236}">
                <a16:creationId xmlns:a16="http://schemas.microsoft.com/office/drawing/2014/main" id="{B62B3BEB-6328-471B-BF1F-A73A77E66233}"/>
              </a:ext>
            </a:extLst>
          </p:cNvPr>
          <p:cNvSpPr txBox="1"/>
          <p:nvPr/>
        </p:nvSpPr>
        <p:spPr>
          <a:xfrm>
            <a:off x="6638305" y="4000572"/>
            <a:ext cx="4906596" cy="1920224"/>
          </a:xfrm>
          <a:prstGeom prst="rect">
            <a:avLst/>
          </a:prstGeom>
          <a:noFill/>
        </p:spPr>
        <p:txBody>
          <a:bodyPr bIns="45712" lIns="91424" rIns="91424" rtlCol="0" tIns="45712" wrap="square">
            <a:spAutoFit/>
          </a:bodyPr>
          <a:lstStyle/>
          <a:p>
            <a:pPr algn="just">
              <a:lnSpc>
                <a:spcPct val="150000"/>
              </a:lnSpc>
            </a:pPr>
            <a:r>
              <a:rPr altLang="en-US" lang="zh-CN" sz="1600">
                <a:solidFill>
                  <a:schemeClr val="bg1"/>
                </a:solidFill>
                <a:latin charset="-122" panose="020b0503020204020204" pitchFamily="34" typeface="微软雅黑"/>
                <a:ea charset="-122" panose="020b0503020204020204" pitchFamily="34" typeface="微软雅黑"/>
              </a:rPr>
              <a:t>小事不可小看，细节彰显魅力。当我们学习时，学习别人的专业，要注意多多观其中的细节;当我们集中精力，想在平凡的岗位上创造更大的价值时，就要心思细腻，以认真负责的心态对待每个细节.让我们做事都"烧好每一个平凡的1℃"，最终达到成功的目的!</a:t>
            </a:r>
          </a:p>
        </p:txBody>
      </p:sp>
      <p:sp>
        <p:nvSpPr>
          <p:cNvPr id="19" name="文本框 18">
            <a:extLst>
              <a:ext uri="{FF2B5EF4-FFF2-40B4-BE49-F238E27FC236}">
                <a16:creationId xmlns:a16="http://schemas.microsoft.com/office/drawing/2014/main" id="{D7CB3ED5-7031-45F8-9D2C-0EEBAB3E4A30}"/>
              </a:ext>
            </a:extLst>
          </p:cNvPr>
          <p:cNvSpPr txBox="1">
            <a:spLocks noChangeArrowheads="1"/>
          </p:cNvSpPr>
          <p:nvPr/>
        </p:nvSpPr>
        <p:spPr bwMode="auto">
          <a:xfrm>
            <a:off x="4571895" y="484245"/>
            <a:ext cx="3064464"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pPr algn="dist"/>
            <a:r>
              <a:rPr altLang="en-US" lang="zh-CN" sz="2200">
                <a:solidFill>
                  <a:schemeClr val="bg1"/>
                </a:solidFill>
                <a:latin charset="-122" panose="020b0503020204020204" pitchFamily="34" typeface="微软雅黑"/>
                <a:ea charset="-122" panose="020b0503020204020204" pitchFamily="34" typeface="微软雅黑"/>
              </a:rPr>
              <a:t>细节来自于习惯</a:t>
            </a:r>
          </a:p>
        </p:txBody>
      </p:sp>
      <p:grpSp>
        <p:nvGrpSpPr>
          <p:cNvPr id="20" name="组合 19">
            <a:extLst>
              <a:ext uri="{FF2B5EF4-FFF2-40B4-BE49-F238E27FC236}">
                <a16:creationId xmlns:a16="http://schemas.microsoft.com/office/drawing/2014/main" id="{D0A0EEA1-2B39-4472-9E4F-4A8690353ADD}"/>
              </a:ext>
            </a:extLst>
          </p:cNvPr>
          <p:cNvGrpSpPr/>
          <p:nvPr/>
        </p:nvGrpSpPr>
        <p:grpSpPr>
          <a:xfrm>
            <a:off x="5712442" y="0"/>
            <a:ext cx="730990" cy="436632"/>
            <a:chOff x="5712442" y="0"/>
            <a:chExt cx="730990" cy="436632"/>
          </a:xfrm>
        </p:grpSpPr>
        <p:sp>
          <p:nvSpPr>
            <p:cNvPr id="21" name="流程图: 离页连接符 20">
              <a:extLst>
                <a:ext uri="{FF2B5EF4-FFF2-40B4-BE49-F238E27FC236}">
                  <a16:creationId xmlns:a16="http://schemas.microsoft.com/office/drawing/2014/main" id="{03C54863-E8F1-4A6A-961A-F934FD1BC02A}"/>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a:extLst>
                <a:ext uri="{FF2B5EF4-FFF2-40B4-BE49-F238E27FC236}">
                  <a16:creationId xmlns:a16="http://schemas.microsoft.com/office/drawing/2014/main" id="{CBD0D951-D315-4133-A6BE-AD6DD7312A44}"/>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05</a:t>
              </a:r>
            </a:p>
          </p:txBody>
        </p:sp>
      </p:grpSp>
      <p:cxnSp>
        <p:nvCxnSpPr>
          <p:cNvPr id="3" name="直接连接符 2">
            <a:extLst>
              <a:ext uri="{FF2B5EF4-FFF2-40B4-BE49-F238E27FC236}">
                <a16:creationId xmlns:a16="http://schemas.microsoft.com/office/drawing/2014/main" id="{CA3D1AF9-EF8B-4F2F-A039-CD5A9C73C082}"/>
              </a:ext>
            </a:extLst>
          </p:cNvPr>
          <p:cNvCxnSpPr/>
          <p:nvPr/>
        </p:nvCxnSpPr>
        <p:spPr>
          <a:xfrm>
            <a:off x="704538" y="3447738"/>
            <a:ext cx="4184963" cy="0"/>
          </a:xfrm>
          <a:prstGeom prst="line">
            <a:avLst/>
          </a:prstGeom>
          <a:ln w="19050">
            <a:solidFill>
              <a:srgbClr val="FFC740"/>
            </a:solidFill>
            <a:prstDash val="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287C576A-B7CD-4282-B840-A2BCBB44A79F}"/>
              </a:ext>
            </a:extLst>
          </p:cNvPr>
          <p:cNvCxnSpPr/>
          <p:nvPr/>
        </p:nvCxnSpPr>
        <p:spPr>
          <a:xfrm>
            <a:off x="7231066" y="3976838"/>
            <a:ext cx="4184963" cy="0"/>
          </a:xfrm>
          <a:prstGeom prst="line">
            <a:avLst/>
          </a:prstGeom>
          <a:ln w="19050">
            <a:solidFill>
              <a:srgbClr val="FFC740"/>
            </a:solidFill>
            <a:prstDash val="dash"/>
            <a:headEnd len="med" type="diamond" w="med"/>
            <a:tailEnd len="med" type="diamond" w="med"/>
          </a:ln>
        </p:spPr>
        <p:style>
          <a:lnRef idx="1">
            <a:schemeClr val="accent1"/>
          </a:lnRef>
          <a:fillRef idx="0">
            <a:schemeClr val="accent1"/>
          </a:fillRef>
          <a:effectRef idx="0">
            <a:schemeClr val="accent1"/>
          </a:effectRef>
          <a:fontRef idx="minor">
            <a:schemeClr val="tx1"/>
          </a:fontRef>
        </p:style>
      </p:cxnSp>
      <p:pic>
        <p:nvPicPr>
          <p:cNvPr id="5" name="图片 4">
            <a:extLst>
              <a:ext uri="{FF2B5EF4-FFF2-40B4-BE49-F238E27FC236}">
                <a16:creationId xmlns:a16="http://schemas.microsoft.com/office/drawing/2014/main" id="{5661EAA8-3CC1-4FCF-A6BA-A301522B9888}"/>
              </a:ext>
            </a:extLst>
          </p:cNvPr>
          <p:cNvPicPr>
            <a:picLocks noChangeAspect="1"/>
          </p:cNvPicPr>
          <p:nvPr/>
        </p:nvPicPr>
        <p:blipFill>
          <a:blip r:embed="rId3">
            <a:extLst>
              <a:ext uri="{28A0092B-C50C-407E-A947-70E740481C1C}">
                <a14:useLocalDpi val="0"/>
              </a:ext>
            </a:extLst>
          </a:blip>
          <a:srcRect l="22750" r="16227" t="54582"/>
          <a:stretch>
            <a:fillRect/>
          </a:stretch>
        </p:blipFill>
        <p:spPr>
          <a:xfrm>
            <a:off x="1513678" y="3976838"/>
            <a:ext cx="3253091" cy="2421193"/>
          </a:xfrm>
          <a:prstGeom prst="rect">
            <a:avLst/>
          </a:prstGeom>
        </p:spPr>
      </p:pic>
    </p:spTree>
    <p:extLst>
      <p:ext uri="{BB962C8B-B14F-4D97-AF65-F5344CB8AC3E}">
        <p14:creationId val="1355152635"/>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additive="base">
                                        <p:cTn dur="500" id="7"/>
                                        <p:tgtEl>
                                          <p:spTgt spid="19"/>
                                        </p:tgtEl>
                                        <p:attrNameLst>
                                          <p:attrName>ppt_y</p:attrName>
                                        </p:attrNameLst>
                                      </p:cBhvr>
                                      <p:tavLst>
                                        <p:tav tm="0">
                                          <p:val>
                                            <p:strVal val="#ppt_y-#ppt_h*1.125000"/>
                                          </p:val>
                                        </p:tav>
                                        <p:tav tm="100000">
                                          <p:val>
                                            <p:strVal val="#ppt_y"/>
                                          </p:val>
                                        </p:tav>
                                      </p:tavLst>
                                    </p:anim>
                                    <p:animEffect filter="wipe(down)" transition="in">
                                      <p:cBhvr>
                                        <p:cTn dur="500" id="8"/>
                                        <p:tgtEl>
                                          <p:spTgt spid="19"/>
                                        </p:tgtEl>
                                      </p:cBhvr>
                                    </p:animEffect>
                                  </p:childTnLst>
                                </p:cTn>
                              </p:par>
                            </p:childTnLst>
                          </p:cTn>
                        </p:par>
                        <p:par>
                          <p:cTn fill="hold" id="9" nodeType="afterGroup">
                            <p:stCondLst>
                              <p:cond delay="500"/>
                            </p:stCondLst>
                            <p:childTnLst>
                              <p:par>
                                <p:cTn fill="hold" id="10" nodeType="afterEffect" presetClass="entr" presetID="42" presetSubtype="0">
                                  <p:stCondLst>
                                    <p:cond delay="0"/>
                                  </p:stCondLst>
                                  <p:childTnLst>
                                    <p:set>
                                      <p:cBhvr>
                                        <p:cTn dur="1" fill="hold" id="11">
                                          <p:stCondLst>
                                            <p:cond delay="0"/>
                                          </p:stCondLst>
                                        </p:cTn>
                                        <p:tgtEl>
                                          <p:spTgt spid="5"/>
                                        </p:tgtEl>
                                        <p:attrNameLst>
                                          <p:attrName>style.visibility</p:attrName>
                                        </p:attrNameLst>
                                      </p:cBhvr>
                                      <p:to>
                                        <p:strVal val="visible"/>
                                      </p:to>
                                    </p:set>
                                    <p:animEffect filter="fade" transition="in">
                                      <p:cBhvr>
                                        <p:cTn dur="750" id="12"/>
                                        <p:tgtEl>
                                          <p:spTgt spid="5"/>
                                        </p:tgtEl>
                                      </p:cBhvr>
                                    </p:animEffect>
                                    <p:anim calcmode="lin" valueType="num">
                                      <p:cBhvr>
                                        <p:cTn dur="750" fill="hold" id="13"/>
                                        <p:tgtEl>
                                          <p:spTgt spid="5"/>
                                        </p:tgtEl>
                                        <p:attrNameLst>
                                          <p:attrName>ppt_x</p:attrName>
                                        </p:attrNameLst>
                                      </p:cBhvr>
                                      <p:tavLst>
                                        <p:tav tm="0">
                                          <p:val>
                                            <p:strVal val="#ppt_x"/>
                                          </p:val>
                                        </p:tav>
                                        <p:tav tm="100000">
                                          <p:val>
                                            <p:strVal val="#ppt_x"/>
                                          </p:val>
                                        </p:tav>
                                      </p:tavLst>
                                    </p:anim>
                                    <p:anim calcmode="lin" valueType="num">
                                      <p:cBhvr>
                                        <p:cTn dur="750" fill="hold" id="14"/>
                                        <p:tgtEl>
                                          <p:spTgt spid="5"/>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250"/>
                            </p:stCondLst>
                            <p:childTnLst>
                              <p:par>
                                <p:cTn fill="hold" grpId="0" id="16" nodeType="afterEffect" presetClass="entr" presetID="1" presetSubtype="0">
                                  <p:stCondLst>
                                    <p:cond delay="0"/>
                                  </p:stCondLst>
                                  <p:childTnLst>
                                    <p:set>
                                      <p:cBhvr>
                                        <p:cTn dur="1" fill="hold" id="17">
                                          <p:stCondLst>
                                            <p:cond delay="0"/>
                                          </p:stCondLst>
                                        </p:cTn>
                                        <p:tgtEl>
                                          <p:spTgt spid="12"/>
                                        </p:tgtEl>
                                        <p:attrNameLst>
                                          <p:attrName>style.visibility</p:attrName>
                                        </p:attrNameLst>
                                      </p:cBhvr>
                                      <p:to>
                                        <p:strVal val="visible"/>
                                      </p:to>
                                    </p:set>
                                  </p:childTnLst>
                                </p:cTn>
                              </p:par>
                            </p:childTnLst>
                          </p:cTn>
                        </p:par>
                        <p:par>
                          <p:cTn fill="hold" id="18" nodeType="afterGroup">
                            <p:stCondLst>
                              <p:cond delay="1251"/>
                            </p:stCondLst>
                            <p:childTnLst>
                              <p:par>
                                <p:cTn fill="hold" grpId="0" id="19" nodeType="afterEffect" presetClass="entr" presetID="1" presetSubtype="0">
                                  <p:stCondLst>
                                    <p:cond delay="0"/>
                                  </p:stCondLst>
                                  <p:childTnLst>
                                    <p:set>
                                      <p:cBhvr>
                                        <p:cTn dur="1" fill="hold" id="20">
                                          <p:stCondLst>
                                            <p:cond delay="0"/>
                                          </p:stCondLst>
                                        </p:cTn>
                                        <p:tgtEl>
                                          <p:spTgt spid="14"/>
                                        </p:tgtEl>
                                        <p:attrNameLst>
                                          <p:attrName>style.visibility</p:attrName>
                                        </p:attrNameLst>
                                      </p:cBhvr>
                                      <p:to>
                                        <p:strVal val="visible"/>
                                      </p:to>
                                    </p:set>
                                  </p:childTnLst>
                                </p:cTn>
                              </p:par>
                              <p:par>
                                <p:cTn accel="50000" decel="50000" fill="hold" grpId="1" id="21" nodeType="withEffect" presetClass="path" presetID="63" presetSubtype="0">
                                  <p:stCondLst>
                                    <p:cond delay="0"/>
                                  </p:stCondLst>
                                  <p:childTnLst>
                                    <p:animMotion origin="layout" path="M -4.16667E-07 -2.22222E-06 L -0.43932 -0.03611" pathEditMode="relative" ptsTypes="AA" rAng="0">
                                      <p:cBhvr>
                                        <p:cTn dur="1750" fill="hold" id="22" spd="-100000"/>
                                        <p:tgtEl>
                                          <p:spTgt spid="12"/>
                                        </p:tgtEl>
                                        <p:attrNameLst>
                                          <p:attrName>ppt_x</p:attrName>
                                          <p:attrName>ppt_y</p:attrName>
                                        </p:attrNameLst>
                                      </p:cBhvr>
                                      <p:rCtr x="-21966" y="-1806"/>
                                    </p:animMotion>
                                  </p:childTnLst>
                                </p:cTn>
                              </p:par>
                              <p:par>
                                <p:cTn accel="50000" decel="50000" fill="hold" grpId="1" id="23" nodeType="withEffect" presetClass="path" presetID="63" presetSubtype="0">
                                  <p:stCondLst>
                                    <p:cond delay="0"/>
                                  </p:stCondLst>
                                  <p:childTnLst>
                                    <p:animMotion origin="layout" path="M -2.5E-06 0 L 0.44805 -0.00208" pathEditMode="relative" ptsTypes="AA" rAng="0">
                                      <p:cBhvr>
                                        <p:cTn dur="1750" fill="hold" id="24" spd="-100000"/>
                                        <p:tgtEl>
                                          <p:spTgt spid="14"/>
                                        </p:tgtEl>
                                        <p:attrNameLst>
                                          <p:attrName>ppt_x</p:attrName>
                                          <p:attrName>ppt_y</p:attrName>
                                        </p:attrNameLst>
                                      </p:cBhvr>
                                      <p:rCtr x="22396" y="-116"/>
                                    </p:animMotion>
                                  </p:childTnLst>
                                </p:cTn>
                              </p:par>
                              <p:par>
                                <p:cTn fill="hold" grpId="2" id="25" nodeType="withEffect" presetClass="emph" presetID="8" presetSubtype="0">
                                  <p:stCondLst>
                                    <p:cond delay="0"/>
                                  </p:stCondLst>
                                  <p:childTnLst>
                                    <p:animRot by="21600000">
                                      <p:cBhvr>
                                        <p:cTn dur="1750" fill="hold" id="26"/>
                                        <p:tgtEl>
                                          <p:spTgt spid="12"/>
                                        </p:tgtEl>
                                        <p:attrNameLst>
                                          <p:attrName>r</p:attrName>
                                        </p:attrNameLst>
                                      </p:cBhvr>
                                    </p:animRot>
                                  </p:childTnLst>
                                </p:cTn>
                              </p:par>
                              <p:par>
                                <p:cTn fill="hold" grpId="2" id="27" nodeType="withEffect" presetClass="emph" presetID="8" presetSubtype="0">
                                  <p:stCondLst>
                                    <p:cond delay="0"/>
                                  </p:stCondLst>
                                  <p:childTnLst>
                                    <p:animRot by="-21600000">
                                      <p:cBhvr>
                                        <p:cTn dur="1750" fill="hold" id="28"/>
                                        <p:tgtEl>
                                          <p:spTgt spid="14"/>
                                        </p:tgtEl>
                                        <p:attrNameLst>
                                          <p:attrName>r</p:attrName>
                                        </p:attrNameLst>
                                      </p:cBhvr>
                                    </p:animRot>
                                  </p:childTnLst>
                                </p:cTn>
                              </p:par>
                              <p:par>
                                <p:cTn fill="hold" id="29" nodeType="withEffect" presetClass="entr" presetID="22" presetSubtype="2">
                                  <p:stCondLst>
                                    <p:cond delay="1500"/>
                                  </p:stCondLst>
                                  <p:childTnLst>
                                    <p:set>
                                      <p:cBhvr>
                                        <p:cTn dur="1" fill="hold" id="30">
                                          <p:stCondLst>
                                            <p:cond delay="0"/>
                                          </p:stCondLst>
                                        </p:cTn>
                                        <p:tgtEl>
                                          <p:spTgt spid="3"/>
                                        </p:tgtEl>
                                        <p:attrNameLst>
                                          <p:attrName>style.visibility</p:attrName>
                                        </p:attrNameLst>
                                      </p:cBhvr>
                                      <p:to>
                                        <p:strVal val="visible"/>
                                      </p:to>
                                    </p:set>
                                    <p:animEffect filter="wipe(right)" transition="in">
                                      <p:cBhvr>
                                        <p:cTn dur="750" id="31"/>
                                        <p:tgtEl>
                                          <p:spTgt spid="3"/>
                                        </p:tgtEl>
                                      </p:cBhvr>
                                    </p:animEffect>
                                  </p:childTnLst>
                                </p:cTn>
                              </p:par>
                              <p:par>
                                <p:cTn fill="hold" id="32" nodeType="withEffect" presetClass="entr" presetID="22" presetSubtype="8">
                                  <p:stCondLst>
                                    <p:cond delay="1500"/>
                                  </p:stCondLst>
                                  <p:childTnLst>
                                    <p:set>
                                      <p:cBhvr>
                                        <p:cTn dur="1" fill="hold" id="33">
                                          <p:stCondLst>
                                            <p:cond delay="0"/>
                                          </p:stCondLst>
                                        </p:cTn>
                                        <p:tgtEl>
                                          <p:spTgt spid="23"/>
                                        </p:tgtEl>
                                        <p:attrNameLst>
                                          <p:attrName>style.visibility</p:attrName>
                                        </p:attrNameLst>
                                      </p:cBhvr>
                                      <p:to>
                                        <p:strVal val="visible"/>
                                      </p:to>
                                    </p:set>
                                    <p:animEffect filter="wipe(left)" transition="in">
                                      <p:cBhvr>
                                        <p:cTn dur="750" id="34"/>
                                        <p:tgtEl>
                                          <p:spTgt spid="23"/>
                                        </p:tgtEl>
                                      </p:cBhvr>
                                    </p:animEffect>
                                  </p:childTnLst>
                                </p:cTn>
                              </p:par>
                            </p:childTnLst>
                          </p:cTn>
                        </p:par>
                        <p:par>
                          <p:cTn fill="hold" id="35" nodeType="afterGroup">
                            <p:stCondLst>
                              <p:cond delay="3501"/>
                            </p:stCondLst>
                            <p:childTnLst>
                              <p:par>
                                <p:cTn fill="hold" grpId="0" id="36" nodeType="afterEffect" presetClass="entr" presetID="9" presetSubtype="0">
                                  <p:stCondLst>
                                    <p:cond delay="0"/>
                                  </p:stCondLst>
                                  <p:childTnLst>
                                    <p:set>
                                      <p:cBhvr>
                                        <p:cTn dur="1" fill="hold" id="37">
                                          <p:stCondLst>
                                            <p:cond delay="0"/>
                                          </p:stCondLst>
                                        </p:cTn>
                                        <p:tgtEl>
                                          <p:spTgt spid="13"/>
                                        </p:tgtEl>
                                        <p:attrNameLst>
                                          <p:attrName>style.visibility</p:attrName>
                                        </p:attrNameLst>
                                      </p:cBhvr>
                                      <p:to>
                                        <p:strVal val="visible"/>
                                      </p:to>
                                    </p:set>
                                    <p:animEffect filter="dissolve" transition="in">
                                      <p:cBhvr>
                                        <p:cTn dur="1000" id="38"/>
                                        <p:tgtEl>
                                          <p:spTgt spid="13"/>
                                        </p:tgtEl>
                                      </p:cBhvr>
                                    </p:animEffect>
                                  </p:childTnLst>
                                </p:cTn>
                              </p:par>
                            </p:childTnLst>
                          </p:cTn>
                        </p:par>
                        <p:par>
                          <p:cTn fill="hold" id="39" nodeType="afterGroup">
                            <p:stCondLst>
                              <p:cond delay="4501"/>
                            </p:stCondLst>
                            <p:childTnLst>
                              <p:par>
                                <p:cTn fill="hold" grpId="0" id="40" nodeType="afterEffect" presetClass="entr" presetID="9" presetSubtype="0">
                                  <p:stCondLst>
                                    <p:cond delay="0"/>
                                  </p:stCondLst>
                                  <p:childTnLst>
                                    <p:set>
                                      <p:cBhvr>
                                        <p:cTn dur="1" fill="hold" id="41">
                                          <p:stCondLst>
                                            <p:cond delay="0"/>
                                          </p:stCondLst>
                                        </p:cTn>
                                        <p:tgtEl>
                                          <p:spTgt spid="15"/>
                                        </p:tgtEl>
                                        <p:attrNameLst>
                                          <p:attrName>style.visibility</p:attrName>
                                        </p:attrNameLst>
                                      </p:cBhvr>
                                      <p:to>
                                        <p:strVal val="visible"/>
                                      </p:to>
                                    </p:set>
                                    <p:animEffect filter="dissolve" transition="in">
                                      <p:cBhvr>
                                        <p:cTn dur="1000" id="42"/>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1" spid="12"/>
      <p:bldP grpId="2" spid="12"/>
      <p:bldP grpId="0" spid="13"/>
      <p:bldP grpId="0" spid="14"/>
      <p:bldP grpId="1" spid="14"/>
      <p:bldP grpId="2" spid="14"/>
      <p:bldP grpId="0" spid="15"/>
      <p:bldP grpId="0" spid="1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流程图: 离页连接符 20">
            <a:extLst>
              <a:ext uri="{FF2B5EF4-FFF2-40B4-BE49-F238E27FC236}">
                <a16:creationId xmlns:a16="http://schemas.microsoft.com/office/drawing/2014/main" id="{03C54863-E8F1-4A6A-961A-F934FD1BC02A}"/>
              </a:ext>
            </a:extLst>
          </p:cNvPr>
          <p:cNvSpPr/>
          <p:nvPr/>
        </p:nvSpPr>
        <p:spPr>
          <a:xfrm>
            <a:off x="4693111" y="0"/>
            <a:ext cx="2592109"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标题 1">
            <a:extLst>
              <a:ext uri="{FF2B5EF4-FFF2-40B4-BE49-F238E27FC236}">
                <a16:creationId xmlns:a16="http://schemas.microsoft.com/office/drawing/2014/main" id="{86604A54-A9D7-4624-B657-37ED9883498F}"/>
              </a:ext>
            </a:extLst>
          </p:cNvPr>
          <p:cNvSpPr txBox="1"/>
          <p:nvPr/>
        </p:nvSpPr>
        <p:spPr>
          <a:xfrm>
            <a:off x="1305719" y="933240"/>
            <a:ext cx="9580562" cy="3613150"/>
          </a:xfrm>
          <a:prstGeom prst="rect">
            <a:avLst/>
          </a:prstGeom>
        </p:spPr>
        <p:txBody>
          <a:bodyPr anchor="ctr" bIns="45720" lIns="91440" rIns="91440" rtlCol="0" tIns="45720" vert="horz">
            <a:normAutofit fontScale="35000" lnSpcReduction="20000"/>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pPr>
              <a:lnSpc>
                <a:spcPct val="150000"/>
              </a:lnSpc>
            </a:pPr>
            <a:r>
              <a:rPr altLang="en-US" lang="zh-CN">
                <a:solidFill>
                  <a:schemeClr val="bg1"/>
                </a:solidFill>
                <a:latin charset="-122" panose="020b0503020204020204" pitchFamily="34" typeface="微软雅黑"/>
                <a:ea charset="-122" panose="020b0503020204020204" pitchFamily="34" typeface="微软雅黑"/>
              </a:rPr>
              <a:t>                        版权声明</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感谢您下载平台上提供的PPT作品，为了您和熊猫办公以及原创作者的利益，请勿复制、传播、销售，否则将承担法律责任！熊猫办公将对作品进行维权，按照传播下载次数进行十倍的索取赔偿！</a:t>
            </a:r>
            <a:br>
              <a:rPr altLang="en-US" lang="zh-CN">
                <a:solidFill>
                  <a:schemeClr val="bg1"/>
                </a:solidFill>
                <a:latin charset="-122" panose="020b0503020204020204" pitchFamily="34" typeface="微软雅黑"/>
                <a:ea charset="-122" panose="020b0503020204020204" pitchFamily="34" typeface="微软雅黑"/>
              </a:rPr>
            </a:b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1.在熊猫办公出售的PPT模板是免版税类（RF：Royalty-Free）正版受《中国人民共和国著作法》和《世界版权公约》的保护，作品的所有权、版权和著作权归熊猫办公所有，您下载的是PPT模板素材的使用权。</a:t>
            </a:r>
            <a:br>
              <a:rPr altLang="en-US" lang="zh-CN">
                <a:solidFill>
                  <a:schemeClr val="bg1"/>
                </a:solidFill>
                <a:latin charset="-122" panose="020b0503020204020204" pitchFamily="34" typeface="微软雅黑"/>
                <a:ea charset="-122" panose="020b0503020204020204" pitchFamily="34" typeface="微软雅黑"/>
              </a:rPr>
            </a:br>
            <a:r>
              <a:rPr altLang="en-US" lang="zh-CN">
                <a:solidFill>
                  <a:schemeClr val="bg1"/>
                </a:solidFill>
                <a:latin charset="-122" panose="020b0503020204020204" pitchFamily="34" typeface="微软雅黑"/>
                <a:ea charset="-122" panose="020b0503020204020204" pitchFamily="34" typeface="微软雅黑"/>
              </a:rPr>
              <a:t>2.不得将熊猫办公的PPT模板、PPT素材，本身用于再出售，或者出租、出借、转让、分销、发布或者作为礼物供他人使用，不得转授权、出卖、转让本协议或者本协议中的权利。</a:t>
            </a:r>
            <a:br>
              <a:rPr altLang="en-US" lang="zh-CN">
                <a:solidFill>
                  <a:schemeClr val="bg1"/>
                </a:solidFill>
                <a:latin charset="-122" panose="020b0503020204020204" pitchFamily="34" typeface="微软雅黑"/>
                <a:ea charset="-122" panose="020b0503020204020204" pitchFamily="34" typeface="微软雅黑"/>
              </a:rPr>
            </a:br>
          </a:p>
        </p:txBody>
      </p:sp>
      <p:sp>
        <p:nvSpPr>
          <p:cNvPr id="17" name="矩形 16">
            <a:extLst>
              <a:ext uri="{FF2B5EF4-FFF2-40B4-BE49-F238E27FC236}">
                <a16:creationId xmlns:a16="http://schemas.microsoft.com/office/drawing/2014/main" id="{990E9C74-BB32-458E-B4ED-500CDB208D8D}"/>
              </a:ext>
            </a:extLst>
          </p:cNvPr>
          <p:cNvSpPr/>
          <p:nvPr/>
        </p:nvSpPr>
        <p:spPr>
          <a:xfrm>
            <a:off x="1349174" y="5364823"/>
            <a:ext cx="5750242" cy="365760"/>
          </a:xfrm>
          <a:prstGeom prst="rect">
            <a:avLst/>
          </a:prstGeom>
        </p:spPr>
        <p:txBody>
          <a:bodyPr wrap="none">
            <a:spAutoFit/>
          </a:bodyPr>
          <a:lstStyle/>
          <a:p>
            <a:pPr algn="just"/>
            <a:r>
              <a:rPr altLang="en-US" b="1" lang="zh-CN">
                <a:solidFill>
                  <a:schemeClr val="bg1"/>
                </a:solidFill>
                <a:latin charset="-122" panose="020b0503020204020204" pitchFamily="34" typeface="微软雅黑"/>
                <a:ea charset="-122" panose="020b0503020204020204" pitchFamily="34" typeface="微软雅黑"/>
              </a:rPr>
              <a:t>更多精品PPT模板：http://www.tukuppt.com/ppt/</a:t>
            </a:r>
          </a:p>
        </p:txBody>
      </p:sp>
      <p:sp>
        <p:nvSpPr>
          <p:cNvPr id="18" name="矩形 17">
            <a:hlinkClick r:id="rId3"/>
            <a:extLst>
              <a:ext uri="{FF2B5EF4-FFF2-40B4-BE49-F238E27FC236}">
                <a16:creationId xmlns:a16="http://schemas.microsoft.com/office/drawing/2014/main" id="{DB678B35-E510-4CDC-A5FB-8DBC82EC0949}"/>
              </a:ext>
            </a:extLst>
          </p:cNvPr>
          <p:cNvSpPr/>
          <p:nvPr/>
        </p:nvSpPr>
        <p:spPr>
          <a:xfrm>
            <a:off x="8933455" y="5326828"/>
            <a:ext cx="1097280" cy="365760"/>
          </a:xfrm>
          <a:prstGeom prst="rect">
            <a:avLst/>
          </a:prstGeom>
        </p:spPr>
        <p:txBody>
          <a:bodyPr wrap="none">
            <a:spAutoFit/>
          </a:bodyPr>
          <a:lstStyle/>
          <a:p>
            <a:pPr algn="just"/>
            <a:r>
              <a:rPr altLang="en-US" lang="zh-CN">
                <a:solidFill>
                  <a:schemeClr val="bg1"/>
                </a:solidFill>
                <a:latin charset="-122" panose="020b0503020204020204" pitchFamily="34" typeface="微软雅黑"/>
                <a:ea charset="-122" panose="020b0503020204020204" pitchFamily="34" typeface="微软雅黑"/>
              </a:rPr>
              <a:t>点击进入</a:t>
            </a:r>
          </a:p>
        </p:txBody>
      </p:sp>
    </p:spTree>
    <p:extLst>
      <p:ext uri="{BB962C8B-B14F-4D97-AF65-F5344CB8AC3E}">
        <p14:creationId val="3167579362"/>
      </p:ext>
    </p:extLst>
  </p:cSld>
  <p:clrMapOvr>
    <a:masterClrMapping/>
  </p:clrMapOvr>
  <mc:AlternateContent>
    <mc:Choice Requires="p15">
      <p:transition p14:dur="1250" spd="slow">
        <p15:prstTrans invX="1"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6"/>
                                        </p:tgtEl>
                                        <p:attrNameLst>
                                          <p:attrName>style.visibility</p:attrName>
                                        </p:attrNameLst>
                                      </p:cBhvr>
                                      <p:to>
                                        <p:strVal val="visible"/>
                                      </p:to>
                                    </p:set>
                                    <p:animEffect filter="fade" transition="in">
                                      <p:cBhvr>
                                        <p:cTn dur="750" id="7"/>
                                        <p:tgtEl>
                                          <p:spTgt spid="16"/>
                                        </p:tgtEl>
                                      </p:cBhvr>
                                    </p:animEffect>
                                    <p:anim calcmode="lin" valueType="num">
                                      <p:cBhvr>
                                        <p:cTn dur="750" fill="hold" id="8"/>
                                        <p:tgtEl>
                                          <p:spTgt spid="16"/>
                                        </p:tgtEl>
                                        <p:attrNameLst>
                                          <p:attrName>ppt_x</p:attrName>
                                        </p:attrNameLst>
                                      </p:cBhvr>
                                      <p:tavLst>
                                        <p:tav tm="0">
                                          <p:val>
                                            <p:strVal val="#ppt_x"/>
                                          </p:val>
                                        </p:tav>
                                        <p:tav tm="100000">
                                          <p:val>
                                            <p:strVal val="#ppt_x"/>
                                          </p:val>
                                        </p:tav>
                                      </p:tavLst>
                                    </p:anim>
                                    <p:anim calcmode="lin" valueType="num">
                                      <p:cBhvr>
                                        <p:cTn dur="750" fill="hold" id="9"/>
                                        <p:tgtEl>
                                          <p:spTgt spid="1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2" presetSubtype="4">
                                  <p:stCondLst>
                                    <p:cond delay="0"/>
                                  </p:stCondLst>
                                  <p:childTnLst>
                                    <p:set>
                                      <p:cBhvr>
                                        <p:cTn dur="1" fill="hold" id="12">
                                          <p:stCondLst>
                                            <p:cond delay="0"/>
                                          </p:stCondLst>
                                        </p:cTn>
                                        <p:tgtEl>
                                          <p:spTgt spid="17"/>
                                        </p:tgtEl>
                                        <p:attrNameLst>
                                          <p:attrName>style.visibility</p:attrName>
                                        </p:attrNameLst>
                                      </p:cBhvr>
                                      <p:to>
                                        <p:strVal val="visible"/>
                                      </p:to>
                                    </p:set>
                                    <p:anim calcmode="lin" valueType="num">
                                      <p:cBhvr additive="base">
                                        <p:cTn dur="750" fill="hold" id="13"/>
                                        <p:tgtEl>
                                          <p:spTgt spid="17"/>
                                        </p:tgtEl>
                                        <p:attrNameLst>
                                          <p:attrName>ppt_x</p:attrName>
                                        </p:attrNameLst>
                                      </p:cBhvr>
                                      <p:tavLst>
                                        <p:tav tm="0">
                                          <p:val>
                                            <p:strVal val="#ppt_x"/>
                                          </p:val>
                                        </p:tav>
                                        <p:tav tm="100000">
                                          <p:val>
                                            <p:strVal val="#ppt_x"/>
                                          </p:val>
                                        </p:tav>
                                      </p:tavLst>
                                    </p:anim>
                                    <p:anim calcmode="lin" valueType="num">
                                      <p:cBhvr additive="base">
                                        <p:cTn dur="750" fill="hold" id="14"/>
                                        <p:tgtEl>
                                          <p:spTgt spid="17"/>
                                        </p:tgtEl>
                                        <p:attrNameLst>
                                          <p:attrName>ppt_y</p:attrName>
                                        </p:attrNameLst>
                                      </p:cBhvr>
                                      <p:tavLst>
                                        <p:tav tm="0">
                                          <p:val>
                                            <p:strVal val="1+#ppt_h/2"/>
                                          </p:val>
                                        </p:tav>
                                        <p:tav tm="100000">
                                          <p:val>
                                            <p:strVal val="#ppt_y"/>
                                          </p:val>
                                        </p:tav>
                                      </p:tavLst>
                                    </p:anim>
                                  </p:childTnLst>
                                </p:cTn>
                              </p:par>
                              <p:par>
                                <p:cTn fill="hold" grpId="0" id="15" nodeType="withEffect" presetClass="entr" presetID="2" presetSubtype="4">
                                  <p:stCondLst>
                                    <p:cond delay="0"/>
                                  </p:stCondLst>
                                  <p:childTnLst>
                                    <p:set>
                                      <p:cBhvr>
                                        <p:cTn dur="1" fill="hold" id="16">
                                          <p:stCondLst>
                                            <p:cond delay="0"/>
                                          </p:stCondLst>
                                        </p:cTn>
                                        <p:tgtEl>
                                          <p:spTgt spid="18"/>
                                        </p:tgtEl>
                                        <p:attrNameLst>
                                          <p:attrName>style.visibility</p:attrName>
                                        </p:attrNameLst>
                                      </p:cBhvr>
                                      <p:to>
                                        <p:strVal val="visible"/>
                                      </p:to>
                                    </p:set>
                                    <p:anim calcmode="lin" valueType="num">
                                      <p:cBhvr additive="base">
                                        <p:cTn dur="750" fill="hold" id="17"/>
                                        <p:tgtEl>
                                          <p:spTgt spid="18"/>
                                        </p:tgtEl>
                                        <p:attrNameLst>
                                          <p:attrName>ppt_x</p:attrName>
                                        </p:attrNameLst>
                                      </p:cBhvr>
                                      <p:tavLst>
                                        <p:tav tm="0">
                                          <p:val>
                                            <p:strVal val="#ppt_x"/>
                                          </p:val>
                                        </p:tav>
                                        <p:tav tm="100000">
                                          <p:val>
                                            <p:strVal val="#ppt_x"/>
                                          </p:val>
                                        </p:tav>
                                      </p:tavLst>
                                    </p:anim>
                                    <p:anim calcmode="lin" valueType="num">
                                      <p:cBhvr additive="base">
                                        <p:cTn dur="750" fill="hold" id="18"/>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26031" y="1189002"/>
            <a:ext cx="3033945" cy="1615440"/>
          </a:xfrm>
          <a:prstGeom prst="rect">
            <a:avLst/>
          </a:prstGeom>
          <a:noFill/>
        </p:spPr>
        <p:txBody>
          <a:bodyPr rtlCol="0" wrap="square">
            <a:spAutoFit/>
          </a:bodyPr>
          <a:lstStyle/>
          <a:p>
            <a:r>
              <a:rPr altLang="en-US" lang="zh-CN"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感谢</a:t>
            </a:r>
          </a:p>
        </p:txBody>
      </p:sp>
      <p:sp>
        <p:nvSpPr>
          <p:cNvPr id="14" name="文本框 13">
            <a:extLst>
              <a:ext uri="{FF2B5EF4-FFF2-40B4-BE49-F238E27FC236}">
                <a16:creationId xmlns:a16="http://schemas.microsoft.com/office/drawing/2014/main" id="{1EC0BBCA-2DBF-40EA-861D-6426B2E16A68}"/>
              </a:ext>
            </a:extLst>
          </p:cNvPr>
          <p:cNvSpPr txBox="1"/>
          <p:nvPr/>
        </p:nvSpPr>
        <p:spPr>
          <a:xfrm>
            <a:off x="3056050" y="2589237"/>
            <a:ext cx="3535680" cy="1097280"/>
          </a:xfrm>
          <a:prstGeom prst="rect">
            <a:avLst/>
          </a:prstGeom>
          <a:noFill/>
        </p:spPr>
        <p:txBody>
          <a:bodyPr rtlCol="0" wrap="none">
            <a:spAutoFit/>
          </a:bodyPr>
          <a:lstStyle/>
          <a:p>
            <a:r>
              <a:rPr altLang="en-US" lang="zh-CN" sz="66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您的观看</a:t>
            </a:r>
          </a:p>
        </p:txBody>
      </p:sp>
      <p:sp>
        <p:nvSpPr>
          <p:cNvPr id="16" name="文本框 15">
            <a:extLst>
              <a:ext uri="{FF2B5EF4-FFF2-40B4-BE49-F238E27FC236}">
                <a16:creationId xmlns:a16="http://schemas.microsoft.com/office/drawing/2014/main" id="{D3F20102-6129-4EB8-B2C0-DAE093FAEBDE}"/>
              </a:ext>
            </a:extLst>
          </p:cNvPr>
          <p:cNvSpPr txBox="1"/>
          <p:nvPr/>
        </p:nvSpPr>
        <p:spPr>
          <a:xfrm>
            <a:off x="3177010" y="2214906"/>
            <a:ext cx="2122805" cy="579120"/>
          </a:xfrm>
          <a:prstGeom prst="rect">
            <a:avLst/>
          </a:prstGeom>
          <a:noFill/>
        </p:spPr>
        <p:txBody>
          <a:bodyPr rtlCol="0" wrap="none">
            <a:spAutoFit/>
          </a:bodyPr>
          <a:lstStyle/>
          <a:p>
            <a:r>
              <a:rPr altLang="zh-CN" lang="en-US" sz="32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DECISION</a:t>
            </a:r>
          </a:p>
        </p:txBody>
      </p:sp>
      <p:sp>
        <p:nvSpPr>
          <p:cNvPr id="17" name="矩形 16">
            <a:extLst>
              <a:ext uri="{FF2B5EF4-FFF2-40B4-BE49-F238E27FC236}">
                <a16:creationId xmlns:a16="http://schemas.microsoft.com/office/drawing/2014/main" id="{38559328-830F-4414-B6FD-BD1A2ABCCB2A}"/>
              </a:ext>
            </a:extLst>
          </p:cNvPr>
          <p:cNvSpPr/>
          <p:nvPr/>
        </p:nvSpPr>
        <p:spPr>
          <a:xfrm>
            <a:off x="1120571" y="3079051"/>
            <a:ext cx="1935480" cy="457200"/>
          </a:xfrm>
          <a:prstGeom prst="rect">
            <a:avLst/>
          </a:prstGeom>
        </p:spPr>
        <p:txBody>
          <a:bodyPr wrap="none">
            <a:spAutoFit/>
          </a:bodyPr>
          <a:lstStyle/>
          <a:p>
            <a:pPr algn="r"/>
            <a:r>
              <a:rPr altLang="en-US" lang="zh-CN" sz="24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OR FAILURE</a:t>
            </a:r>
          </a:p>
        </p:txBody>
      </p:sp>
      <p:grpSp>
        <p:nvGrpSpPr>
          <p:cNvPr id="3" name="组合 2">
            <a:extLst>
              <a:ext uri="{FF2B5EF4-FFF2-40B4-BE49-F238E27FC236}">
                <a16:creationId xmlns:a16="http://schemas.microsoft.com/office/drawing/2014/main" id="{449BD3D9-4B48-4022-9528-C5DF4BB94109}"/>
              </a:ext>
            </a:extLst>
          </p:cNvPr>
          <p:cNvGrpSpPr/>
          <p:nvPr/>
        </p:nvGrpSpPr>
        <p:grpSpPr>
          <a:xfrm>
            <a:off x="1557848" y="4579948"/>
            <a:ext cx="1622272" cy="315932"/>
            <a:chOff x="1557848" y="4579948"/>
            <a:chExt cx="1622272" cy="315932"/>
          </a:xfrm>
        </p:grpSpPr>
        <p:sp>
          <p:nvSpPr>
            <p:cNvPr id="18" name="矩形 17">
              <a:extLst>
                <a:ext uri="{FF2B5EF4-FFF2-40B4-BE49-F238E27FC236}">
                  <a16:creationId xmlns:a16="http://schemas.microsoft.com/office/drawing/2014/main" id="{DB811A82-899E-46DF-B1BD-7C64E76C4DA5}"/>
                </a:ext>
              </a:extLst>
            </p:cNvPr>
            <p:cNvSpPr/>
            <p:nvPr/>
          </p:nvSpPr>
          <p:spPr>
            <a:xfrm>
              <a:off x="1569977" y="4588102"/>
              <a:ext cx="1570355" cy="304800"/>
            </a:xfrm>
            <a:prstGeom prst="rect">
              <a:avLst/>
            </a:prstGeom>
          </p:spPr>
          <p:txBody>
            <a:bodyPr wrap="none">
              <a:spAutoFit/>
            </a:bodyPr>
            <a:lstStyle/>
            <a:p>
              <a:pPr algn="r"/>
              <a:r>
                <a:rPr altLang="en-US" lang="zh-CN" sz="1400">
                  <a:solidFill>
                    <a:schemeClr val="bg1"/>
                  </a:solidFill>
                  <a:latin charset="-122" panose="020b0503020204020204" pitchFamily="34" typeface="微软雅黑"/>
                  <a:ea charset="-122" panose="020b0503020204020204" pitchFamily="34" typeface="微软雅黑"/>
                </a:rPr>
                <a:t>演讲人：优页PPT</a:t>
              </a:r>
            </a:p>
          </p:txBody>
        </p:sp>
        <p:sp>
          <p:nvSpPr>
            <p:cNvPr id="20" name="矩形: 圆角 19">
              <a:extLst>
                <a:ext uri="{FF2B5EF4-FFF2-40B4-BE49-F238E27FC236}">
                  <a16:creationId xmlns:a16="http://schemas.microsoft.com/office/drawing/2014/main" id="{FB3774AF-A71A-42D3-B72B-A71AD3548D3F}"/>
                </a:ext>
              </a:extLst>
            </p:cNvPr>
            <p:cNvSpPr/>
            <p:nvPr/>
          </p:nvSpPr>
          <p:spPr>
            <a:xfrm>
              <a:off x="1691794" y="4579948"/>
              <a:ext cx="1488326" cy="30777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a:extLst>
              <a:ext uri="{FF2B5EF4-FFF2-40B4-BE49-F238E27FC236}">
                <a16:creationId xmlns:a16="http://schemas.microsoft.com/office/drawing/2014/main" id="{613AE67E-23A7-42B7-8EA7-8D0BCBF6BCE3}"/>
              </a:ext>
            </a:extLst>
          </p:cNvPr>
          <p:cNvGrpSpPr/>
          <p:nvPr/>
        </p:nvGrpSpPr>
        <p:grpSpPr>
          <a:xfrm>
            <a:off x="3545731" y="4579948"/>
            <a:ext cx="1611988" cy="315932"/>
            <a:chOff x="3545731" y="4579948"/>
            <a:chExt cx="1611988" cy="315932"/>
          </a:xfrm>
        </p:grpSpPr>
        <p:sp>
          <p:nvSpPr>
            <p:cNvPr id="19" name="矩形 18">
              <a:extLst>
                <a:ext uri="{FF2B5EF4-FFF2-40B4-BE49-F238E27FC236}">
                  <a16:creationId xmlns:a16="http://schemas.microsoft.com/office/drawing/2014/main" id="{4DC562DA-7868-4961-B080-C91820F0A53E}"/>
                </a:ext>
              </a:extLst>
            </p:cNvPr>
            <p:cNvSpPr/>
            <p:nvPr/>
          </p:nvSpPr>
          <p:spPr>
            <a:xfrm>
              <a:off x="3566268" y="4588102"/>
              <a:ext cx="1544955" cy="304800"/>
            </a:xfrm>
            <a:prstGeom prst="rect">
              <a:avLst/>
            </a:prstGeom>
          </p:spPr>
          <p:txBody>
            <a:bodyPr wrap="none">
              <a:spAutoFit/>
            </a:bodyPr>
            <a:lstStyle/>
            <a:p>
              <a:pPr algn="r"/>
              <a:r>
                <a:rPr altLang="en-US" lang="zh-CN" sz="1400">
                  <a:solidFill>
                    <a:schemeClr val="bg1"/>
                  </a:solidFill>
                  <a:latin charset="-122" panose="020b0503020204020204" pitchFamily="34" typeface="微软雅黑"/>
                  <a:ea charset="-122" panose="020b0503020204020204" pitchFamily="34" typeface="微软雅黑"/>
                </a:rPr>
                <a:t>时间：202X.6.10</a:t>
              </a:r>
            </a:p>
          </p:txBody>
        </p:sp>
        <p:sp>
          <p:nvSpPr>
            <p:cNvPr id="21" name="矩形: 圆角 20">
              <a:extLst>
                <a:ext uri="{FF2B5EF4-FFF2-40B4-BE49-F238E27FC236}">
                  <a16:creationId xmlns:a16="http://schemas.microsoft.com/office/drawing/2014/main" id="{9EFB6988-30D0-40F1-B557-BA1A9463EFC9}"/>
                </a:ext>
              </a:extLst>
            </p:cNvPr>
            <p:cNvSpPr/>
            <p:nvPr/>
          </p:nvSpPr>
          <p:spPr>
            <a:xfrm>
              <a:off x="3669393" y="4579948"/>
              <a:ext cx="1488326" cy="307777"/>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矩形 21">
            <a:extLst>
              <a:ext uri="{FF2B5EF4-FFF2-40B4-BE49-F238E27FC236}">
                <a16:creationId xmlns:a16="http://schemas.microsoft.com/office/drawing/2014/main" id="{606030C7-AE43-4900-AAAC-A1E62735C510}"/>
              </a:ext>
            </a:extLst>
          </p:cNvPr>
          <p:cNvSpPr/>
          <p:nvPr/>
        </p:nvSpPr>
        <p:spPr>
          <a:xfrm>
            <a:off x="1542845" y="2735672"/>
            <a:ext cx="1513205" cy="457200"/>
          </a:xfrm>
          <a:prstGeom prst="rect">
            <a:avLst/>
          </a:prstGeom>
        </p:spPr>
        <p:txBody>
          <a:bodyPr wrap="none">
            <a:spAutoFit/>
          </a:bodyPr>
          <a:lstStyle/>
          <a:p>
            <a:pPr algn="r"/>
            <a:r>
              <a:rPr altLang="en-US" lang="zh-CN" sz="24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SUCCESS</a:t>
            </a:r>
          </a:p>
        </p:txBody>
      </p:sp>
      <p:pic>
        <p:nvPicPr>
          <p:cNvPr id="5" name="图片 4">
            <a:extLst>
              <a:ext uri="{FF2B5EF4-FFF2-40B4-BE49-F238E27FC236}">
                <a16:creationId xmlns:a16="http://schemas.microsoft.com/office/drawing/2014/main" id="{1EF99EC8-67E3-4F3F-A8B1-CBE4E896686A}"/>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6210955" y="409903"/>
            <a:ext cx="5691934" cy="6244091"/>
          </a:xfrm>
          <a:prstGeom prst="rect">
            <a:avLst/>
          </a:prstGeom>
        </p:spPr>
      </p:pic>
      <p:pic>
        <p:nvPicPr>
          <p:cNvPr id="23" name="图片 22">
            <a:extLst>
              <a:ext uri="{FF2B5EF4-FFF2-40B4-BE49-F238E27FC236}">
                <a16:creationId xmlns:a16="http://schemas.microsoft.com/office/drawing/2014/main" id="{3F91EE30-272D-4754-ACCA-8B9A3042C847}"/>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6714881" y="1015889"/>
            <a:ext cx="1780564" cy="941484"/>
          </a:xfrm>
          <a:prstGeom prst="rect">
            <a:avLst/>
          </a:prstGeom>
        </p:spPr>
      </p:pic>
      <p:pic>
        <p:nvPicPr>
          <p:cNvPr id="24" name="图片 23">
            <a:extLst>
              <a:ext uri="{FF2B5EF4-FFF2-40B4-BE49-F238E27FC236}">
                <a16:creationId xmlns:a16="http://schemas.microsoft.com/office/drawing/2014/main" id="{A69DF977-029B-41EB-BBF1-16D83CE102D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10178155" y="377118"/>
            <a:ext cx="1535460" cy="811884"/>
          </a:xfrm>
          <a:prstGeom prst="rect">
            <a:avLst/>
          </a:prstGeom>
        </p:spPr>
      </p:pic>
      <p:pic>
        <p:nvPicPr>
          <p:cNvPr id="25" name="图片 24">
            <a:extLst>
              <a:ext uri="{FF2B5EF4-FFF2-40B4-BE49-F238E27FC236}">
                <a16:creationId xmlns:a16="http://schemas.microsoft.com/office/drawing/2014/main" id="{1FD909F0-3B89-4F35-B3E2-7D640613717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9796377" y="3095740"/>
            <a:ext cx="1535460" cy="811884"/>
          </a:xfrm>
          <a:prstGeom prst="rect">
            <a:avLst/>
          </a:prstGeom>
        </p:spPr>
      </p:pic>
      <p:pic>
        <p:nvPicPr>
          <p:cNvPr id="26" name="图片 25">
            <a:extLst>
              <a:ext uri="{FF2B5EF4-FFF2-40B4-BE49-F238E27FC236}">
                <a16:creationId xmlns:a16="http://schemas.microsoft.com/office/drawing/2014/main" id="{B1B600D2-4B6D-41E3-A379-BFF60C83B4E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284890" y="4895880"/>
            <a:ext cx="2428725" cy="1284203"/>
          </a:xfrm>
          <a:prstGeom prst="rect">
            <a:avLst/>
          </a:prstGeom>
        </p:spPr>
      </p:pic>
      <p:sp>
        <p:nvSpPr>
          <p:cNvPr id="27" name="文本框 26">
            <a:extLst>
              <a:ext uri="{FF2B5EF4-FFF2-40B4-BE49-F238E27FC236}">
                <a16:creationId xmlns:a16="http://schemas.microsoft.com/office/drawing/2014/main" id="{EF0DFBEC-A1DA-419E-9537-D43A1F282F6C}"/>
              </a:ext>
            </a:extLst>
          </p:cNvPr>
          <p:cNvSpPr txBox="1"/>
          <p:nvPr/>
        </p:nvSpPr>
        <p:spPr>
          <a:xfrm>
            <a:off x="3191031" y="1892751"/>
            <a:ext cx="1294130" cy="426720"/>
          </a:xfrm>
          <a:prstGeom prst="rect">
            <a:avLst/>
          </a:prstGeom>
          <a:noFill/>
        </p:spPr>
        <p:txBody>
          <a:bodyPr rtlCol="0" wrap="none">
            <a:spAutoFit/>
          </a:bodyPr>
          <a:lstStyle/>
          <a:p>
            <a:r>
              <a:rPr altLang="zh-CN" lang="en-US" sz="2200">
                <a:solidFill>
                  <a:schemeClr val="bg1"/>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DETAILS</a:t>
            </a:r>
          </a:p>
        </p:txBody>
      </p:sp>
    </p:spTree>
    <p:extLst>
      <p:ext uri="{BB962C8B-B14F-4D97-AF65-F5344CB8AC3E}">
        <p14:creationId val="357024656"/>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8"/>
                                        </p:tgtEl>
                                        <p:attrNameLst>
                                          <p:attrName>style.visibility</p:attrName>
                                        </p:attrNameLst>
                                      </p:cBhvr>
                                      <p:to>
                                        <p:strVal val="visible"/>
                                      </p:to>
                                    </p:set>
                                    <p:animEffect filter="wheel(1)" transition="in">
                                      <p:cBhvr>
                                        <p:cTn dur="1500" id="7"/>
                                        <p:tgtEl>
                                          <p:spTgt spid="8"/>
                                        </p:tgtEl>
                                      </p:cBhvr>
                                    </p:animEffect>
                                  </p:childTnLst>
                                </p:cTn>
                              </p:par>
                              <p:par>
                                <p:cTn fill="hold" id="8" nodeType="withEffect" presetClass="entr" presetID="22" presetSubtype="4">
                                  <p:stCondLst>
                                    <p:cond delay="1000"/>
                                  </p:stCondLst>
                                  <p:childTnLst>
                                    <p:set>
                                      <p:cBhvr>
                                        <p:cTn dur="1" fill="hold" id="9">
                                          <p:stCondLst>
                                            <p:cond delay="0"/>
                                          </p:stCondLst>
                                        </p:cTn>
                                        <p:tgtEl>
                                          <p:spTgt spid="5"/>
                                        </p:tgtEl>
                                        <p:attrNameLst>
                                          <p:attrName>style.visibility</p:attrName>
                                        </p:attrNameLst>
                                      </p:cBhvr>
                                      <p:to>
                                        <p:strVal val="visible"/>
                                      </p:to>
                                    </p:set>
                                    <p:animEffect filter="wipe(down)" transition="in">
                                      <p:cBhvr>
                                        <p:cTn dur="1000" id="10"/>
                                        <p:tgtEl>
                                          <p:spTgt spid="5"/>
                                        </p:tgtEl>
                                      </p:cBhvr>
                                    </p:animEffect>
                                  </p:childTnLst>
                                </p:cTn>
                              </p:par>
                            </p:childTnLst>
                          </p:cTn>
                        </p:par>
                        <p:par>
                          <p:cTn fill="hold" id="11" nodeType="afterGroup">
                            <p:stCondLst>
                              <p:cond delay="2000"/>
                            </p:stCondLst>
                            <p:childTnLst>
                              <p:par>
                                <p:cTn fill="hold" id="12" nodeType="afterEffect" presetClass="entr" presetID="1" presetSubtype="0">
                                  <p:stCondLst>
                                    <p:cond delay="0"/>
                                  </p:stCondLst>
                                  <p:childTnLst>
                                    <p:set>
                                      <p:cBhvr>
                                        <p:cTn dur="1" fill="hold" id="13">
                                          <p:stCondLst>
                                            <p:cond delay="0"/>
                                          </p:stCondLst>
                                        </p:cTn>
                                        <p:tgtEl>
                                          <p:spTgt spid="23"/>
                                        </p:tgtEl>
                                        <p:attrNameLst>
                                          <p:attrName>style.visibility</p:attrName>
                                        </p:attrNameLst>
                                      </p:cBhvr>
                                      <p:to>
                                        <p:strVal val="visible"/>
                                      </p:to>
                                    </p:set>
                                  </p:childTnLst>
                                </p:cTn>
                              </p:par>
                            </p:childTnLst>
                          </p:cTn>
                        </p:par>
                        <p:par>
                          <p:cTn fill="hold" id="14" nodeType="afterGroup">
                            <p:stCondLst>
                              <p:cond delay="2001"/>
                            </p:stCondLst>
                            <p:childTnLst>
                              <p:par>
                                <p:cTn fill="hold" id="15" nodeType="afterEffect" presetClass="entr" presetID="1" presetSubtype="0">
                                  <p:stCondLst>
                                    <p:cond delay="0"/>
                                  </p:stCondLst>
                                  <p:childTnLst>
                                    <p:set>
                                      <p:cBhvr>
                                        <p:cTn dur="1" fill="hold" id="16">
                                          <p:stCondLst>
                                            <p:cond delay="0"/>
                                          </p:stCondLst>
                                        </p:cTn>
                                        <p:tgtEl>
                                          <p:spTgt spid="24"/>
                                        </p:tgtEl>
                                        <p:attrNameLst>
                                          <p:attrName>style.visibility</p:attrName>
                                        </p:attrNameLst>
                                      </p:cBhvr>
                                      <p:to>
                                        <p:strVal val="visible"/>
                                      </p:to>
                                    </p:set>
                                  </p:childTnLst>
                                </p:cTn>
                              </p:par>
                            </p:childTnLst>
                          </p:cTn>
                        </p:par>
                        <p:par>
                          <p:cTn fill="hold" id="17" nodeType="afterGroup">
                            <p:stCondLst>
                              <p:cond delay="2002"/>
                            </p:stCondLst>
                            <p:childTnLst>
                              <p:par>
                                <p:cTn fill="hold" id="18" nodeType="afterEffect" presetClass="entr" presetID="1" presetSubtype="0">
                                  <p:stCondLst>
                                    <p:cond delay="0"/>
                                  </p:stCondLst>
                                  <p:childTnLst>
                                    <p:set>
                                      <p:cBhvr>
                                        <p:cTn dur="1" fill="hold" id="19">
                                          <p:stCondLst>
                                            <p:cond delay="0"/>
                                          </p:stCondLst>
                                        </p:cTn>
                                        <p:tgtEl>
                                          <p:spTgt spid="25"/>
                                        </p:tgtEl>
                                        <p:attrNameLst>
                                          <p:attrName>style.visibility</p:attrName>
                                        </p:attrNameLst>
                                      </p:cBhvr>
                                      <p:to>
                                        <p:strVal val="visible"/>
                                      </p:to>
                                    </p:set>
                                  </p:childTnLst>
                                </p:cTn>
                              </p:par>
                            </p:childTnLst>
                          </p:cTn>
                        </p:par>
                        <p:par>
                          <p:cTn fill="hold" id="20" nodeType="afterGroup">
                            <p:stCondLst>
                              <p:cond delay="2003"/>
                            </p:stCondLst>
                            <p:childTnLst>
                              <p:par>
                                <p:cTn fill="hold" id="21" nodeType="afterEffect" presetClass="entr" presetID="1" presetSubtype="0">
                                  <p:stCondLst>
                                    <p:cond delay="0"/>
                                  </p:stCondLst>
                                  <p:childTnLst>
                                    <p:set>
                                      <p:cBhvr>
                                        <p:cTn dur="1" fill="hold" id="22">
                                          <p:stCondLst>
                                            <p:cond delay="0"/>
                                          </p:stCondLst>
                                        </p:cTn>
                                        <p:tgtEl>
                                          <p:spTgt spid="26"/>
                                        </p:tgtEl>
                                        <p:attrNameLst>
                                          <p:attrName>style.visibility</p:attrName>
                                        </p:attrNameLst>
                                      </p:cBhvr>
                                      <p:to>
                                        <p:strVal val="visible"/>
                                      </p:to>
                                    </p:set>
                                  </p:childTnLst>
                                </p:cTn>
                              </p:par>
                              <p:par>
                                <p:cTn accel="50000" fill="hold" id="23" nodeType="withEffect" presetClass="path" presetID="56" presetSubtype="0">
                                  <p:stCondLst>
                                    <p:cond delay="0"/>
                                  </p:stCondLst>
                                  <p:childTnLst>
                                    <p:animMotion origin="layout" path="M 2.08333E-06 3.33333E-06 L -0.31224 -0.08519" pathEditMode="relative" ptsTypes="AA" rAng="0">
                                      <p:cBhvr>
                                        <p:cTn dur="1500" fill="hold" id="24" spd="-100000"/>
                                        <p:tgtEl>
                                          <p:spTgt spid="23"/>
                                        </p:tgtEl>
                                        <p:attrNameLst>
                                          <p:attrName>ppt_x</p:attrName>
                                          <p:attrName>ppt_y</p:attrName>
                                        </p:attrNameLst>
                                      </p:cBhvr>
                                      <p:rCtr x="-15612" y="-4259"/>
                                    </p:animMotion>
                                  </p:childTnLst>
                                </p:cTn>
                              </p:par>
                              <p:par>
                                <p:cTn accel="50000" fill="hold" id="25" nodeType="withEffect" presetClass="path" presetID="56" presetSubtype="0">
                                  <p:stCondLst>
                                    <p:cond delay="0"/>
                                  </p:stCondLst>
                                  <p:childTnLst>
                                    <p:animMotion origin="layout" path="M 3.54167E-06 -3.7037E-07 L -0.19922 -0.06319" pathEditMode="relative" ptsTypes="AA" rAng="0">
                                      <p:cBhvr>
                                        <p:cTn dur="1500" fill="hold" id="26" spd="-100000"/>
                                        <p:tgtEl>
                                          <p:spTgt spid="24"/>
                                        </p:tgtEl>
                                        <p:attrNameLst>
                                          <p:attrName>ppt_x</p:attrName>
                                          <p:attrName>ppt_y</p:attrName>
                                        </p:attrNameLst>
                                      </p:cBhvr>
                                      <p:rCtr x="-9961" y="-3171"/>
                                    </p:animMotion>
                                  </p:childTnLst>
                                </p:cTn>
                              </p:par>
                              <p:par>
                                <p:cTn accel="50000" fill="hold" id="27" nodeType="withEffect" presetClass="path" presetID="56" presetSubtype="0">
                                  <p:stCondLst>
                                    <p:cond delay="0"/>
                                  </p:stCondLst>
                                  <p:childTnLst>
                                    <p:animMotion origin="layout" path="M 3.75E-06 3.33333E-06 L -0.00521 0.73379" pathEditMode="relative" ptsTypes="AA" rAng="0">
                                      <p:cBhvr>
                                        <p:cTn dur="1500" fill="hold" id="28" spd="-100000"/>
                                        <p:tgtEl>
                                          <p:spTgt spid="25"/>
                                        </p:tgtEl>
                                        <p:attrNameLst>
                                          <p:attrName>ppt_x</p:attrName>
                                          <p:attrName>ppt_y</p:attrName>
                                        </p:attrNameLst>
                                      </p:cBhvr>
                                      <p:rCtr x="-260" y="36690"/>
                                    </p:animMotion>
                                  </p:childTnLst>
                                </p:cTn>
                              </p:par>
                              <p:par>
                                <p:cTn accel="50000" fill="hold" id="29" nodeType="withEffect" presetClass="path" presetID="56" presetSubtype="0">
                                  <p:stCondLst>
                                    <p:cond delay="0"/>
                                  </p:stCondLst>
                                  <p:childTnLst>
                                    <p:animMotion origin="layout" path="M 2.08333E-06 2.59259E-06 L -0.26654 0.3368" pathEditMode="relative" ptsTypes="AA" rAng="0">
                                      <p:cBhvr>
                                        <p:cTn dur="1500" fill="hold" id="30" spd="-100000"/>
                                        <p:tgtEl>
                                          <p:spTgt spid="26"/>
                                        </p:tgtEl>
                                        <p:attrNameLst>
                                          <p:attrName>ppt_x</p:attrName>
                                          <p:attrName>ppt_y</p:attrName>
                                        </p:attrNameLst>
                                      </p:cBhvr>
                                      <p:rCtr x="-13333" y="16829"/>
                                    </p:animMotion>
                                  </p:childTnLst>
                                </p:cTn>
                              </p:par>
                            </p:childTnLst>
                          </p:cTn>
                        </p:par>
                        <p:par>
                          <p:cTn fill="hold" id="31" nodeType="afterGroup">
                            <p:stCondLst>
                              <p:cond delay="3503"/>
                            </p:stCondLst>
                            <p:childTnLst>
                              <p:par>
                                <p:cTn decel="100000" fill="hold" grpId="0" id="32" nodeType="afterEffect" presetClass="entr" presetID="49" presetSubtype="0">
                                  <p:stCondLst>
                                    <p:cond delay="0"/>
                                  </p:stCondLst>
                                  <p:iterate type="lt">
                                    <p:tmPct val="0"/>
                                  </p:iterate>
                                  <p:childTnLst>
                                    <p:set>
                                      <p:cBhvr>
                                        <p:cTn dur="1" fill="hold" id="33">
                                          <p:stCondLst>
                                            <p:cond delay="0"/>
                                          </p:stCondLst>
                                        </p:cTn>
                                        <p:tgtEl>
                                          <p:spTgt spid="11"/>
                                        </p:tgtEl>
                                        <p:attrNameLst>
                                          <p:attrName>style.visibility</p:attrName>
                                        </p:attrNameLst>
                                      </p:cBhvr>
                                      <p:to>
                                        <p:strVal val="visible"/>
                                      </p:to>
                                    </p:set>
                                    <p:anim calcmode="lin" valueType="num">
                                      <p:cBhvr>
                                        <p:cTn dur="750" fill="hold" id="34"/>
                                        <p:tgtEl>
                                          <p:spTgt spid="11"/>
                                        </p:tgtEl>
                                        <p:attrNameLst>
                                          <p:attrName>ppt_w</p:attrName>
                                        </p:attrNameLst>
                                      </p:cBhvr>
                                      <p:tavLst>
                                        <p:tav tm="0">
                                          <p:val>
                                            <p:fltVal val="0"/>
                                          </p:val>
                                        </p:tav>
                                        <p:tav tm="100000">
                                          <p:val>
                                            <p:strVal val="#ppt_w"/>
                                          </p:val>
                                        </p:tav>
                                      </p:tavLst>
                                    </p:anim>
                                    <p:anim calcmode="lin" valueType="num">
                                      <p:cBhvr>
                                        <p:cTn dur="750" fill="hold" id="35"/>
                                        <p:tgtEl>
                                          <p:spTgt spid="11"/>
                                        </p:tgtEl>
                                        <p:attrNameLst>
                                          <p:attrName>ppt_h</p:attrName>
                                        </p:attrNameLst>
                                      </p:cBhvr>
                                      <p:tavLst>
                                        <p:tav tm="0">
                                          <p:val>
                                            <p:fltVal val="0"/>
                                          </p:val>
                                        </p:tav>
                                        <p:tav tm="100000">
                                          <p:val>
                                            <p:strVal val="#ppt_h"/>
                                          </p:val>
                                        </p:tav>
                                      </p:tavLst>
                                    </p:anim>
                                    <p:anim calcmode="lin" valueType="num">
                                      <p:cBhvr>
                                        <p:cTn dur="750" fill="hold" id="36"/>
                                        <p:tgtEl>
                                          <p:spTgt spid="11"/>
                                        </p:tgtEl>
                                        <p:attrNameLst>
                                          <p:attrName>style.rotation</p:attrName>
                                        </p:attrNameLst>
                                      </p:cBhvr>
                                      <p:tavLst>
                                        <p:tav tm="0">
                                          <p:val>
                                            <p:fltVal val="360"/>
                                          </p:val>
                                        </p:tav>
                                        <p:tav tm="100000">
                                          <p:val>
                                            <p:fltVal val="0"/>
                                          </p:val>
                                        </p:tav>
                                      </p:tavLst>
                                    </p:anim>
                                    <p:animEffect filter="fade" transition="in">
                                      <p:cBhvr>
                                        <p:cTn dur="750" id="37"/>
                                        <p:tgtEl>
                                          <p:spTgt spid="11"/>
                                        </p:tgtEl>
                                      </p:cBhvr>
                                    </p:animEffect>
                                  </p:childTnLst>
                                </p:cTn>
                              </p:par>
                              <p:par>
                                <p:cTn fill="hold" grpId="0" id="38" nodeType="withEffect" presetClass="entr" presetID="23" presetSubtype="32">
                                  <p:stCondLst>
                                    <p:cond delay="500"/>
                                  </p:stCondLst>
                                  <p:iterate type="lt">
                                    <p:tmPct val="10000"/>
                                  </p:iterate>
                                  <p:childTnLst>
                                    <p:set>
                                      <p:cBhvr>
                                        <p:cTn dur="1" fill="hold" id="39">
                                          <p:stCondLst>
                                            <p:cond delay="0"/>
                                          </p:stCondLst>
                                        </p:cTn>
                                        <p:tgtEl>
                                          <p:spTgt spid="14"/>
                                        </p:tgtEl>
                                        <p:attrNameLst>
                                          <p:attrName>style.visibility</p:attrName>
                                        </p:attrNameLst>
                                      </p:cBhvr>
                                      <p:to>
                                        <p:strVal val="visible"/>
                                      </p:to>
                                    </p:set>
                                    <p:anim calcmode="lin" valueType="num">
                                      <p:cBhvr>
                                        <p:cTn dur="1000" fill="hold" id="40"/>
                                        <p:tgtEl>
                                          <p:spTgt spid="14"/>
                                        </p:tgtEl>
                                        <p:attrNameLst>
                                          <p:attrName>ppt_w</p:attrName>
                                        </p:attrNameLst>
                                      </p:cBhvr>
                                      <p:tavLst>
                                        <p:tav tm="0">
                                          <p:val>
                                            <p:strVal val="4*#ppt_w"/>
                                          </p:val>
                                        </p:tav>
                                        <p:tav tm="100000">
                                          <p:val>
                                            <p:strVal val="#ppt_w"/>
                                          </p:val>
                                        </p:tav>
                                      </p:tavLst>
                                    </p:anim>
                                    <p:anim calcmode="lin" valueType="num">
                                      <p:cBhvr>
                                        <p:cTn dur="1000" fill="hold" id="41"/>
                                        <p:tgtEl>
                                          <p:spTgt spid="14"/>
                                        </p:tgtEl>
                                        <p:attrNameLst>
                                          <p:attrName>ppt_h</p:attrName>
                                        </p:attrNameLst>
                                      </p:cBhvr>
                                      <p:tavLst>
                                        <p:tav tm="0">
                                          <p:val>
                                            <p:strVal val="4*#ppt_h"/>
                                          </p:val>
                                        </p:tav>
                                        <p:tav tm="100000">
                                          <p:val>
                                            <p:strVal val="#ppt_h"/>
                                          </p:val>
                                        </p:tav>
                                      </p:tavLst>
                                    </p:anim>
                                  </p:childTnLst>
                                </p:cTn>
                              </p:par>
                              <p:par>
                                <p:cTn fill="hold" grpId="0" id="42" nodeType="withEffect" presetClass="entr" presetID="26" presetSubtype="0">
                                  <p:stCondLst>
                                    <p:cond delay="1750"/>
                                  </p:stCondLst>
                                  <p:iterate type="lt">
                                    <p:tmPct val="10000"/>
                                  </p:iterate>
                                  <p:childTnLst>
                                    <p:set>
                                      <p:cBhvr>
                                        <p:cTn dur="1" fill="hold" id="43">
                                          <p:stCondLst>
                                            <p:cond delay="0"/>
                                          </p:stCondLst>
                                        </p:cTn>
                                        <p:tgtEl>
                                          <p:spTgt spid="27"/>
                                        </p:tgtEl>
                                        <p:attrNameLst>
                                          <p:attrName>style.visibility</p:attrName>
                                        </p:attrNameLst>
                                      </p:cBhvr>
                                      <p:to>
                                        <p:strVal val="visible"/>
                                      </p:to>
                                    </p:set>
                                    <p:animEffect filter="wipe(down)" transition="in">
                                      <p:cBhvr>
                                        <p:cTn dur="362" id="44">
                                          <p:stCondLst>
                                            <p:cond delay="0"/>
                                          </p:stCondLst>
                                        </p:cTn>
                                        <p:tgtEl>
                                          <p:spTgt spid="27"/>
                                        </p:tgtEl>
                                      </p:cBhvr>
                                    </p:animEffect>
                                    <p:anim calcmode="lin" valueType="num">
                                      <p:cBhvr>
                                        <p:cTn dur="1139" id="45"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dur="415" id="46" tmFilter="0.0,0.0; 0.25,0.07; 0.50,0.2; 0.75,0.467; 1.0,1.0">
                                          <p:stCondLst>
                                            <p:cond delay="0"/>
                                          </p:stCondLst>
                                        </p:cTn>
                                        <p:tgtEl>
                                          <p:spTgt spid="27"/>
                                        </p:tgtEl>
                                        <p:attrNameLst>
                                          <p:attrName>ppt_y</p:attrName>
                                        </p:attrNameLst>
                                      </p:cBhvr>
                                      <p:tavLst>
                                        <p:tav fmla="#ppt_y-sin(pi*$)/3" tm="0">
                                          <p:val>
                                            <p:fltVal val="0.5"/>
                                          </p:val>
                                        </p:tav>
                                        <p:tav tm="100000">
                                          <p:val>
                                            <p:fltVal val="1"/>
                                          </p:val>
                                        </p:tav>
                                      </p:tavLst>
                                    </p:anim>
                                    <p:anim calcmode="lin" valueType="num">
                                      <p:cBhvr>
                                        <p:cTn dur="415" id="47" tmFilter="0, 0; 0.125,0.2665; 0.25,0.4; 0.375,0.465; 0.5,0.5;  0.625,0.535; 0.75,0.6; 0.875,0.7335; 1,1">
                                          <p:stCondLst>
                                            <p:cond delay="415"/>
                                          </p:stCondLst>
                                        </p:cTn>
                                        <p:tgtEl>
                                          <p:spTgt spid="27"/>
                                        </p:tgtEl>
                                        <p:attrNameLst>
                                          <p:attrName>ppt_y</p:attrName>
                                        </p:attrNameLst>
                                      </p:cBhvr>
                                      <p:tavLst>
                                        <p:tav fmla="#ppt_y-sin(pi*$)/9" tm="0">
                                          <p:val>
                                            <p:fltVal val="0"/>
                                          </p:val>
                                        </p:tav>
                                        <p:tav tm="100000">
                                          <p:val>
                                            <p:fltVal val="1"/>
                                          </p:val>
                                        </p:tav>
                                      </p:tavLst>
                                    </p:anim>
                                    <p:anim calcmode="lin" valueType="num">
                                      <p:cBhvr>
                                        <p:cTn dur="207" id="48" tmFilter="0, 0; 0.125,0.2665; 0.25,0.4; 0.375,0.465; 0.5,0.5;  0.625,0.535; 0.75,0.6; 0.875,0.7335; 1,1">
                                          <p:stCondLst>
                                            <p:cond delay="828"/>
                                          </p:stCondLst>
                                        </p:cTn>
                                        <p:tgtEl>
                                          <p:spTgt spid="27"/>
                                        </p:tgtEl>
                                        <p:attrNameLst>
                                          <p:attrName>ppt_y</p:attrName>
                                        </p:attrNameLst>
                                      </p:cBhvr>
                                      <p:tavLst>
                                        <p:tav fmla="#ppt_y-sin(pi*$)/27" tm="0">
                                          <p:val>
                                            <p:fltVal val="0"/>
                                          </p:val>
                                        </p:tav>
                                        <p:tav tm="100000">
                                          <p:val>
                                            <p:fltVal val="1"/>
                                          </p:val>
                                        </p:tav>
                                      </p:tavLst>
                                    </p:anim>
                                    <p:anim calcmode="lin" valueType="num">
                                      <p:cBhvr>
                                        <p:cTn dur="103" id="49" tmFilter="0, 0; 0.125,0.2665; 0.25,0.4; 0.375,0.465; 0.5,0.5;  0.625,0.535; 0.75,0.6; 0.875,0.7335; 1,1">
                                          <p:stCondLst>
                                            <p:cond delay="1035"/>
                                          </p:stCondLst>
                                        </p:cTn>
                                        <p:tgtEl>
                                          <p:spTgt spid="27"/>
                                        </p:tgtEl>
                                        <p:attrNameLst>
                                          <p:attrName>ppt_y</p:attrName>
                                        </p:attrNameLst>
                                      </p:cBhvr>
                                      <p:tavLst>
                                        <p:tav fmla="#ppt_y-sin(pi*$)/81" tm="0">
                                          <p:val>
                                            <p:fltVal val="0"/>
                                          </p:val>
                                        </p:tav>
                                        <p:tav tm="100000">
                                          <p:val>
                                            <p:fltVal val="1"/>
                                          </p:val>
                                        </p:tav>
                                      </p:tavLst>
                                    </p:anim>
                                    <p:animScale>
                                      <p:cBhvr>
                                        <p:cTn dur="16" id="50">
                                          <p:stCondLst>
                                            <p:cond delay="406"/>
                                          </p:stCondLst>
                                        </p:cTn>
                                        <p:tgtEl>
                                          <p:spTgt spid="27"/>
                                        </p:tgtEl>
                                      </p:cBhvr>
                                      <p:to x="100000" y="60000"/>
                                    </p:animScale>
                                    <p:animScale>
                                      <p:cBhvr>
                                        <p:cTn decel="50000" dur="104" id="51">
                                          <p:stCondLst>
                                            <p:cond delay="423"/>
                                          </p:stCondLst>
                                        </p:cTn>
                                        <p:tgtEl>
                                          <p:spTgt spid="27"/>
                                        </p:tgtEl>
                                      </p:cBhvr>
                                      <p:to x="100000" y="100000"/>
                                    </p:animScale>
                                    <p:animScale>
                                      <p:cBhvr>
                                        <p:cTn dur="16" id="52">
                                          <p:stCondLst>
                                            <p:cond delay="820"/>
                                          </p:stCondLst>
                                        </p:cTn>
                                        <p:tgtEl>
                                          <p:spTgt spid="27"/>
                                        </p:tgtEl>
                                      </p:cBhvr>
                                      <p:to x="100000" y="80000"/>
                                    </p:animScale>
                                    <p:animScale>
                                      <p:cBhvr>
                                        <p:cTn decel="50000" dur="104" id="53">
                                          <p:stCondLst>
                                            <p:cond delay="836"/>
                                          </p:stCondLst>
                                        </p:cTn>
                                        <p:tgtEl>
                                          <p:spTgt spid="27"/>
                                        </p:tgtEl>
                                      </p:cBhvr>
                                      <p:to x="100000" y="100000"/>
                                    </p:animScale>
                                    <p:animScale>
                                      <p:cBhvr>
                                        <p:cTn dur="16" id="54">
                                          <p:stCondLst>
                                            <p:cond delay="1026"/>
                                          </p:stCondLst>
                                        </p:cTn>
                                        <p:tgtEl>
                                          <p:spTgt spid="27"/>
                                        </p:tgtEl>
                                      </p:cBhvr>
                                      <p:to x="100000" y="90000"/>
                                    </p:animScale>
                                    <p:animScale>
                                      <p:cBhvr>
                                        <p:cTn decel="50000" dur="104" id="55">
                                          <p:stCondLst>
                                            <p:cond delay="1042"/>
                                          </p:stCondLst>
                                        </p:cTn>
                                        <p:tgtEl>
                                          <p:spTgt spid="27"/>
                                        </p:tgtEl>
                                      </p:cBhvr>
                                      <p:to x="100000" y="100000"/>
                                    </p:animScale>
                                    <p:animScale>
                                      <p:cBhvr>
                                        <p:cTn dur="16" id="56">
                                          <p:stCondLst>
                                            <p:cond delay="1130"/>
                                          </p:stCondLst>
                                        </p:cTn>
                                        <p:tgtEl>
                                          <p:spTgt spid="27"/>
                                        </p:tgtEl>
                                      </p:cBhvr>
                                      <p:to x="100000" y="95000"/>
                                    </p:animScale>
                                    <p:animScale>
                                      <p:cBhvr>
                                        <p:cTn decel="50000" dur="104" id="57">
                                          <p:stCondLst>
                                            <p:cond delay="1146"/>
                                          </p:stCondLst>
                                        </p:cTn>
                                        <p:tgtEl>
                                          <p:spTgt spid="27"/>
                                        </p:tgtEl>
                                      </p:cBhvr>
                                      <p:to x="100000" y="100000"/>
                                    </p:animScale>
                                  </p:childTnLst>
                                </p:cTn>
                              </p:par>
                              <p:par>
                                <p:cTn fill="hold" grpId="0" id="58" nodeType="withEffect" presetClass="entr" presetID="26" presetSubtype="0">
                                  <p:stCondLst>
                                    <p:cond delay="2000"/>
                                  </p:stCondLst>
                                  <p:iterate type="lt">
                                    <p:tmPct val="10000"/>
                                  </p:iterate>
                                  <p:childTnLst>
                                    <p:set>
                                      <p:cBhvr>
                                        <p:cTn dur="1" fill="hold" id="59">
                                          <p:stCondLst>
                                            <p:cond delay="0"/>
                                          </p:stCondLst>
                                        </p:cTn>
                                        <p:tgtEl>
                                          <p:spTgt spid="16"/>
                                        </p:tgtEl>
                                        <p:attrNameLst>
                                          <p:attrName>style.visibility</p:attrName>
                                        </p:attrNameLst>
                                      </p:cBhvr>
                                      <p:to>
                                        <p:strVal val="visible"/>
                                      </p:to>
                                    </p:set>
                                    <p:animEffect filter="wipe(down)" transition="in">
                                      <p:cBhvr>
                                        <p:cTn dur="362" id="60">
                                          <p:stCondLst>
                                            <p:cond delay="0"/>
                                          </p:stCondLst>
                                        </p:cTn>
                                        <p:tgtEl>
                                          <p:spTgt spid="16"/>
                                        </p:tgtEl>
                                      </p:cBhvr>
                                    </p:animEffect>
                                    <p:anim calcmode="lin" valueType="num">
                                      <p:cBhvr>
                                        <p:cTn dur="1139" id="61"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dur="415" id="62" tmFilter="0.0,0.0; 0.25,0.07; 0.50,0.2; 0.75,0.467; 1.0,1.0">
                                          <p:stCondLst>
                                            <p:cond delay="0"/>
                                          </p:stCondLst>
                                        </p:cTn>
                                        <p:tgtEl>
                                          <p:spTgt spid="16"/>
                                        </p:tgtEl>
                                        <p:attrNameLst>
                                          <p:attrName>ppt_y</p:attrName>
                                        </p:attrNameLst>
                                      </p:cBhvr>
                                      <p:tavLst>
                                        <p:tav fmla="#ppt_y-sin(pi*$)/3" tm="0">
                                          <p:val>
                                            <p:fltVal val="0.5"/>
                                          </p:val>
                                        </p:tav>
                                        <p:tav tm="100000">
                                          <p:val>
                                            <p:fltVal val="1"/>
                                          </p:val>
                                        </p:tav>
                                      </p:tavLst>
                                    </p:anim>
                                    <p:anim calcmode="lin" valueType="num">
                                      <p:cBhvr>
                                        <p:cTn dur="415" id="63" tmFilter="0, 0; 0.125,0.2665; 0.25,0.4; 0.375,0.465; 0.5,0.5;  0.625,0.535; 0.75,0.6; 0.875,0.7335; 1,1">
                                          <p:stCondLst>
                                            <p:cond delay="415"/>
                                          </p:stCondLst>
                                        </p:cTn>
                                        <p:tgtEl>
                                          <p:spTgt spid="16"/>
                                        </p:tgtEl>
                                        <p:attrNameLst>
                                          <p:attrName>ppt_y</p:attrName>
                                        </p:attrNameLst>
                                      </p:cBhvr>
                                      <p:tavLst>
                                        <p:tav fmla="#ppt_y-sin(pi*$)/9" tm="0">
                                          <p:val>
                                            <p:fltVal val="0"/>
                                          </p:val>
                                        </p:tav>
                                        <p:tav tm="100000">
                                          <p:val>
                                            <p:fltVal val="1"/>
                                          </p:val>
                                        </p:tav>
                                      </p:tavLst>
                                    </p:anim>
                                    <p:anim calcmode="lin" valueType="num">
                                      <p:cBhvr>
                                        <p:cTn dur="207" id="64" tmFilter="0, 0; 0.125,0.2665; 0.25,0.4; 0.375,0.465; 0.5,0.5;  0.625,0.535; 0.75,0.6; 0.875,0.7335; 1,1">
                                          <p:stCondLst>
                                            <p:cond delay="828"/>
                                          </p:stCondLst>
                                        </p:cTn>
                                        <p:tgtEl>
                                          <p:spTgt spid="16"/>
                                        </p:tgtEl>
                                        <p:attrNameLst>
                                          <p:attrName>ppt_y</p:attrName>
                                        </p:attrNameLst>
                                      </p:cBhvr>
                                      <p:tavLst>
                                        <p:tav fmla="#ppt_y-sin(pi*$)/27" tm="0">
                                          <p:val>
                                            <p:fltVal val="0"/>
                                          </p:val>
                                        </p:tav>
                                        <p:tav tm="100000">
                                          <p:val>
                                            <p:fltVal val="1"/>
                                          </p:val>
                                        </p:tav>
                                      </p:tavLst>
                                    </p:anim>
                                    <p:anim calcmode="lin" valueType="num">
                                      <p:cBhvr>
                                        <p:cTn dur="103" id="65" tmFilter="0, 0; 0.125,0.2665; 0.25,0.4; 0.375,0.465; 0.5,0.5;  0.625,0.535; 0.75,0.6; 0.875,0.7335; 1,1">
                                          <p:stCondLst>
                                            <p:cond delay="1035"/>
                                          </p:stCondLst>
                                        </p:cTn>
                                        <p:tgtEl>
                                          <p:spTgt spid="16"/>
                                        </p:tgtEl>
                                        <p:attrNameLst>
                                          <p:attrName>ppt_y</p:attrName>
                                        </p:attrNameLst>
                                      </p:cBhvr>
                                      <p:tavLst>
                                        <p:tav fmla="#ppt_y-sin(pi*$)/81" tm="0">
                                          <p:val>
                                            <p:fltVal val="0"/>
                                          </p:val>
                                        </p:tav>
                                        <p:tav tm="100000">
                                          <p:val>
                                            <p:fltVal val="1"/>
                                          </p:val>
                                        </p:tav>
                                      </p:tavLst>
                                    </p:anim>
                                    <p:animScale>
                                      <p:cBhvr>
                                        <p:cTn dur="16" id="66">
                                          <p:stCondLst>
                                            <p:cond delay="406"/>
                                          </p:stCondLst>
                                        </p:cTn>
                                        <p:tgtEl>
                                          <p:spTgt spid="16"/>
                                        </p:tgtEl>
                                      </p:cBhvr>
                                      <p:to x="100000" y="60000"/>
                                    </p:animScale>
                                    <p:animScale>
                                      <p:cBhvr>
                                        <p:cTn decel="50000" dur="104" id="67">
                                          <p:stCondLst>
                                            <p:cond delay="423"/>
                                          </p:stCondLst>
                                        </p:cTn>
                                        <p:tgtEl>
                                          <p:spTgt spid="16"/>
                                        </p:tgtEl>
                                      </p:cBhvr>
                                      <p:to x="100000" y="100000"/>
                                    </p:animScale>
                                    <p:animScale>
                                      <p:cBhvr>
                                        <p:cTn dur="16" id="68">
                                          <p:stCondLst>
                                            <p:cond delay="820"/>
                                          </p:stCondLst>
                                        </p:cTn>
                                        <p:tgtEl>
                                          <p:spTgt spid="16"/>
                                        </p:tgtEl>
                                      </p:cBhvr>
                                      <p:to x="100000" y="80000"/>
                                    </p:animScale>
                                    <p:animScale>
                                      <p:cBhvr>
                                        <p:cTn decel="50000" dur="104" id="69">
                                          <p:stCondLst>
                                            <p:cond delay="836"/>
                                          </p:stCondLst>
                                        </p:cTn>
                                        <p:tgtEl>
                                          <p:spTgt spid="16"/>
                                        </p:tgtEl>
                                      </p:cBhvr>
                                      <p:to x="100000" y="100000"/>
                                    </p:animScale>
                                    <p:animScale>
                                      <p:cBhvr>
                                        <p:cTn dur="16" id="70">
                                          <p:stCondLst>
                                            <p:cond delay="1026"/>
                                          </p:stCondLst>
                                        </p:cTn>
                                        <p:tgtEl>
                                          <p:spTgt spid="16"/>
                                        </p:tgtEl>
                                      </p:cBhvr>
                                      <p:to x="100000" y="90000"/>
                                    </p:animScale>
                                    <p:animScale>
                                      <p:cBhvr>
                                        <p:cTn decel="50000" dur="104" id="71">
                                          <p:stCondLst>
                                            <p:cond delay="1042"/>
                                          </p:stCondLst>
                                        </p:cTn>
                                        <p:tgtEl>
                                          <p:spTgt spid="16"/>
                                        </p:tgtEl>
                                      </p:cBhvr>
                                      <p:to x="100000" y="100000"/>
                                    </p:animScale>
                                    <p:animScale>
                                      <p:cBhvr>
                                        <p:cTn dur="16" id="72">
                                          <p:stCondLst>
                                            <p:cond delay="1130"/>
                                          </p:stCondLst>
                                        </p:cTn>
                                        <p:tgtEl>
                                          <p:spTgt spid="16"/>
                                        </p:tgtEl>
                                      </p:cBhvr>
                                      <p:to x="100000" y="95000"/>
                                    </p:animScale>
                                    <p:animScale>
                                      <p:cBhvr>
                                        <p:cTn decel="50000" dur="104" id="73">
                                          <p:stCondLst>
                                            <p:cond delay="1146"/>
                                          </p:stCondLst>
                                        </p:cTn>
                                        <p:tgtEl>
                                          <p:spTgt spid="16"/>
                                        </p:tgtEl>
                                      </p:cBhvr>
                                      <p:to x="100000" y="100000"/>
                                    </p:animScale>
                                  </p:childTnLst>
                                </p:cTn>
                              </p:par>
                              <p:par>
                                <p:cTn fill="hold" grpId="0" id="74" nodeType="withEffect" presetClass="entr" presetID="26" presetSubtype="0">
                                  <p:stCondLst>
                                    <p:cond delay="3250"/>
                                  </p:stCondLst>
                                  <p:iterate type="lt">
                                    <p:tmPct val="10000"/>
                                  </p:iterate>
                                  <p:childTnLst>
                                    <p:set>
                                      <p:cBhvr>
                                        <p:cTn dur="1" fill="hold" id="75">
                                          <p:stCondLst>
                                            <p:cond delay="0"/>
                                          </p:stCondLst>
                                        </p:cTn>
                                        <p:tgtEl>
                                          <p:spTgt spid="22"/>
                                        </p:tgtEl>
                                        <p:attrNameLst>
                                          <p:attrName>style.visibility</p:attrName>
                                        </p:attrNameLst>
                                      </p:cBhvr>
                                      <p:to>
                                        <p:strVal val="visible"/>
                                      </p:to>
                                    </p:set>
                                    <p:animEffect filter="wipe(down)" transition="in">
                                      <p:cBhvr>
                                        <p:cTn dur="362" id="76">
                                          <p:stCondLst>
                                            <p:cond delay="0"/>
                                          </p:stCondLst>
                                        </p:cTn>
                                        <p:tgtEl>
                                          <p:spTgt spid="22"/>
                                        </p:tgtEl>
                                      </p:cBhvr>
                                    </p:animEffect>
                                    <p:anim calcmode="lin" valueType="num">
                                      <p:cBhvr>
                                        <p:cTn dur="1139" id="77"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dur="415" id="78" tmFilter="0.0,0.0; 0.25,0.07; 0.50,0.2; 0.75,0.467; 1.0,1.0">
                                          <p:stCondLst>
                                            <p:cond delay="0"/>
                                          </p:stCondLst>
                                        </p:cTn>
                                        <p:tgtEl>
                                          <p:spTgt spid="22"/>
                                        </p:tgtEl>
                                        <p:attrNameLst>
                                          <p:attrName>ppt_y</p:attrName>
                                        </p:attrNameLst>
                                      </p:cBhvr>
                                      <p:tavLst>
                                        <p:tav fmla="#ppt_y-sin(pi*$)/3" tm="0">
                                          <p:val>
                                            <p:fltVal val="0.5"/>
                                          </p:val>
                                        </p:tav>
                                        <p:tav tm="100000">
                                          <p:val>
                                            <p:fltVal val="1"/>
                                          </p:val>
                                        </p:tav>
                                      </p:tavLst>
                                    </p:anim>
                                    <p:anim calcmode="lin" valueType="num">
                                      <p:cBhvr>
                                        <p:cTn dur="415" id="79" tmFilter="0, 0; 0.125,0.2665; 0.25,0.4; 0.375,0.465; 0.5,0.5;  0.625,0.535; 0.75,0.6; 0.875,0.7335; 1,1">
                                          <p:stCondLst>
                                            <p:cond delay="415"/>
                                          </p:stCondLst>
                                        </p:cTn>
                                        <p:tgtEl>
                                          <p:spTgt spid="22"/>
                                        </p:tgtEl>
                                        <p:attrNameLst>
                                          <p:attrName>ppt_y</p:attrName>
                                        </p:attrNameLst>
                                      </p:cBhvr>
                                      <p:tavLst>
                                        <p:tav fmla="#ppt_y-sin(pi*$)/9" tm="0">
                                          <p:val>
                                            <p:fltVal val="0"/>
                                          </p:val>
                                        </p:tav>
                                        <p:tav tm="100000">
                                          <p:val>
                                            <p:fltVal val="1"/>
                                          </p:val>
                                        </p:tav>
                                      </p:tavLst>
                                    </p:anim>
                                    <p:anim calcmode="lin" valueType="num">
                                      <p:cBhvr>
                                        <p:cTn dur="207" id="80" tmFilter="0, 0; 0.125,0.2665; 0.25,0.4; 0.375,0.465; 0.5,0.5;  0.625,0.535; 0.75,0.6; 0.875,0.7335; 1,1">
                                          <p:stCondLst>
                                            <p:cond delay="828"/>
                                          </p:stCondLst>
                                        </p:cTn>
                                        <p:tgtEl>
                                          <p:spTgt spid="22"/>
                                        </p:tgtEl>
                                        <p:attrNameLst>
                                          <p:attrName>ppt_y</p:attrName>
                                        </p:attrNameLst>
                                      </p:cBhvr>
                                      <p:tavLst>
                                        <p:tav fmla="#ppt_y-sin(pi*$)/27" tm="0">
                                          <p:val>
                                            <p:fltVal val="0"/>
                                          </p:val>
                                        </p:tav>
                                        <p:tav tm="100000">
                                          <p:val>
                                            <p:fltVal val="1"/>
                                          </p:val>
                                        </p:tav>
                                      </p:tavLst>
                                    </p:anim>
                                    <p:anim calcmode="lin" valueType="num">
                                      <p:cBhvr>
                                        <p:cTn dur="103" id="81" tmFilter="0, 0; 0.125,0.2665; 0.25,0.4; 0.375,0.465; 0.5,0.5;  0.625,0.535; 0.75,0.6; 0.875,0.7335; 1,1">
                                          <p:stCondLst>
                                            <p:cond delay="1035"/>
                                          </p:stCondLst>
                                        </p:cTn>
                                        <p:tgtEl>
                                          <p:spTgt spid="22"/>
                                        </p:tgtEl>
                                        <p:attrNameLst>
                                          <p:attrName>ppt_y</p:attrName>
                                        </p:attrNameLst>
                                      </p:cBhvr>
                                      <p:tavLst>
                                        <p:tav fmla="#ppt_y-sin(pi*$)/81" tm="0">
                                          <p:val>
                                            <p:fltVal val="0"/>
                                          </p:val>
                                        </p:tav>
                                        <p:tav tm="100000">
                                          <p:val>
                                            <p:fltVal val="1"/>
                                          </p:val>
                                        </p:tav>
                                      </p:tavLst>
                                    </p:anim>
                                    <p:animScale>
                                      <p:cBhvr>
                                        <p:cTn dur="16" id="82">
                                          <p:stCondLst>
                                            <p:cond delay="406"/>
                                          </p:stCondLst>
                                        </p:cTn>
                                        <p:tgtEl>
                                          <p:spTgt spid="22"/>
                                        </p:tgtEl>
                                      </p:cBhvr>
                                      <p:to x="100000" y="60000"/>
                                    </p:animScale>
                                    <p:animScale>
                                      <p:cBhvr>
                                        <p:cTn decel="50000" dur="104" id="83">
                                          <p:stCondLst>
                                            <p:cond delay="423"/>
                                          </p:stCondLst>
                                        </p:cTn>
                                        <p:tgtEl>
                                          <p:spTgt spid="22"/>
                                        </p:tgtEl>
                                      </p:cBhvr>
                                      <p:to x="100000" y="100000"/>
                                    </p:animScale>
                                    <p:animScale>
                                      <p:cBhvr>
                                        <p:cTn dur="16" id="84">
                                          <p:stCondLst>
                                            <p:cond delay="820"/>
                                          </p:stCondLst>
                                        </p:cTn>
                                        <p:tgtEl>
                                          <p:spTgt spid="22"/>
                                        </p:tgtEl>
                                      </p:cBhvr>
                                      <p:to x="100000" y="80000"/>
                                    </p:animScale>
                                    <p:animScale>
                                      <p:cBhvr>
                                        <p:cTn decel="50000" dur="104" id="85">
                                          <p:stCondLst>
                                            <p:cond delay="836"/>
                                          </p:stCondLst>
                                        </p:cTn>
                                        <p:tgtEl>
                                          <p:spTgt spid="22"/>
                                        </p:tgtEl>
                                      </p:cBhvr>
                                      <p:to x="100000" y="100000"/>
                                    </p:animScale>
                                    <p:animScale>
                                      <p:cBhvr>
                                        <p:cTn dur="16" id="86">
                                          <p:stCondLst>
                                            <p:cond delay="1026"/>
                                          </p:stCondLst>
                                        </p:cTn>
                                        <p:tgtEl>
                                          <p:spTgt spid="22"/>
                                        </p:tgtEl>
                                      </p:cBhvr>
                                      <p:to x="100000" y="90000"/>
                                    </p:animScale>
                                    <p:animScale>
                                      <p:cBhvr>
                                        <p:cTn decel="50000" dur="104" id="87">
                                          <p:stCondLst>
                                            <p:cond delay="1042"/>
                                          </p:stCondLst>
                                        </p:cTn>
                                        <p:tgtEl>
                                          <p:spTgt spid="22"/>
                                        </p:tgtEl>
                                      </p:cBhvr>
                                      <p:to x="100000" y="100000"/>
                                    </p:animScale>
                                    <p:animScale>
                                      <p:cBhvr>
                                        <p:cTn dur="16" id="88">
                                          <p:stCondLst>
                                            <p:cond delay="1130"/>
                                          </p:stCondLst>
                                        </p:cTn>
                                        <p:tgtEl>
                                          <p:spTgt spid="22"/>
                                        </p:tgtEl>
                                      </p:cBhvr>
                                      <p:to x="100000" y="95000"/>
                                    </p:animScale>
                                    <p:animScale>
                                      <p:cBhvr>
                                        <p:cTn decel="50000" dur="104" id="89">
                                          <p:stCondLst>
                                            <p:cond delay="1146"/>
                                          </p:stCondLst>
                                        </p:cTn>
                                        <p:tgtEl>
                                          <p:spTgt spid="22"/>
                                        </p:tgtEl>
                                      </p:cBhvr>
                                      <p:to x="100000" y="100000"/>
                                    </p:animScale>
                                  </p:childTnLst>
                                </p:cTn>
                              </p:par>
                              <p:par>
                                <p:cTn fill="hold" grpId="0" id="90" nodeType="withEffect" presetClass="entr" presetID="26" presetSubtype="0">
                                  <p:stCondLst>
                                    <p:cond delay="3500"/>
                                  </p:stCondLst>
                                  <p:iterate type="lt">
                                    <p:tmPct val="10000"/>
                                  </p:iterate>
                                  <p:childTnLst>
                                    <p:set>
                                      <p:cBhvr>
                                        <p:cTn dur="1" fill="hold" id="91">
                                          <p:stCondLst>
                                            <p:cond delay="0"/>
                                          </p:stCondLst>
                                        </p:cTn>
                                        <p:tgtEl>
                                          <p:spTgt spid="17"/>
                                        </p:tgtEl>
                                        <p:attrNameLst>
                                          <p:attrName>style.visibility</p:attrName>
                                        </p:attrNameLst>
                                      </p:cBhvr>
                                      <p:to>
                                        <p:strVal val="visible"/>
                                      </p:to>
                                    </p:set>
                                    <p:animEffect filter="wipe(down)" transition="in">
                                      <p:cBhvr>
                                        <p:cTn dur="362" id="92">
                                          <p:stCondLst>
                                            <p:cond delay="0"/>
                                          </p:stCondLst>
                                        </p:cTn>
                                        <p:tgtEl>
                                          <p:spTgt spid="17"/>
                                        </p:tgtEl>
                                      </p:cBhvr>
                                    </p:animEffect>
                                    <p:anim calcmode="lin" valueType="num">
                                      <p:cBhvr>
                                        <p:cTn dur="1139" id="93"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dur="415" id="94" tmFilter="0.0,0.0; 0.25,0.07; 0.50,0.2; 0.75,0.467; 1.0,1.0">
                                          <p:stCondLst>
                                            <p:cond delay="0"/>
                                          </p:stCondLst>
                                        </p:cTn>
                                        <p:tgtEl>
                                          <p:spTgt spid="17"/>
                                        </p:tgtEl>
                                        <p:attrNameLst>
                                          <p:attrName>ppt_y</p:attrName>
                                        </p:attrNameLst>
                                      </p:cBhvr>
                                      <p:tavLst>
                                        <p:tav fmla="#ppt_y-sin(pi*$)/3" tm="0">
                                          <p:val>
                                            <p:fltVal val="0.5"/>
                                          </p:val>
                                        </p:tav>
                                        <p:tav tm="100000">
                                          <p:val>
                                            <p:fltVal val="1"/>
                                          </p:val>
                                        </p:tav>
                                      </p:tavLst>
                                    </p:anim>
                                    <p:anim calcmode="lin" valueType="num">
                                      <p:cBhvr>
                                        <p:cTn dur="415" id="95" tmFilter="0, 0; 0.125,0.2665; 0.25,0.4; 0.375,0.465; 0.5,0.5;  0.625,0.535; 0.75,0.6; 0.875,0.7335; 1,1">
                                          <p:stCondLst>
                                            <p:cond delay="415"/>
                                          </p:stCondLst>
                                        </p:cTn>
                                        <p:tgtEl>
                                          <p:spTgt spid="17"/>
                                        </p:tgtEl>
                                        <p:attrNameLst>
                                          <p:attrName>ppt_y</p:attrName>
                                        </p:attrNameLst>
                                      </p:cBhvr>
                                      <p:tavLst>
                                        <p:tav fmla="#ppt_y-sin(pi*$)/9" tm="0">
                                          <p:val>
                                            <p:fltVal val="0"/>
                                          </p:val>
                                        </p:tav>
                                        <p:tav tm="100000">
                                          <p:val>
                                            <p:fltVal val="1"/>
                                          </p:val>
                                        </p:tav>
                                      </p:tavLst>
                                    </p:anim>
                                    <p:anim calcmode="lin" valueType="num">
                                      <p:cBhvr>
                                        <p:cTn dur="207" id="96" tmFilter="0, 0; 0.125,0.2665; 0.25,0.4; 0.375,0.465; 0.5,0.5;  0.625,0.535; 0.75,0.6; 0.875,0.7335; 1,1">
                                          <p:stCondLst>
                                            <p:cond delay="828"/>
                                          </p:stCondLst>
                                        </p:cTn>
                                        <p:tgtEl>
                                          <p:spTgt spid="17"/>
                                        </p:tgtEl>
                                        <p:attrNameLst>
                                          <p:attrName>ppt_y</p:attrName>
                                        </p:attrNameLst>
                                      </p:cBhvr>
                                      <p:tavLst>
                                        <p:tav fmla="#ppt_y-sin(pi*$)/27" tm="0">
                                          <p:val>
                                            <p:fltVal val="0"/>
                                          </p:val>
                                        </p:tav>
                                        <p:tav tm="100000">
                                          <p:val>
                                            <p:fltVal val="1"/>
                                          </p:val>
                                        </p:tav>
                                      </p:tavLst>
                                    </p:anim>
                                    <p:anim calcmode="lin" valueType="num">
                                      <p:cBhvr>
                                        <p:cTn dur="103" id="97" tmFilter="0, 0; 0.125,0.2665; 0.25,0.4; 0.375,0.465; 0.5,0.5;  0.625,0.535; 0.75,0.6; 0.875,0.7335; 1,1">
                                          <p:stCondLst>
                                            <p:cond delay="1035"/>
                                          </p:stCondLst>
                                        </p:cTn>
                                        <p:tgtEl>
                                          <p:spTgt spid="17"/>
                                        </p:tgtEl>
                                        <p:attrNameLst>
                                          <p:attrName>ppt_y</p:attrName>
                                        </p:attrNameLst>
                                      </p:cBhvr>
                                      <p:tavLst>
                                        <p:tav fmla="#ppt_y-sin(pi*$)/81" tm="0">
                                          <p:val>
                                            <p:fltVal val="0"/>
                                          </p:val>
                                        </p:tav>
                                        <p:tav tm="100000">
                                          <p:val>
                                            <p:fltVal val="1"/>
                                          </p:val>
                                        </p:tav>
                                      </p:tavLst>
                                    </p:anim>
                                    <p:animScale>
                                      <p:cBhvr>
                                        <p:cTn dur="16" id="98">
                                          <p:stCondLst>
                                            <p:cond delay="406"/>
                                          </p:stCondLst>
                                        </p:cTn>
                                        <p:tgtEl>
                                          <p:spTgt spid="17"/>
                                        </p:tgtEl>
                                      </p:cBhvr>
                                      <p:to x="100000" y="60000"/>
                                    </p:animScale>
                                    <p:animScale>
                                      <p:cBhvr>
                                        <p:cTn decel="50000" dur="104" id="99">
                                          <p:stCondLst>
                                            <p:cond delay="423"/>
                                          </p:stCondLst>
                                        </p:cTn>
                                        <p:tgtEl>
                                          <p:spTgt spid="17"/>
                                        </p:tgtEl>
                                      </p:cBhvr>
                                      <p:to x="100000" y="100000"/>
                                    </p:animScale>
                                    <p:animScale>
                                      <p:cBhvr>
                                        <p:cTn dur="16" id="100">
                                          <p:stCondLst>
                                            <p:cond delay="820"/>
                                          </p:stCondLst>
                                        </p:cTn>
                                        <p:tgtEl>
                                          <p:spTgt spid="17"/>
                                        </p:tgtEl>
                                      </p:cBhvr>
                                      <p:to x="100000" y="80000"/>
                                    </p:animScale>
                                    <p:animScale>
                                      <p:cBhvr>
                                        <p:cTn decel="50000" dur="104" id="101">
                                          <p:stCondLst>
                                            <p:cond delay="836"/>
                                          </p:stCondLst>
                                        </p:cTn>
                                        <p:tgtEl>
                                          <p:spTgt spid="17"/>
                                        </p:tgtEl>
                                      </p:cBhvr>
                                      <p:to x="100000" y="100000"/>
                                    </p:animScale>
                                    <p:animScale>
                                      <p:cBhvr>
                                        <p:cTn dur="16" id="102">
                                          <p:stCondLst>
                                            <p:cond delay="1026"/>
                                          </p:stCondLst>
                                        </p:cTn>
                                        <p:tgtEl>
                                          <p:spTgt spid="17"/>
                                        </p:tgtEl>
                                      </p:cBhvr>
                                      <p:to x="100000" y="90000"/>
                                    </p:animScale>
                                    <p:animScale>
                                      <p:cBhvr>
                                        <p:cTn decel="50000" dur="104" id="103">
                                          <p:stCondLst>
                                            <p:cond delay="1042"/>
                                          </p:stCondLst>
                                        </p:cTn>
                                        <p:tgtEl>
                                          <p:spTgt spid="17"/>
                                        </p:tgtEl>
                                      </p:cBhvr>
                                      <p:to x="100000" y="100000"/>
                                    </p:animScale>
                                    <p:animScale>
                                      <p:cBhvr>
                                        <p:cTn dur="16" id="104">
                                          <p:stCondLst>
                                            <p:cond delay="1130"/>
                                          </p:stCondLst>
                                        </p:cTn>
                                        <p:tgtEl>
                                          <p:spTgt spid="17"/>
                                        </p:tgtEl>
                                      </p:cBhvr>
                                      <p:to x="100000" y="95000"/>
                                    </p:animScale>
                                    <p:animScale>
                                      <p:cBhvr>
                                        <p:cTn decel="50000" dur="104" id="105">
                                          <p:stCondLst>
                                            <p:cond delay="1146"/>
                                          </p:stCondLst>
                                        </p:cTn>
                                        <p:tgtEl>
                                          <p:spTgt spid="17"/>
                                        </p:tgtEl>
                                      </p:cBhvr>
                                      <p:to x="100000" y="100000"/>
                                    </p:animScale>
                                  </p:childTnLst>
                                </p:cTn>
                              </p:par>
                              <p:par>
                                <p:cTn fill="remove" grpId="1" id="106" nodeType="withEffect" presetClass="emph" presetID="27" presetSubtype="0">
                                  <p:stCondLst>
                                    <p:cond delay="4500"/>
                                  </p:stCondLst>
                                  <p:iterate type="lt">
                                    <p:tmPct val="10000"/>
                                  </p:iterate>
                                  <p:childTnLst>
                                    <p:animClr clrSpc="rgb" dir="cw">
                                      <p:cBhvr override="childStyle">
                                        <p:cTn autoRev="1" dur="500" fill="remove" id="107"/>
                                        <p:tgtEl>
                                          <p:spTgt spid="11"/>
                                        </p:tgtEl>
                                        <p:attrNameLst>
                                          <p:attrName>style.color</p:attrName>
                                        </p:attrNameLst>
                                      </p:cBhvr>
                                      <p:to>
                                        <a:srgbClr val="FFFFFF"/>
                                      </p:to>
                                    </p:animClr>
                                    <p:animClr clrSpc="rgb" dir="cw">
                                      <p:cBhvr>
                                        <p:cTn autoRev="1" dur="500" fill="remove" id="108"/>
                                        <p:tgtEl>
                                          <p:spTgt spid="11"/>
                                        </p:tgtEl>
                                        <p:attrNameLst>
                                          <p:attrName>fillcolor</p:attrName>
                                        </p:attrNameLst>
                                      </p:cBhvr>
                                      <p:to>
                                        <a:srgbClr val="FFFFFF"/>
                                      </p:to>
                                    </p:animClr>
                                    <p:set>
                                      <p:cBhvr>
                                        <p:cTn autoRev="1" dur="500" fill="remove" id="109"/>
                                        <p:tgtEl>
                                          <p:spTgt spid="11"/>
                                        </p:tgtEl>
                                        <p:attrNameLst>
                                          <p:attrName>fill.type</p:attrName>
                                        </p:attrNameLst>
                                      </p:cBhvr>
                                      <p:to>
                                        <p:strVal val="solid"/>
                                      </p:to>
                                    </p:set>
                                    <p:set>
                                      <p:cBhvr>
                                        <p:cTn autoRev="1" dur="500" fill="remove" id="110"/>
                                        <p:tgtEl>
                                          <p:spTgt spid="11"/>
                                        </p:tgtEl>
                                        <p:attrNameLst>
                                          <p:attrName>fill.on</p:attrName>
                                        </p:attrNameLst>
                                      </p:cBhvr>
                                      <p:to>
                                        <p:strVal val="true"/>
                                      </p:to>
                                    </p:set>
                                  </p:childTnLst>
                                </p:cTn>
                              </p:par>
                              <p:par>
                                <p:cTn fill="remove" grpId="1" id="111" nodeType="withEffect" presetClass="emph" presetID="27" presetSubtype="0">
                                  <p:stCondLst>
                                    <p:cond delay="4500"/>
                                  </p:stCondLst>
                                  <p:iterate type="lt">
                                    <p:tmPct val="10000"/>
                                  </p:iterate>
                                  <p:childTnLst>
                                    <p:animClr clrSpc="rgb" dir="cw">
                                      <p:cBhvr override="childStyle">
                                        <p:cTn autoRev="1" dur="500" fill="remove" id="112"/>
                                        <p:tgtEl>
                                          <p:spTgt spid="14"/>
                                        </p:tgtEl>
                                        <p:attrNameLst>
                                          <p:attrName>style.color</p:attrName>
                                        </p:attrNameLst>
                                      </p:cBhvr>
                                      <p:to>
                                        <a:srgbClr val="FFC000"/>
                                      </p:to>
                                    </p:animClr>
                                    <p:animClr clrSpc="rgb" dir="cw">
                                      <p:cBhvr>
                                        <p:cTn autoRev="1" dur="500" fill="remove" id="113"/>
                                        <p:tgtEl>
                                          <p:spTgt spid="14"/>
                                        </p:tgtEl>
                                        <p:attrNameLst>
                                          <p:attrName>fillcolor</p:attrName>
                                        </p:attrNameLst>
                                      </p:cBhvr>
                                      <p:to>
                                        <a:srgbClr val="FFC000"/>
                                      </p:to>
                                    </p:animClr>
                                    <p:set>
                                      <p:cBhvr>
                                        <p:cTn autoRev="1" dur="500" fill="remove" id="114"/>
                                        <p:tgtEl>
                                          <p:spTgt spid="14"/>
                                        </p:tgtEl>
                                        <p:attrNameLst>
                                          <p:attrName>fill.type</p:attrName>
                                        </p:attrNameLst>
                                      </p:cBhvr>
                                      <p:to>
                                        <p:strVal val="solid"/>
                                      </p:to>
                                    </p:set>
                                    <p:set>
                                      <p:cBhvr>
                                        <p:cTn autoRev="1" dur="500" fill="remove" id="115"/>
                                        <p:tgtEl>
                                          <p:spTgt spid="14"/>
                                        </p:tgtEl>
                                        <p:attrNameLst>
                                          <p:attrName>fill.on</p:attrName>
                                        </p:attrNameLst>
                                      </p:cBhvr>
                                      <p:to>
                                        <p:strVal val="true"/>
                                      </p:to>
                                    </p:set>
                                  </p:childTnLst>
                                </p:cTn>
                              </p:par>
                              <p:par>
                                <p:cTn fill="hold" id="116" nodeType="withEffect" presetClass="entr" presetID="42" presetSubtype="0">
                                  <p:stCondLst>
                                    <p:cond delay="5500"/>
                                  </p:stCondLst>
                                  <p:childTnLst>
                                    <p:set>
                                      <p:cBhvr>
                                        <p:cTn dur="1" fill="hold" id="117">
                                          <p:stCondLst>
                                            <p:cond delay="0"/>
                                          </p:stCondLst>
                                        </p:cTn>
                                        <p:tgtEl>
                                          <p:spTgt spid="3"/>
                                        </p:tgtEl>
                                        <p:attrNameLst>
                                          <p:attrName>style.visibility</p:attrName>
                                        </p:attrNameLst>
                                      </p:cBhvr>
                                      <p:to>
                                        <p:strVal val="visible"/>
                                      </p:to>
                                    </p:set>
                                    <p:animEffect filter="fade" transition="in">
                                      <p:cBhvr>
                                        <p:cTn dur="750" id="118"/>
                                        <p:tgtEl>
                                          <p:spTgt spid="3"/>
                                        </p:tgtEl>
                                      </p:cBhvr>
                                    </p:animEffect>
                                    <p:anim calcmode="lin" valueType="num">
                                      <p:cBhvr>
                                        <p:cTn dur="750" fill="hold" id="119"/>
                                        <p:tgtEl>
                                          <p:spTgt spid="3"/>
                                        </p:tgtEl>
                                        <p:attrNameLst>
                                          <p:attrName>ppt_x</p:attrName>
                                        </p:attrNameLst>
                                      </p:cBhvr>
                                      <p:tavLst>
                                        <p:tav tm="0">
                                          <p:val>
                                            <p:strVal val="#ppt_x"/>
                                          </p:val>
                                        </p:tav>
                                        <p:tav tm="100000">
                                          <p:val>
                                            <p:strVal val="#ppt_x"/>
                                          </p:val>
                                        </p:tav>
                                      </p:tavLst>
                                    </p:anim>
                                    <p:anim calcmode="lin" valueType="num">
                                      <p:cBhvr>
                                        <p:cTn dur="750" fill="hold" id="120"/>
                                        <p:tgtEl>
                                          <p:spTgt spid="3"/>
                                        </p:tgtEl>
                                        <p:attrNameLst>
                                          <p:attrName>ppt_y</p:attrName>
                                        </p:attrNameLst>
                                      </p:cBhvr>
                                      <p:tavLst>
                                        <p:tav tm="0">
                                          <p:val>
                                            <p:strVal val="#ppt_y+.1"/>
                                          </p:val>
                                        </p:tav>
                                        <p:tav tm="100000">
                                          <p:val>
                                            <p:strVal val="#ppt_y"/>
                                          </p:val>
                                        </p:tav>
                                      </p:tavLst>
                                    </p:anim>
                                  </p:childTnLst>
                                </p:cTn>
                              </p:par>
                              <p:par>
                                <p:cTn fill="hold" id="121" nodeType="withEffect" presetClass="entr" presetID="42" presetSubtype="0">
                                  <p:stCondLst>
                                    <p:cond delay="5500"/>
                                  </p:stCondLst>
                                  <p:childTnLst>
                                    <p:set>
                                      <p:cBhvr>
                                        <p:cTn dur="1" fill="hold" id="122">
                                          <p:stCondLst>
                                            <p:cond delay="0"/>
                                          </p:stCondLst>
                                        </p:cTn>
                                        <p:tgtEl>
                                          <p:spTgt spid="4"/>
                                        </p:tgtEl>
                                        <p:attrNameLst>
                                          <p:attrName>style.visibility</p:attrName>
                                        </p:attrNameLst>
                                      </p:cBhvr>
                                      <p:to>
                                        <p:strVal val="visible"/>
                                      </p:to>
                                    </p:set>
                                    <p:animEffect filter="fade" transition="in">
                                      <p:cBhvr>
                                        <p:cTn dur="750" id="123"/>
                                        <p:tgtEl>
                                          <p:spTgt spid="4"/>
                                        </p:tgtEl>
                                      </p:cBhvr>
                                    </p:animEffect>
                                    <p:anim calcmode="lin" valueType="num">
                                      <p:cBhvr>
                                        <p:cTn dur="750" fill="hold" id="124"/>
                                        <p:tgtEl>
                                          <p:spTgt spid="4"/>
                                        </p:tgtEl>
                                        <p:attrNameLst>
                                          <p:attrName>ppt_x</p:attrName>
                                        </p:attrNameLst>
                                      </p:cBhvr>
                                      <p:tavLst>
                                        <p:tav tm="0">
                                          <p:val>
                                            <p:strVal val="#ppt_x"/>
                                          </p:val>
                                        </p:tav>
                                        <p:tav tm="100000">
                                          <p:val>
                                            <p:strVal val="#ppt_x"/>
                                          </p:val>
                                        </p:tav>
                                      </p:tavLst>
                                    </p:anim>
                                    <p:anim calcmode="lin" valueType="num">
                                      <p:cBhvr>
                                        <p:cTn dur="750" fill="hold" id="125"/>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11"/>
      <p:bldP grpId="1" spid="11"/>
      <p:bldP grpId="0" spid="14"/>
      <p:bldP grpId="1" spid="14"/>
      <p:bldP grpId="0" spid="16"/>
      <p:bldP grpId="0" spid="17"/>
      <p:bldP grpId="0" spid="22"/>
      <p:bldP grpId="0" spid="2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8664F0B4-DDB5-4C91-9A0D-C591288FCA42}"/>
              </a:ext>
            </a:extLst>
          </p:cNvPr>
          <p:cNvSpPr/>
          <p:nvPr/>
        </p:nvSpPr>
        <p:spPr>
          <a:xfrm>
            <a:off x="0" y="0"/>
            <a:ext cx="12192000" cy="6858000"/>
          </a:xfrm>
          <a:prstGeom prst="rect">
            <a:avLst/>
          </a:prstGeom>
          <a:solidFill>
            <a:srgbClr val="2D8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270BF8E4-781C-4AA0-9B7F-84C62A563644}"/>
              </a:ext>
            </a:extLst>
          </p:cNvPr>
          <p:cNvSpPr/>
          <p:nvPr/>
        </p:nvSpPr>
        <p:spPr>
          <a:xfrm>
            <a:off x="236989" y="231753"/>
            <a:ext cx="11718022" cy="6394493"/>
          </a:xfrm>
          <a:prstGeom prst="rect">
            <a:avLst/>
          </a:prstGeom>
          <a:noFill/>
          <a:ln w="19050">
            <a:solidFill>
              <a:srgbClr val="29435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509A8BC2-0B14-4475-B1C0-E0EBC4656D70}"/>
              </a:ext>
            </a:extLst>
          </p:cNvPr>
          <p:cNvSpPr txBox="1"/>
          <p:nvPr/>
        </p:nvSpPr>
        <p:spPr>
          <a:xfrm>
            <a:off x="5493671" y="1680172"/>
            <a:ext cx="4226646" cy="1615440"/>
          </a:xfrm>
          <a:prstGeom prst="rect">
            <a:avLst/>
          </a:prstGeom>
          <a:noFill/>
        </p:spPr>
        <p:txBody>
          <a:bodyPr rtlCol="0" wrap="squar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PART</a:t>
            </a:r>
          </a:p>
        </p:txBody>
      </p:sp>
      <p:sp>
        <p:nvSpPr>
          <p:cNvPr id="18" name="矩形 17">
            <a:extLst>
              <a:ext uri="{FF2B5EF4-FFF2-40B4-BE49-F238E27FC236}">
                <a16:creationId xmlns:a16="http://schemas.microsoft.com/office/drawing/2014/main" id="{DB811A82-899E-46DF-B1BD-7C64E76C4DA5}"/>
              </a:ext>
            </a:extLst>
          </p:cNvPr>
          <p:cNvSpPr/>
          <p:nvPr/>
        </p:nvSpPr>
        <p:spPr>
          <a:xfrm>
            <a:off x="6108205" y="3558983"/>
            <a:ext cx="3781743" cy="1463040"/>
          </a:xfrm>
          <a:prstGeom prst="rect">
            <a:avLst/>
          </a:prstGeom>
        </p:spPr>
        <p:txBody>
          <a:bodyPr wrap="none">
            <a:spAutoFit/>
          </a:bodyPr>
          <a:lstStyle/>
          <a:p>
            <a:pPr algn="r"/>
            <a:r>
              <a:rPr altLang="en-US" lang="zh-CN" sz="4500">
                <a:solidFill>
                  <a:schemeClr val="bg1"/>
                </a:solidFill>
                <a:latin charset="-122" panose="020b0503020204020204" pitchFamily="34" typeface="微软雅黑"/>
                <a:ea charset="-122" panose="020b0503020204020204" pitchFamily="34" typeface="微软雅黑"/>
              </a:rPr>
              <a:t>小事成就大事</a:t>
            </a:r>
          </a:p>
          <a:p>
            <a:pPr algn="r"/>
            <a:r>
              <a:rPr altLang="en-US" lang="zh-CN" sz="4500">
                <a:solidFill>
                  <a:schemeClr val="bg1"/>
                </a:solidFill>
                <a:latin charset="-122" panose="020b0503020204020204" pitchFamily="34" typeface="微软雅黑"/>
                <a:ea charset="-122" panose="020b0503020204020204" pitchFamily="34" typeface="微软雅黑"/>
              </a:rPr>
              <a:t> 细节成就完美</a:t>
            </a:r>
          </a:p>
        </p:txBody>
      </p:sp>
      <p:sp>
        <p:nvSpPr>
          <p:cNvPr id="20" name="矩形: 圆角 19">
            <a:extLst>
              <a:ext uri="{FF2B5EF4-FFF2-40B4-BE49-F238E27FC236}">
                <a16:creationId xmlns:a16="http://schemas.microsoft.com/office/drawing/2014/main" id="{FB3774AF-A71A-42D3-B72B-A71AD3548D3F}"/>
              </a:ext>
            </a:extLst>
          </p:cNvPr>
          <p:cNvSpPr/>
          <p:nvPr/>
        </p:nvSpPr>
        <p:spPr>
          <a:xfrm>
            <a:off x="5493671" y="3477089"/>
            <a:ext cx="5126492" cy="1477328"/>
          </a:xfrm>
          <a:prstGeom prst="round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2" name="图片 11">
            <a:extLst>
              <a:ext uri="{FF2B5EF4-FFF2-40B4-BE49-F238E27FC236}">
                <a16:creationId xmlns:a16="http://schemas.microsoft.com/office/drawing/2014/main" id="{D35D1F08-4851-4647-99B6-AE8A3D709867}"/>
              </a:ext>
            </a:extLst>
          </p:cNvPr>
          <p:cNvPicPr>
            <a:picLocks noChangeAspect="1"/>
          </p:cNvPicPr>
          <p:nvPr/>
        </p:nvPicPr>
        <p:blipFill>
          <a:blip r:embed="rId2">
            <a:extLst>
              <a:ext uri="{BEBA8EAE-BF5A-486C-A8C5-ECC9F3942E4B}">
                <a14:imgProps>
                  <a14:imgLayer xmlns:d3p1="http://schemas.openxmlformats.org/officeDocument/2006/relationships" d3p1:embed="">
                    <a14:imgEffect>
                      <a14:backgroundRemoval b="91157" l="53545" r="94974" t="12794">
                        <a14:foregroundMark x1="75926" x2="75926" y1="31515" y2="31515"/>
                        <a14:foregroundMark x1="87778" x2="87778" y1="24929" y2="24929"/>
                        <a14:foregroundMark x1="83915" x2="83915" y1="17404" y2="17404"/>
                        <a14:foregroundMark x1="86402" x2="86402" y1="37159" y2="37159"/>
                        <a14:foregroundMark x1="82116" x2="82116" y1="21072" y2="21072"/>
                        <a14:foregroundMark x1="71958" x2="71958" y1="66510" y2="66510"/>
                        <a14:foregroundMark x1="57513" x2="57513" y1="91157" y2="91157"/>
                      </a14:backgroundRemoval>
                    </a14:imgEffect>
                  </a14:imgLayer>
                </a14:imgProps>
              </a:ext>
              <a:ext uri="{28A0092B-C50C-407E-A947-70E740481C1C}">
                <a14:useLocalDpi val="0"/>
              </a:ext>
            </a:extLst>
          </a:blip>
          <a:srcRect l="50373" t="3204"/>
          <a:stretch>
            <a:fillRect/>
          </a:stretch>
        </p:blipFill>
        <p:spPr>
          <a:xfrm>
            <a:off x="969406" y="2137713"/>
            <a:ext cx="4226646" cy="4636660"/>
          </a:xfrm>
          <a:prstGeom prst="rect">
            <a:avLst/>
          </a:prstGeom>
        </p:spPr>
      </p:pic>
      <p:pic>
        <p:nvPicPr>
          <p:cNvPr id="13" name="图片 12">
            <a:extLst>
              <a:ext uri="{FF2B5EF4-FFF2-40B4-BE49-F238E27FC236}">
                <a16:creationId xmlns:a16="http://schemas.microsoft.com/office/drawing/2014/main" id="{29D0B53E-2012-40C8-942C-CCF1CE634831}"/>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309036" y="2421573"/>
            <a:ext cx="1322189" cy="699115"/>
          </a:xfrm>
          <a:prstGeom prst="rect">
            <a:avLst/>
          </a:prstGeom>
        </p:spPr>
      </p:pic>
      <p:pic>
        <p:nvPicPr>
          <p:cNvPr id="15" name="图片 14">
            <a:extLst>
              <a:ext uri="{FF2B5EF4-FFF2-40B4-BE49-F238E27FC236}">
                <a16:creationId xmlns:a16="http://schemas.microsoft.com/office/drawing/2014/main" id="{FA19EA26-38DD-4CA1-AEEA-C86658EF92AB}"/>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2221750" y="1574571"/>
            <a:ext cx="1140183" cy="602879"/>
          </a:xfrm>
          <a:prstGeom prst="rect">
            <a:avLst/>
          </a:prstGeom>
        </p:spPr>
      </p:pic>
      <p:pic>
        <p:nvPicPr>
          <p:cNvPr id="16" name="图片 15">
            <a:extLst>
              <a:ext uri="{FF2B5EF4-FFF2-40B4-BE49-F238E27FC236}">
                <a16:creationId xmlns:a16="http://schemas.microsoft.com/office/drawing/2014/main" id="{41998B5B-A03D-4A71-A54B-4C2B4C025AAD}"/>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flipH="1">
            <a:off x="3082729" y="5737381"/>
            <a:ext cx="1140183" cy="602879"/>
          </a:xfrm>
          <a:prstGeom prst="rect">
            <a:avLst/>
          </a:prstGeom>
        </p:spPr>
      </p:pic>
      <p:pic>
        <p:nvPicPr>
          <p:cNvPr id="17" name="图片 16">
            <a:extLst>
              <a:ext uri="{FF2B5EF4-FFF2-40B4-BE49-F238E27FC236}">
                <a16:creationId xmlns:a16="http://schemas.microsoft.com/office/drawing/2014/main" id="{A0278881-2A1D-4069-AB0A-AD939DB3FB03}"/>
              </a:ext>
            </a:extLst>
          </p:cNvPr>
          <p:cNvPicPr>
            <a:picLocks noChangeAspect="1"/>
          </p:cNvPicPr>
          <p:nvPr/>
        </p:nvPicPr>
        <p:blipFill>
          <a:blip r:embed="rId3">
            <a:extLst>
              <a:ext uri="{28A0092B-C50C-407E-A947-70E740481C1C}">
                <a14:useLocalDpi val="0"/>
              </a:ext>
            </a:extLst>
          </a:blip>
          <a:srcRect b="75539" l="52775" r="31701" t="9866"/>
          <a:stretch>
            <a:fillRect/>
          </a:stretch>
        </p:blipFill>
        <p:spPr>
          <a:xfrm>
            <a:off x="9363758" y="2291727"/>
            <a:ext cx="1803493" cy="953608"/>
          </a:xfrm>
          <a:prstGeom prst="rect">
            <a:avLst/>
          </a:prstGeom>
        </p:spPr>
      </p:pic>
      <p:sp>
        <p:nvSpPr>
          <p:cNvPr id="14" name="文本框 13">
            <a:extLst>
              <a:ext uri="{FF2B5EF4-FFF2-40B4-BE49-F238E27FC236}">
                <a16:creationId xmlns:a16="http://schemas.microsoft.com/office/drawing/2014/main" id="{1EC0BBCA-2DBF-40EA-861D-6426B2E16A68}"/>
              </a:ext>
            </a:extLst>
          </p:cNvPr>
          <p:cNvSpPr txBox="1"/>
          <p:nvPr/>
        </p:nvSpPr>
        <p:spPr>
          <a:xfrm>
            <a:off x="9012863" y="1680172"/>
            <a:ext cx="1671955" cy="1615440"/>
          </a:xfrm>
          <a:prstGeom prst="rect">
            <a:avLst/>
          </a:prstGeom>
          <a:noFill/>
        </p:spPr>
        <p:txBody>
          <a:bodyPr rtlCol="0" wrap="none">
            <a:spAutoFit/>
          </a:bodyPr>
          <a:lstStyle/>
          <a:p>
            <a:r>
              <a:rPr altLang="zh-CN" lang="en-US" sz="10000">
                <a:solidFill>
                  <a:srgbClr val="FFC740"/>
                </a:solidFill>
                <a:effectLst>
                  <a:outerShdw algn="tl" blurRad="25400" dir="2700000" dist="25400" rotWithShape="0">
                    <a:prstClr val="black">
                      <a:alpha val="40000"/>
                    </a:prstClr>
                  </a:outerShdw>
                </a:effectLst>
                <a:latin charset="-122" panose="020b0503020204020204" pitchFamily="34" typeface="微软雅黑"/>
                <a:ea charset="-122" panose="020b0503020204020204" pitchFamily="34" typeface="微软雅黑"/>
              </a:rPr>
              <a:t>01</a:t>
            </a:r>
          </a:p>
        </p:txBody>
      </p:sp>
    </p:spTree>
    <p:extLst>
      <p:ext uri="{BB962C8B-B14F-4D97-AF65-F5344CB8AC3E}">
        <p14:creationId val="969306565"/>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12"/>
                                        </p:tgtEl>
                                        <p:attrNameLst>
                                          <p:attrName>style.visibility</p:attrName>
                                        </p:attrNameLst>
                                      </p:cBhvr>
                                      <p:to>
                                        <p:strVal val="visible"/>
                                      </p:to>
                                    </p:set>
                                    <p:animEffect filter="wipe(down)" transition="in">
                                      <p:cBhvr>
                                        <p:cTn dur="1000" id="7"/>
                                        <p:tgtEl>
                                          <p:spTgt spid="12"/>
                                        </p:tgtEl>
                                      </p:cBhvr>
                                    </p:animEffect>
                                  </p:childTnLst>
                                </p:cTn>
                              </p:par>
                            </p:childTnLst>
                          </p:cTn>
                        </p:par>
                        <p:par>
                          <p:cTn fill="hold" id="8" nodeType="afterGroup">
                            <p:stCondLst>
                              <p:cond delay="1000"/>
                            </p:stCondLst>
                            <p:childTnLst>
                              <p:par>
                                <p:cTn fill="hold" id="9" nodeType="afterEffect" presetClass="entr" presetID="1" presetSubtype="0">
                                  <p:stCondLst>
                                    <p:cond delay="0"/>
                                  </p:stCondLst>
                                  <p:childTnLst>
                                    <p:set>
                                      <p:cBhvr>
                                        <p:cTn dur="1" fill="hold" id="10">
                                          <p:stCondLst>
                                            <p:cond delay="0"/>
                                          </p:stCondLst>
                                        </p:cTn>
                                        <p:tgtEl>
                                          <p:spTgt spid="13"/>
                                        </p:tgtEl>
                                        <p:attrNameLst>
                                          <p:attrName>style.visibility</p:attrName>
                                        </p:attrNameLst>
                                      </p:cBhvr>
                                      <p:to>
                                        <p:strVal val="visible"/>
                                      </p:to>
                                    </p:set>
                                  </p:childTnLst>
                                </p:cTn>
                              </p:par>
                            </p:childTnLst>
                          </p:cTn>
                        </p:par>
                        <p:par>
                          <p:cTn fill="hold" id="11" nodeType="afterGroup">
                            <p:stCondLst>
                              <p:cond delay="1001"/>
                            </p:stCondLst>
                            <p:childTnLst>
                              <p:par>
                                <p:cTn fill="hold" id="12" nodeType="afterEffect" presetClass="entr" presetID="1" presetSubtype="0">
                                  <p:stCondLst>
                                    <p:cond delay="0"/>
                                  </p:stCondLst>
                                  <p:childTnLst>
                                    <p:set>
                                      <p:cBhvr>
                                        <p:cTn dur="1" fill="hold" id="13">
                                          <p:stCondLst>
                                            <p:cond delay="0"/>
                                          </p:stCondLst>
                                        </p:cTn>
                                        <p:tgtEl>
                                          <p:spTgt spid="15"/>
                                        </p:tgtEl>
                                        <p:attrNameLst>
                                          <p:attrName>style.visibility</p:attrName>
                                        </p:attrNameLst>
                                      </p:cBhvr>
                                      <p:to>
                                        <p:strVal val="visible"/>
                                      </p:to>
                                    </p:set>
                                  </p:childTnLst>
                                </p:cTn>
                              </p:par>
                            </p:childTnLst>
                          </p:cTn>
                        </p:par>
                        <p:par>
                          <p:cTn fill="hold" id="14" nodeType="afterGroup">
                            <p:stCondLst>
                              <p:cond delay="1002"/>
                            </p:stCondLst>
                            <p:childTnLst>
                              <p:par>
                                <p:cTn fill="hold" id="15" nodeType="after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accel="50000" fill="hold" id="17" nodeType="withEffect" presetClass="path" presetID="56" presetSubtype="0">
                                  <p:stCondLst>
                                    <p:cond delay="0"/>
                                  </p:stCondLst>
                                  <p:childTnLst>
                                    <p:animMotion origin="layout" path="M 2.08333E-06 3.33333E-06 L -0.31224 -0.08519" pathEditMode="relative" ptsTypes="AA" rAng="0">
                                      <p:cBhvr>
                                        <p:cTn dur="1500" fill="hold" id="18" spd="-100000"/>
                                        <p:tgtEl>
                                          <p:spTgt spid="13"/>
                                        </p:tgtEl>
                                        <p:attrNameLst>
                                          <p:attrName>ppt_x</p:attrName>
                                          <p:attrName>ppt_y</p:attrName>
                                        </p:attrNameLst>
                                      </p:cBhvr>
                                      <p:rCtr x="-15612" y="-4259"/>
                                    </p:animMotion>
                                  </p:childTnLst>
                                </p:cTn>
                              </p:par>
                              <p:par>
                                <p:cTn accel="50000" fill="hold" id="19" nodeType="withEffect" presetClass="path" presetID="56" presetSubtype="0">
                                  <p:stCondLst>
                                    <p:cond delay="0"/>
                                  </p:stCondLst>
                                  <p:childTnLst>
                                    <p:animMotion origin="layout" path="M 3.54167E-06 -3.7037E-07 L -0.19922 -0.06319" pathEditMode="relative" ptsTypes="AA" rAng="0">
                                      <p:cBhvr>
                                        <p:cTn dur="1500" fill="hold" id="20" spd="-100000"/>
                                        <p:tgtEl>
                                          <p:spTgt spid="15"/>
                                        </p:tgtEl>
                                        <p:attrNameLst>
                                          <p:attrName>ppt_x</p:attrName>
                                          <p:attrName>ppt_y</p:attrName>
                                        </p:attrNameLst>
                                      </p:cBhvr>
                                      <p:rCtr x="-9961" y="-3171"/>
                                    </p:animMotion>
                                  </p:childTnLst>
                                </p:cTn>
                              </p:par>
                              <p:par>
                                <p:cTn accel="50000" fill="hold" id="21" nodeType="withEffect" presetClass="path" presetID="56" presetSubtype="0">
                                  <p:stCondLst>
                                    <p:cond delay="0"/>
                                  </p:stCondLst>
                                  <p:childTnLst>
                                    <p:animMotion origin="layout" path="M 3.75E-06 3.33333E-06 L -0.00521 0.73379" pathEditMode="relative" ptsTypes="AA" rAng="0">
                                      <p:cBhvr>
                                        <p:cTn dur="1500" fill="hold" id="22" spd="-100000"/>
                                        <p:tgtEl>
                                          <p:spTgt spid="16"/>
                                        </p:tgtEl>
                                        <p:attrNameLst>
                                          <p:attrName>ppt_x</p:attrName>
                                          <p:attrName>ppt_y</p:attrName>
                                        </p:attrNameLst>
                                      </p:cBhvr>
                                      <p:rCtr x="-260" y="36690"/>
                                    </p:animMotion>
                                  </p:childTnLst>
                                </p:cTn>
                              </p:par>
                            </p:childTnLst>
                          </p:cTn>
                        </p:par>
                        <p:par>
                          <p:cTn fill="hold" id="23" nodeType="afterGroup">
                            <p:stCondLst>
                              <p:cond delay="2502"/>
                            </p:stCondLst>
                            <p:childTnLst>
                              <p:par>
                                <p:cTn decel="100000" fill="hold" grpId="0" id="24" nodeType="afterEffect" presetClass="entr" presetID="49" presetSubtype="0">
                                  <p:stCondLst>
                                    <p:cond delay="0"/>
                                  </p:stCondLst>
                                  <p:iterate type="lt">
                                    <p:tmPct val="0"/>
                                  </p:iterate>
                                  <p:childTnLst>
                                    <p:set>
                                      <p:cBhvr>
                                        <p:cTn dur="1" fill="hold" id="25">
                                          <p:stCondLst>
                                            <p:cond delay="0"/>
                                          </p:stCondLst>
                                        </p:cTn>
                                        <p:tgtEl>
                                          <p:spTgt spid="11"/>
                                        </p:tgtEl>
                                        <p:attrNameLst>
                                          <p:attrName>style.visibility</p:attrName>
                                        </p:attrNameLst>
                                      </p:cBhvr>
                                      <p:to>
                                        <p:strVal val="visible"/>
                                      </p:to>
                                    </p:set>
                                    <p:anim calcmode="lin" valueType="num">
                                      <p:cBhvr>
                                        <p:cTn dur="750" fill="hold" id="26"/>
                                        <p:tgtEl>
                                          <p:spTgt spid="11"/>
                                        </p:tgtEl>
                                        <p:attrNameLst>
                                          <p:attrName>ppt_w</p:attrName>
                                        </p:attrNameLst>
                                      </p:cBhvr>
                                      <p:tavLst>
                                        <p:tav tm="0">
                                          <p:val>
                                            <p:fltVal val="0"/>
                                          </p:val>
                                        </p:tav>
                                        <p:tav tm="100000">
                                          <p:val>
                                            <p:strVal val="#ppt_w"/>
                                          </p:val>
                                        </p:tav>
                                      </p:tavLst>
                                    </p:anim>
                                    <p:anim calcmode="lin" valueType="num">
                                      <p:cBhvr>
                                        <p:cTn dur="750" fill="hold" id="27"/>
                                        <p:tgtEl>
                                          <p:spTgt spid="11"/>
                                        </p:tgtEl>
                                        <p:attrNameLst>
                                          <p:attrName>ppt_h</p:attrName>
                                        </p:attrNameLst>
                                      </p:cBhvr>
                                      <p:tavLst>
                                        <p:tav tm="0">
                                          <p:val>
                                            <p:fltVal val="0"/>
                                          </p:val>
                                        </p:tav>
                                        <p:tav tm="100000">
                                          <p:val>
                                            <p:strVal val="#ppt_h"/>
                                          </p:val>
                                        </p:tav>
                                      </p:tavLst>
                                    </p:anim>
                                    <p:anim calcmode="lin" valueType="num">
                                      <p:cBhvr>
                                        <p:cTn dur="750" fill="hold" id="28"/>
                                        <p:tgtEl>
                                          <p:spTgt spid="11"/>
                                        </p:tgtEl>
                                        <p:attrNameLst>
                                          <p:attrName>style.rotation</p:attrName>
                                        </p:attrNameLst>
                                      </p:cBhvr>
                                      <p:tavLst>
                                        <p:tav tm="0">
                                          <p:val>
                                            <p:fltVal val="360"/>
                                          </p:val>
                                        </p:tav>
                                        <p:tav tm="100000">
                                          <p:val>
                                            <p:fltVal val="0"/>
                                          </p:val>
                                        </p:tav>
                                      </p:tavLst>
                                    </p:anim>
                                    <p:animEffect filter="fade" transition="in">
                                      <p:cBhvr>
                                        <p:cTn dur="750" id="29"/>
                                        <p:tgtEl>
                                          <p:spTgt spid="11"/>
                                        </p:tgtEl>
                                      </p:cBhvr>
                                    </p:animEffect>
                                  </p:childTnLst>
                                </p:cTn>
                              </p:par>
                              <p:par>
                                <p:cTn fill="hold" grpId="0" id="30" nodeType="withEffect" presetClass="entr" presetID="23" presetSubtype="32">
                                  <p:stCondLst>
                                    <p:cond delay="500"/>
                                  </p:stCondLst>
                                  <p:iterate type="lt">
                                    <p:tmPct val="10000"/>
                                  </p:iterate>
                                  <p:childTnLst>
                                    <p:set>
                                      <p:cBhvr>
                                        <p:cTn dur="1" fill="hold" id="31">
                                          <p:stCondLst>
                                            <p:cond delay="0"/>
                                          </p:stCondLst>
                                        </p:cTn>
                                        <p:tgtEl>
                                          <p:spTgt spid="14"/>
                                        </p:tgtEl>
                                        <p:attrNameLst>
                                          <p:attrName>style.visibility</p:attrName>
                                        </p:attrNameLst>
                                      </p:cBhvr>
                                      <p:to>
                                        <p:strVal val="visible"/>
                                      </p:to>
                                    </p:set>
                                    <p:anim calcmode="lin" valueType="num">
                                      <p:cBhvr>
                                        <p:cTn dur="1000" fill="hold" id="32"/>
                                        <p:tgtEl>
                                          <p:spTgt spid="14"/>
                                        </p:tgtEl>
                                        <p:attrNameLst>
                                          <p:attrName>ppt_w</p:attrName>
                                        </p:attrNameLst>
                                      </p:cBhvr>
                                      <p:tavLst>
                                        <p:tav tm="0">
                                          <p:val>
                                            <p:strVal val="4*#ppt_w"/>
                                          </p:val>
                                        </p:tav>
                                        <p:tav tm="100000">
                                          <p:val>
                                            <p:strVal val="#ppt_w"/>
                                          </p:val>
                                        </p:tav>
                                      </p:tavLst>
                                    </p:anim>
                                    <p:anim calcmode="lin" valueType="num">
                                      <p:cBhvr>
                                        <p:cTn dur="1000" fill="hold" id="33"/>
                                        <p:tgtEl>
                                          <p:spTgt spid="14"/>
                                        </p:tgtEl>
                                        <p:attrNameLst>
                                          <p:attrName>ppt_h</p:attrName>
                                        </p:attrNameLst>
                                      </p:cBhvr>
                                      <p:tavLst>
                                        <p:tav tm="0">
                                          <p:val>
                                            <p:strVal val="4*#ppt_h"/>
                                          </p:val>
                                        </p:tav>
                                        <p:tav tm="100000">
                                          <p:val>
                                            <p:strVal val="#ppt_h"/>
                                          </p:val>
                                        </p:tav>
                                      </p:tavLst>
                                    </p:anim>
                                  </p:childTnLst>
                                </p:cTn>
                              </p:par>
                              <p:par>
                                <p:cTn fill="remove" grpId="1" id="34" nodeType="withEffect" presetClass="emph" presetID="27" presetSubtype="0">
                                  <p:stCondLst>
                                    <p:cond delay="500"/>
                                  </p:stCondLst>
                                  <p:iterate type="lt">
                                    <p:tmPct val="10000"/>
                                  </p:iterate>
                                  <p:childTnLst>
                                    <p:animClr clrSpc="rgb" dir="cw">
                                      <p:cBhvr override="childStyle">
                                        <p:cTn autoRev="1" dur="500" fill="remove" id="35"/>
                                        <p:tgtEl>
                                          <p:spTgt spid="11"/>
                                        </p:tgtEl>
                                        <p:attrNameLst>
                                          <p:attrName>style.color</p:attrName>
                                        </p:attrNameLst>
                                      </p:cBhvr>
                                      <p:to>
                                        <a:srgbClr val="FFFFFF"/>
                                      </p:to>
                                    </p:animClr>
                                    <p:animClr clrSpc="rgb" dir="cw">
                                      <p:cBhvr>
                                        <p:cTn autoRev="1" dur="500" fill="remove" id="36"/>
                                        <p:tgtEl>
                                          <p:spTgt spid="11"/>
                                        </p:tgtEl>
                                        <p:attrNameLst>
                                          <p:attrName>fillcolor</p:attrName>
                                        </p:attrNameLst>
                                      </p:cBhvr>
                                      <p:to>
                                        <a:srgbClr val="FFFFFF"/>
                                      </p:to>
                                    </p:animClr>
                                    <p:set>
                                      <p:cBhvr>
                                        <p:cTn autoRev="1" dur="500" fill="remove" id="37"/>
                                        <p:tgtEl>
                                          <p:spTgt spid="11"/>
                                        </p:tgtEl>
                                        <p:attrNameLst>
                                          <p:attrName>fill.type</p:attrName>
                                        </p:attrNameLst>
                                      </p:cBhvr>
                                      <p:to>
                                        <p:strVal val="solid"/>
                                      </p:to>
                                    </p:set>
                                    <p:set>
                                      <p:cBhvr>
                                        <p:cTn autoRev="1" dur="500" fill="remove" id="38"/>
                                        <p:tgtEl>
                                          <p:spTgt spid="11"/>
                                        </p:tgtEl>
                                        <p:attrNameLst>
                                          <p:attrName>fill.on</p:attrName>
                                        </p:attrNameLst>
                                      </p:cBhvr>
                                      <p:to>
                                        <p:strVal val="true"/>
                                      </p:to>
                                    </p:set>
                                  </p:childTnLst>
                                </p:cTn>
                              </p:par>
                              <p:par>
                                <p:cTn fill="remove" grpId="1" id="39" nodeType="withEffect" presetClass="emph" presetID="27" presetSubtype="0">
                                  <p:stCondLst>
                                    <p:cond delay="1000"/>
                                  </p:stCondLst>
                                  <p:iterate type="lt">
                                    <p:tmPct val="10000"/>
                                  </p:iterate>
                                  <p:childTnLst>
                                    <p:animClr clrSpc="rgb" dir="cw">
                                      <p:cBhvr override="childStyle">
                                        <p:cTn autoRev="1" dur="500" fill="remove" id="40"/>
                                        <p:tgtEl>
                                          <p:spTgt spid="14"/>
                                        </p:tgtEl>
                                        <p:attrNameLst>
                                          <p:attrName>style.color</p:attrName>
                                        </p:attrNameLst>
                                      </p:cBhvr>
                                      <p:to>
                                        <a:srgbClr val="FFC000"/>
                                      </p:to>
                                    </p:animClr>
                                    <p:animClr clrSpc="rgb" dir="cw">
                                      <p:cBhvr>
                                        <p:cTn autoRev="1" dur="500" fill="remove" id="41"/>
                                        <p:tgtEl>
                                          <p:spTgt spid="14"/>
                                        </p:tgtEl>
                                        <p:attrNameLst>
                                          <p:attrName>fillcolor</p:attrName>
                                        </p:attrNameLst>
                                      </p:cBhvr>
                                      <p:to>
                                        <a:srgbClr val="FFC000"/>
                                      </p:to>
                                    </p:animClr>
                                    <p:set>
                                      <p:cBhvr>
                                        <p:cTn autoRev="1" dur="500" fill="remove" id="42"/>
                                        <p:tgtEl>
                                          <p:spTgt spid="14"/>
                                        </p:tgtEl>
                                        <p:attrNameLst>
                                          <p:attrName>fill.type</p:attrName>
                                        </p:attrNameLst>
                                      </p:cBhvr>
                                      <p:to>
                                        <p:strVal val="solid"/>
                                      </p:to>
                                    </p:set>
                                    <p:set>
                                      <p:cBhvr>
                                        <p:cTn autoRev="1" dur="500" fill="remove" id="43"/>
                                        <p:tgtEl>
                                          <p:spTgt spid="14"/>
                                        </p:tgtEl>
                                        <p:attrNameLst>
                                          <p:attrName>fill.on</p:attrName>
                                        </p:attrNameLst>
                                      </p:cBhvr>
                                      <p:to>
                                        <p:strVal val="true"/>
                                      </p:to>
                                    </p:set>
                                  </p:childTnLst>
                                </p:cTn>
                              </p:par>
                              <p:par>
                                <p:cTn fill="hold" id="44" nodeType="withEffect" presetClass="entr" presetID="1" presetSubtype="0">
                                  <p:stCondLst>
                                    <p:cond delay="1750"/>
                                  </p:stCondLst>
                                  <p:childTnLst>
                                    <p:set>
                                      <p:cBhvr>
                                        <p:cTn dur="1" fill="hold" id="45">
                                          <p:stCondLst>
                                            <p:cond delay="0"/>
                                          </p:stCondLst>
                                        </p:cTn>
                                        <p:tgtEl>
                                          <p:spTgt spid="17"/>
                                        </p:tgtEl>
                                        <p:attrNameLst>
                                          <p:attrName>style.visibility</p:attrName>
                                        </p:attrNameLst>
                                      </p:cBhvr>
                                      <p:to>
                                        <p:strVal val="visible"/>
                                      </p:to>
                                    </p:set>
                                  </p:childTnLst>
                                </p:cTn>
                              </p:par>
                              <p:par>
                                <p:cTn accel="50000" fill="hold" id="46" nodeType="withEffect" presetClass="path" presetID="56" presetSubtype="0">
                                  <p:stCondLst>
                                    <p:cond delay="1750"/>
                                  </p:stCondLst>
                                  <p:childTnLst>
                                    <p:animMotion origin="layout" path="M 2.08333E-06 2.59259E-06 L -0.26654 0.3368" pathEditMode="relative" ptsTypes="AA" rAng="0">
                                      <p:cBhvr>
                                        <p:cTn dur="1500" fill="hold" id="47" spd="-100000"/>
                                        <p:tgtEl>
                                          <p:spTgt spid="17"/>
                                        </p:tgtEl>
                                        <p:attrNameLst>
                                          <p:attrName>ppt_x</p:attrName>
                                          <p:attrName>ppt_y</p:attrName>
                                        </p:attrNameLst>
                                      </p:cBhvr>
                                      <p:rCtr x="-13333" y="16829"/>
                                    </p:animMotion>
                                  </p:childTnLst>
                                </p:cTn>
                              </p:par>
                            </p:childTnLst>
                          </p:cTn>
                        </p:par>
                        <p:par>
                          <p:cTn fill="hold" id="48" nodeType="afterGroup">
                            <p:stCondLst>
                              <p:cond delay="5752"/>
                            </p:stCondLst>
                            <p:childTnLst>
                              <p:par>
                                <p:cTn fill="hold" grpId="0" id="49" nodeType="afterEffect" presetClass="entr" presetID="26" presetSubtype="0">
                                  <p:stCondLst>
                                    <p:cond delay="0"/>
                                  </p:stCondLst>
                                  <p:iterate type="lt">
                                    <p:tmPct val="10000"/>
                                  </p:iterate>
                                  <p:childTnLst>
                                    <p:set>
                                      <p:cBhvr>
                                        <p:cTn dur="1" fill="hold" id="50">
                                          <p:stCondLst>
                                            <p:cond delay="0"/>
                                          </p:stCondLst>
                                        </p:cTn>
                                        <p:tgtEl>
                                          <p:spTgt spid="18"/>
                                        </p:tgtEl>
                                        <p:attrNameLst>
                                          <p:attrName>style.visibility</p:attrName>
                                        </p:attrNameLst>
                                      </p:cBhvr>
                                      <p:to>
                                        <p:strVal val="visible"/>
                                      </p:to>
                                    </p:set>
                                    <p:animEffect filter="wipe(down)" transition="in">
                                      <p:cBhvr>
                                        <p:cTn dur="290" id="51">
                                          <p:stCondLst>
                                            <p:cond delay="0"/>
                                          </p:stCondLst>
                                        </p:cTn>
                                        <p:tgtEl>
                                          <p:spTgt spid="18"/>
                                        </p:tgtEl>
                                      </p:cBhvr>
                                    </p:animEffect>
                                    <p:anim calcmode="lin" valueType="num">
                                      <p:cBhvr>
                                        <p:cTn dur="911" id="5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dur="332" id="53" tmFilter="0.0,0.0; 0.25,0.07; 0.50,0.2; 0.75,0.467; 1.0,1.0">
                                          <p:stCondLst>
                                            <p:cond delay="0"/>
                                          </p:stCondLst>
                                        </p:cTn>
                                        <p:tgtEl>
                                          <p:spTgt spid="18"/>
                                        </p:tgtEl>
                                        <p:attrNameLst>
                                          <p:attrName>ppt_y</p:attrName>
                                        </p:attrNameLst>
                                      </p:cBhvr>
                                      <p:tavLst>
                                        <p:tav fmla="#ppt_y-sin(pi*$)/3" tm="0">
                                          <p:val>
                                            <p:fltVal val="0.5"/>
                                          </p:val>
                                        </p:tav>
                                        <p:tav tm="100000">
                                          <p:val>
                                            <p:fltVal val="1"/>
                                          </p:val>
                                        </p:tav>
                                      </p:tavLst>
                                    </p:anim>
                                    <p:anim calcmode="lin" valueType="num">
                                      <p:cBhvr>
                                        <p:cTn dur="332" id="54" tmFilter="0, 0; 0.125,0.2665; 0.25,0.4; 0.375,0.465; 0.5,0.5;  0.625,0.535; 0.75,0.6; 0.875,0.7335; 1,1">
                                          <p:stCondLst>
                                            <p:cond delay="332"/>
                                          </p:stCondLst>
                                        </p:cTn>
                                        <p:tgtEl>
                                          <p:spTgt spid="18"/>
                                        </p:tgtEl>
                                        <p:attrNameLst>
                                          <p:attrName>ppt_y</p:attrName>
                                        </p:attrNameLst>
                                      </p:cBhvr>
                                      <p:tavLst>
                                        <p:tav fmla="#ppt_y-sin(pi*$)/9" tm="0">
                                          <p:val>
                                            <p:fltVal val="0"/>
                                          </p:val>
                                        </p:tav>
                                        <p:tav tm="100000">
                                          <p:val>
                                            <p:fltVal val="1"/>
                                          </p:val>
                                        </p:tav>
                                      </p:tavLst>
                                    </p:anim>
                                    <p:anim calcmode="lin" valueType="num">
                                      <p:cBhvr>
                                        <p:cTn dur="166" id="55" tmFilter="0, 0; 0.125,0.2665; 0.25,0.4; 0.375,0.465; 0.5,0.5;  0.625,0.535; 0.75,0.6; 0.875,0.7335; 1,1">
                                          <p:stCondLst>
                                            <p:cond delay="662"/>
                                          </p:stCondLst>
                                        </p:cTn>
                                        <p:tgtEl>
                                          <p:spTgt spid="18"/>
                                        </p:tgtEl>
                                        <p:attrNameLst>
                                          <p:attrName>ppt_y</p:attrName>
                                        </p:attrNameLst>
                                      </p:cBhvr>
                                      <p:tavLst>
                                        <p:tav fmla="#ppt_y-sin(pi*$)/27" tm="0">
                                          <p:val>
                                            <p:fltVal val="0"/>
                                          </p:val>
                                        </p:tav>
                                        <p:tav tm="100000">
                                          <p:val>
                                            <p:fltVal val="1"/>
                                          </p:val>
                                        </p:tav>
                                      </p:tavLst>
                                    </p:anim>
                                    <p:anim calcmode="lin" valueType="num">
                                      <p:cBhvr>
                                        <p:cTn dur="82" id="56" tmFilter="0, 0; 0.125,0.2665; 0.25,0.4; 0.375,0.465; 0.5,0.5;  0.625,0.535; 0.75,0.6; 0.875,0.7335; 1,1">
                                          <p:stCondLst>
                                            <p:cond delay="828"/>
                                          </p:stCondLst>
                                        </p:cTn>
                                        <p:tgtEl>
                                          <p:spTgt spid="18"/>
                                        </p:tgtEl>
                                        <p:attrNameLst>
                                          <p:attrName>ppt_y</p:attrName>
                                        </p:attrNameLst>
                                      </p:cBhvr>
                                      <p:tavLst>
                                        <p:tav fmla="#ppt_y-sin(pi*$)/81" tm="0">
                                          <p:val>
                                            <p:fltVal val="0"/>
                                          </p:val>
                                        </p:tav>
                                        <p:tav tm="100000">
                                          <p:val>
                                            <p:fltVal val="1"/>
                                          </p:val>
                                        </p:tav>
                                      </p:tavLst>
                                    </p:anim>
                                    <p:animScale>
                                      <p:cBhvr>
                                        <p:cTn dur="13" id="57">
                                          <p:stCondLst>
                                            <p:cond delay="325"/>
                                          </p:stCondLst>
                                        </p:cTn>
                                        <p:tgtEl>
                                          <p:spTgt spid="18"/>
                                        </p:tgtEl>
                                      </p:cBhvr>
                                      <p:to x="100000" y="60000"/>
                                    </p:animScale>
                                    <p:animScale>
                                      <p:cBhvr>
                                        <p:cTn decel="50000" dur="83" id="58">
                                          <p:stCondLst>
                                            <p:cond delay="338"/>
                                          </p:stCondLst>
                                        </p:cTn>
                                        <p:tgtEl>
                                          <p:spTgt spid="18"/>
                                        </p:tgtEl>
                                      </p:cBhvr>
                                      <p:to x="100000" y="100000"/>
                                    </p:animScale>
                                    <p:animScale>
                                      <p:cBhvr>
                                        <p:cTn dur="13" id="59">
                                          <p:stCondLst>
                                            <p:cond delay="656"/>
                                          </p:stCondLst>
                                        </p:cTn>
                                        <p:tgtEl>
                                          <p:spTgt spid="18"/>
                                        </p:tgtEl>
                                      </p:cBhvr>
                                      <p:to x="100000" y="80000"/>
                                    </p:animScale>
                                    <p:animScale>
                                      <p:cBhvr>
                                        <p:cTn decel="50000" dur="83" id="60">
                                          <p:stCondLst>
                                            <p:cond delay="669"/>
                                          </p:stCondLst>
                                        </p:cTn>
                                        <p:tgtEl>
                                          <p:spTgt spid="18"/>
                                        </p:tgtEl>
                                      </p:cBhvr>
                                      <p:to x="100000" y="100000"/>
                                    </p:animScale>
                                    <p:animScale>
                                      <p:cBhvr>
                                        <p:cTn dur="13" id="61">
                                          <p:stCondLst>
                                            <p:cond delay="821"/>
                                          </p:stCondLst>
                                        </p:cTn>
                                        <p:tgtEl>
                                          <p:spTgt spid="18"/>
                                        </p:tgtEl>
                                      </p:cBhvr>
                                      <p:to x="100000" y="90000"/>
                                    </p:animScale>
                                    <p:animScale>
                                      <p:cBhvr>
                                        <p:cTn decel="50000" dur="83" id="62">
                                          <p:stCondLst>
                                            <p:cond delay="834"/>
                                          </p:stCondLst>
                                        </p:cTn>
                                        <p:tgtEl>
                                          <p:spTgt spid="18"/>
                                        </p:tgtEl>
                                      </p:cBhvr>
                                      <p:to x="100000" y="100000"/>
                                    </p:animScale>
                                    <p:animScale>
                                      <p:cBhvr>
                                        <p:cTn dur="13" id="63">
                                          <p:stCondLst>
                                            <p:cond delay="904"/>
                                          </p:stCondLst>
                                        </p:cTn>
                                        <p:tgtEl>
                                          <p:spTgt spid="18"/>
                                        </p:tgtEl>
                                      </p:cBhvr>
                                      <p:to x="100000" y="95000"/>
                                    </p:animScale>
                                    <p:animScale>
                                      <p:cBhvr>
                                        <p:cTn decel="50000" dur="83" id="64">
                                          <p:stCondLst>
                                            <p:cond delay="917"/>
                                          </p:stCondLst>
                                        </p:cTn>
                                        <p:tgtEl>
                                          <p:spTgt spid="18"/>
                                        </p:tgtEl>
                                      </p:cBhvr>
                                      <p:to x="100000" y="100000"/>
                                    </p:animScale>
                                  </p:childTnLst>
                                </p:cTn>
                              </p:par>
                              <p:par>
                                <p:cTn fill="remove" grpId="1" id="65" nodeType="withEffect" presetClass="emph" presetID="27" presetSubtype="0">
                                  <p:stCondLst>
                                    <p:cond delay="0"/>
                                  </p:stCondLst>
                                  <p:iterate type="lt">
                                    <p:tmPct val="10000"/>
                                  </p:iterate>
                                  <p:childTnLst>
                                    <p:animClr clrSpc="rgb" dir="cw">
                                      <p:cBhvr override="childStyle">
                                        <p:cTn autoRev="1" dur="500" fill="remove" id="66"/>
                                        <p:tgtEl>
                                          <p:spTgt spid="18"/>
                                        </p:tgtEl>
                                        <p:attrNameLst>
                                          <p:attrName>style.color</p:attrName>
                                        </p:attrNameLst>
                                      </p:cBhvr>
                                      <p:to>
                                        <a:srgbClr val="FFC740"/>
                                      </p:to>
                                    </p:animClr>
                                    <p:animClr clrSpc="rgb" dir="cw">
                                      <p:cBhvr>
                                        <p:cTn autoRev="1" dur="500" fill="remove" id="67"/>
                                        <p:tgtEl>
                                          <p:spTgt spid="18"/>
                                        </p:tgtEl>
                                        <p:attrNameLst>
                                          <p:attrName>fillcolor</p:attrName>
                                        </p:attrNameLst>
                                      </p:cBhvr>
                                      <p:to>
                                        <a:srgbClr val="FFC740"/>
                                      </p:to>
                                    </p:animClr>
                                    <p:set>
                                      <p:cBhvr>
                                        <p:cTn autoRev="1" dur="500" fill="remove" id="68"/>
                                        <p:tgtEl>
                                          <p:spTgt spid="18"/>
                                        </p:tgtEl>
                                        <p:attrNameLst>
                                          <p:attrName>fill.type</p:attrName>
                                        </p:attrNameLst>
                                      </p:cBhvr>
                                      <p:to>
                                        <p:strVal val="solid"/>
                                      </p:to>
                                    </p:set>
                                    <p:set>
                                      <p:cBhvr>
                                        <p:cTn autoRev="1" dur="500" fill="remove" id="69"/>
                                        <p:tgtEl>
                                          <p:spTgt spid="18"/>
                                        </p:tgtEl>
                                        <p:attrNameLst>
                                          <p:attrName>fill.on</p:attrName>
                                        </p:attrNameLst>
                                      </p:cBhvr>
                                      <p:to>
                                        <p:strVal val="true"/>
                                      </p:to>
                                    </p:set>
                                  </p:childTnLst>
                                </p:cTn>
                              </p:par>
                              <p:par>
                                <p:cTn fill="hold" grpId="0" id="70" nodeType="withEffect" presetClass="entr" presetID="21" presetSubtype="1">
                                  <p:stCondLst>
                                    <p:cond delay="0"/>
                                  </p:stCondLst>
                                  <p:childTnLst>
                                    <p:set>
                                      <p:cBhvr>
                                        <p:cTn dur="1" fill="hold" id="71">
                                          <p:stCondLst>
                                            <p:cond delay="0"/>
                                          </p:stCondLst>
                                        </p:cTn>
                                        <p:tgtEl>
                                          <p:spTgt spid="20"/>
                                        </p:tgtEl>
                                        <p:attrNameLst>
                                          <p:attrName>style.visibility</p:attrName>
                                        </p:attrNameLst>
                                      </p:cBhvr>
                                      <p:to>
                                        <p:strVal val="visible"/>
                                      </p:to>
                                    </p:set>
                                    <p:animEffect filter="wheel(1)" transition="in">
                                      <p:cBhvr>
                                        <p:cTn dur="1750" id="72"/>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1" spid="11"/>
      <p:bldP grpId="0" spid="18"/>
      <p:bldP grpId="1" spid="18"/>
      <p:bldP grpId="0" spid="20"/>
      <p:bldP grpId="0" spid="14"/>
      <p:bldP grpId="1" spid="1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 name="图片 4">
            <a:extLst>
              <a:ext uri="{FF2B5EF4-FFF2-40B4-BE49-F238E27FC236}">
                <a16:creationId xmlns:a16="http://schemas.microsoft.com/office/drawing/2014/main" id="{7EB33FA6-486C-4708-A7FE-931D29806317}"/>
              </a:ext>
            </a:extLst>
          </p:cNvPr>
          <p:cNvPicPr>
            <a:picLocks noChangeAspect="1"/>
          </p:cNvPicPr>
          <p:nvPr/>
        </p:nvPicPr>
        <p:blipFill>
          <a:blip r:embed="rId3">
            <a:extLst>
              <a:ext uri="{28A0092B-C50C-407E-A947-70E740481C1C}">
                <a14:useLocalDpi val="0"/>
              </a:ext>
            </a:extLst>
          </a:blip>
          <a:stretch>
            <a:fillRect/>
          </a:stretch>
        </p:blipFill>
        <p:spPr>
          <a:xfrm>
            <a:off x="714445" y="2116507"/>
            <a:ext cx="5180286" cy="3821173"/>
          </a:xfrm>
          <a:prstGeom prst="rect">
            <a:avLst/>
          </a:prstGeom>
          <a:effectLst>
            <a:outerShdw algn="tl" blurRad="50800" dir="2700000" dist="38100" rotWithShape="0">
              <a:prstClr val="black">
                <a:alpha val="15000"/>
              </a:prstClr>
            </a:outerShdw>
          </a:effectLst>
        </p:spPr>
      </p:pic>
      <p:sp>
        <p:nvSpPr>
          <p:cNvPr id="7" name="文本框 6"/>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sp>
        <p:nvSpPr>
          <p:cNvPr id="51" name="标题 11"/>
          <p:cNvSpPr txBox="1"/>
          <p:nvPr/>
        </p:nvSpPr>
        <p:spPr>
          <a:xfrm>
            <a:off x="6567245" y="3245920"/>
            <a:ext cx="4266597" cy="2071881"/>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lnSpc>
                <a:spcPct val="150000"/>
              </a:lnSpc>
            </a:pPr>
            <a:r>
              <a:rPr altLang="en-US" lang="zh-CN" sz="1600">
                <a:solidFill>
                  <a:schemeClr val="bg1"/>
                </a:solidFill>
                <a:latin charset="-122" panose="020b0503020204020204" pitchFamily="34" typeface="微软雅黑"/>
                <a:ea charset="-122" panose="020b0503020204020204" pitchFamily="34" typeface="微软雅黑"/>
              </a:rPr>
              <a:t>我国企业的不良品率平均在10%左右，而工业发达国家可以接受的产品不合格率仅为3‰</a:t>
            </a:r>
          </a:p>
        </p:txBody>
      </p:sp>
      <p:sp>
        <p:nvSpPr>
          <p:cNvPr id="68" name="标题 11"/>
          <p:cNvSpPr txBox="1"/>
          <p:nvPr/>
        </p:nvSpPr>
        <p:spPr>
          <a:xfrm>
            <a:off x="6567245" y="4473122"/>
            <a:ext cx="4266597" cy="1426395"/>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lnSpc>
                <a:spcPct val="150000"/>
              </a:lnSpc>
            </a:pPr>
            <a:r>
              <a:rPr altLang="en-US" lang="zh-CN" sz="1600">
                <a:solidFill>
                  <a:schemeClr val="bg1"/>
                </a:solidFill>
                <a:latin charset="-122" panose="020b0503020204020204" pitchFamily="34" typeface="微软雅黑"/>
                <a:ea charset="-122" panose="020b0503020204020204" pitchFamily="34" typeface="微软雅黑"/>
              </a:rPr>
              <a:t>每生产1美元的产品，我国耗费的能源是美国的4.3倍，是日本的11.5倍。</a:t>
            </a:r>
          </a:p>
        </p:txBody>
      </p:sp>
      <p:grpSp>
        <p:nvGrpSpPr>
          <p:cNvPr id="3" name="组合 2">
            <a:extLst>
              <a:ext uri="{FF2B5EF4-FFF2-40B4-BE49-F238E27FC236}">
                <a16:creationId xmlns:a16="http://schemas.microsoft.com/office/drawing/2014/main" id="{B0D03E01-35F5-4741-9E7C-6C73E7D0DD07}"/>
              </a:ext>
            </a:extLst>
          </p:cNvPr>
          <p:cNvGrpSpPr/>
          <p:nvPr/>
        </p:nvGrpSpPr>
        <p:grpSpPr>
          <a:xfrm>
            <a:off x="5712442" y="0"/>
            <a:ext cx="730990" cy="436632"/>
            <a:chOff x="5712442" y="0"/>
            <a:chExt cx="730990" cy="436632"/>
          </a:xfrm>
        </p:grpSpPr>
        <p:sp>
          <p:nvSpPr>
            <p:cNvPr id="2" name="流程图: 离页连接符 1">
              <a:extLst>
                <a:ext uri="{FF2B5EF4-FFF2-40B4-BE49-F238E27FC236}">
                  <a16:creationId xmlns:a16="http://schemas.microsoft.com/office/drawing/2014/main" id="{DD1476D3-7B31-412C-BC7F-D9AD0B209586}"/>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文本框 37">
              <a:extLst>
                <a:ext uri="{FF2B5EF4-FFF2-40B4-BE49-F238E27FC236}">
                  <a16:creationId xmlns:a16="http://schemas.microsoft.com/office/drawing/2014/main" id="{3A2AAF2C-6F20-422B-87F0-36E9EDE1E9F6}"/>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grpSp>
        <p:nvGrpSpPr>
          <p:cNvPr id="8" name="组合 7">
            <a:extLst>
              <a:ext uri="{FF2B5EF4-FFF2-40B4-BE49-F238E27FC236}">
                <a16:creationId xmlns:a16="http://schemas.microsoft.com/office/drawing/2014/main" id="{EB883362-42A5-4A27-AC9A-5B1FD531FDF6}"/>
              </a:ext>
            </a:extLst>
          </p:cNvPr>
          <p:cNvGrpSpPr/>
          <p:nvPr/>
        </p:nvGrpSpPr>
        <p:grpSpPr>
          <a:xfrm>
            <a:off x="5139324" y="1811199"/>
            <a:ext cx="6074917" cy="919266"/>
            <a:chOff x="2085316" y="2084046"/>
            <a:chExt cx="6074917" cy="919266"/>
          </a:xfrm>
        </p:grpSpPr>
        <p:sp>
          <p:nvSpPr>
            <p:cNvPr id="6" name="矩形 5">
              <a:extLst>
                <a:ext uri="{FF2B5EF4-FFF2-40B4-BE49-F238E27FC236}">
                  <a16:creationId xmlns:a16="http://schemas.microsoft.com/office/drawing/2014/main" id="{C6FD6FD2-8A66-4B2D-873A-F4D405084AF9}"/>
                </a:ext>
              </a:extLst>
            </p:cNvPr>
            <p:cNvSpPr/>
            <p:nvPr/>
          </p:nvSpPr>
          <p:spPr>
            <a:xfrm>
              <a:off x="2085316" y="2084046"/>
              <a:ext cx="6074917" cy="919266"/>
            </a:xfrm>
            <a:prstGeom prst="rect">
              <a:avLst/>
            </a:prstGeom>
            <a:solidFill>
              <a:srgbClr val="FFC74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标题 11"/>
            <p:cNvSpPr txBox="1"/>
            <p:nvPr/>
          </p:nvSpPr>
          <p:spPr>
            <a:xfrm>
              <a:off x="2211196" y="2100081"/>
              <a:ext cx="5180286" cy="714619"/>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lnSpc>
                  <a:spcPct val="150000"/>
                </a:lnSpc>
              </a:pPr>
              <a:r>
                <a:rPr altLang="en-US" lang="zh-CN" sz="1600">
                  <a:solidFill>
                    <a:schemeClr val="bg1"/>
                  </a:solidFill>
                  <a:latin charset="-122" panose="020b0503020204020204" pitchFamily="34" typeface="微软雅黑"/>
                  <a:ea charset="-122" panose="020b0503020204020204" pitchFamily="34" typeface="微软雅黑"/>
                </a:rPr>
                <a:t>工艺上的小差异，体现民族素质上的大差异 </a:t>
              </a:r>
            </a:p>
          </p:txBody>
        </p:sp>
        <p:sp>
          <p:nvSpPr>
            <p:cNvPr id="37" name="标题 11"/>
            <p:cNvSpPr txBox="1"/>
            <p:nvPr/>
          </p:nvSpPr>
          <p:spPr>
            <a:xfrm>
              <a:off x="6407201" y="2566934"/>
              <a:ext cx="1716801" cy="283395"/>
            </a:xfrm>
            <a:prstGeom prst="rect">
              <a:avLst/>
            </a:prstGeom>
          </p:spPr>
          <p:txBody>
            <a:bodyPr>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zh-CN" b="1" lang="en-US" sz="2000">
                  <a:solidFill>
                    <a:schemeClr val="bg1"/>
                  </a:solidFill>
                  <a:latin charset="-122" panose="020b0503020204020204" pitchFamily="34" typeface="微软雅黑"/>
                  <a:ea charset="-122" panose="020b0503020204020204" pitchFamily="34" typeface="微软雅黑"/>
                </a:rPr>
                <a:t>——张瑞敏</a:t>
              </a:r>
            </a:p>
          </p:txBody>
        </p:sp>
      </p:grpSp>
      <p:grpSp>
        <p:nvGrpSpPr>
          <p:cNvPr id="10" name="组合 9">
            <a:extLst>
              <a:ext uri="{FF2B5EF4-FFF2-40B4-BE49-F238E27FC236}">
                <a16:creationId xmlns:a16="http://schemas.microsoft.com/office/drawing/2014/main" id="{1EB66313-95C6-4376-820E-6406E394E00D}"/>
              </a:ext>
            </a:extLst>
          </p:cNvPr>
          <p:cNvGrpSpPr/>
          <p:nvPr/>
        </p:nvGrpSpPr>
        <p:grpSpPr>
          <a:xfrm>
            <a:off x="5496581" y="3973181"/>
            <a:ext cx="567458" cy="567458"/>
            <a:chOff x="1918741" y="2576140"/>
            <a:chExt cx="914400" cy="914400"/>
          </a:xfrm>
        </p:grpSpPr>
        <p:sp>
          <p:nvSpPr>
            <p:cNvPr id="4" name="椭圆 3">
              <a:extLst>
                <a:ext uri="{FF2B5EF4-FFF2-40B4-BE49-F238E27FC236}">
                  <a16:creationId xmlns:a16="http://schemas.microsoft.com/office/drawing/2014/main" id="{99CF44D8-737E-4824-A9EF-2FA75BBF52C2}"/>
                </a:ext>
              </a:extLst>
            </p:cNvPr>
            <p:cNvSpPr/>
            <p:nvPr/>
          </p:nvSpPr>
          <p:spPr>
            <a:xfrm>
              <a:off x="1918741" y="2576140"/>
              <a:ext cx="914400" cy="9144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等腰三角形 8">
              <a:extLst>
                <a:ext uri="{FF2B5EF4-FFF2-40B4-BE49-F238E27FC236}">
                  <a16:creationId xmlns:a16="http://schemas.microsoft.com/office/drawing/2014/main" id="{D275EAD0-2647-48E3-8910-D03C164D02DF}"/>
                </a:ext>
              </a:extLst>
            </p:cNvPr>
            <p:cNvSpPr/>
            <p:nvPr/>
          </p:nvSpPr>
          <p:spPr>
            <a:xfrm flipH="1" rot="5400000">
              <a:off x="2211849" y="2859869"/>
              <a:ext cx="389744" cy="34694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4285506713"/>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id="7"/>
                                        <p:tgtEl>
                                          <p:spTgt spid="7"/>
                                        </p:tgtEl>
                                        <p:attrNameLst>
                                          <p:attrName>ppt_y</p:attrName>
                                        </p:attrNameLst>
                                      </p:cBhvr>
                                      <p:tavLst>
                                        <p:tav tm="0">
                                          <p:val>
                                            <p:strVal val="#ppt_y-#ppt_h*1.125000"/>
                                          </p:val>
                                        </p:tav>
                                        <p:tav tm="100000">
                                          <p:val>
                                            <p:strVal val="#ppt_y"/>
                                          </p:val>
                                        </p:tav>
                                      </p:tavLst>
                                    </p:anim>
                                    <p:animEffect filter="wipe(down)" transition="in">
                                      <p:cBhvr>
                                        <p:cTn dur="500" id="8"/>
                                        <p:tgtEl>
                                          <p:spTgt spid="7"/>
                                        </p:tgtEl>
                                      </p:cBhvr>
                                    </p:animEffect>
                                  </p:childTnLst>
                                </p:cTn>
                              </p:par>
                            </p:childTnLst>
                          </p:cTn>
                        </p:par>
                        <p:par>
                          <p:cTn fill="hold" id="9" nodeType="afterGroup">
                            <p:stCondLst>
                              <p:cond delay="500"/>
                            </p:stCondLst>
                            <p:childTnLst>
                              <p:par>
                                <p:cTn fill="hold" id="10" nodeType="afterEffect" presetClass="entr" presetID="14" presetSubtype="5">
                                  <p:stCondLst>
                                    <p:cond delay="0"/>
                                  </p:stCondLst>
                                  <p:childTnLst>
                                    <p:set>
                                      <p:cBhvr>
                                        <p:cTn dur="1" fill="hold" id="11">
                                          <p:stCondLst>
                                            <p:cond delay="0"/>
                                          </p:stCondLst>
                                        </p:cTn>
                                        <p:tgtEl>
                                          <p:spTgt spid="5"/>
                                        </p:tgtEl>
                                        <p:attrNameLst>
                                          <p:attrName>style.visibility</p:attrName>
                                        </p:attrNameLst>
                                      </p:cBhvr>
                                      <p:to>
                                        <p:strVal val="visible"/>
                                      </p:to>
                                    </p:set>
                                    <p:animEffect filter="randombar(vertical)" transition="in">
                                      <p:cBhvr>
                                        <p:cTn dur="750" id="12"/>
                                        <p:tgtEl>
                                          <p:spTgt spid="5"/>
                                        </p:tgtEl>
                                      </p:cBhvr>
                                    </p:animEffect>
                                  </p:childTnLst>
                                </p:cTn>
                              </p:par>
                            </p:childTnLst>
                          </p:cTn>
                        </p:par>
                        <p:par>
                          <p:cTn fill="hold" id="13" nodeType="afterGroup">
                            <p:stCondLst>
                              <p:cond delay="1250"/>
                            </p:stCondLst>
                            <p:childTnLst>
                              <p:par>
                                <p:cTn fill="hold" id="14" nodeType="afterEffect" presetClass="entr" presetID="1" presetSubtype="0">
                                  <p:stCondLst>
                                    <p:cond delay="0"/>
                                  </p:stCondLst>
                                  <p:childTnLst>
                                    <p:set>
                                      <p:cBhvr>
                                        <p:cTn dur="1" fill="hold" id="15">
                                          <p:stCondLst>
                                            <p:cond delay="0"/>
                                          </p:stCondLst>
                                        </p:cTn>
                                        <p:tgtEl>
                                          <p:spTgt spid="8"/>
                                        </p:tgtEl>
                                        <p:attrNameLst>
                                          <p:attrName>style.visibility</p:attrName>
                                        </p:attrNameLst>
                                      </p:cBhvr>
                                      <p:to>
                                        <p:strVal val="visible"/>
                                      </p:to>
                                    </p:set>
                                  </p:childTnLst>
                                </p:cTn>
                              </p:par>
                              <p:par>
                                <p:cTn accel="50000" decel="50000" fill="hold" id="16" nodeType="withEffect" presetClass="path" presetID="35" presetSubtype="0">
                                  <p:stCondLst>
                                    <p:cond delay="0"/>
                                  </p:stCondLst>
                                  <p:childTnLst>
                                    <p:animMotion origin="layout" path="M -2.91667E-06 1.48148E-06 L -0.38476 0.00347" pathEditMode="relative" ptsTypes="AA" rAng="0">
                                      <p:cBhvr>
                                        <p:cTn dur="1500" fill="hold" id="17" spd="-100000"/>
                                        <p:tgtEl>
                                          <p:spTgt spid="8"/>
                                        </p:tgtEl>
                                        <p:attrNameLst>
                                          <p:attrName>ppt_x</p:attrName>
                                          <p:attrName>ppt_y</p:attrName>
                                        </p:attrNameLst>
                                      </p:cBhvr>
                                      <p:rCtr x="-19245" y="162"/>
                                    </p:animMotion>
                                  </p:childTnLst>
                                </p:cTn>
                              </p:par>
                            </p:childTnLst>
                          </p:cTn>
                        </p:par>
                        <p:par>
                          <p:cTn fill="hold" id="18" nodeType="afterGroup">
                            <p:stCondLst>
                              <p:cond delay="2750"/>
                            </p:stCondLst>
                            <p:childTnLst>
                              <p:par>
                                <p:cTn fill="hold" id="19" nodeType="afterEffect" presetClass="entr" presetID="23" presetSubtype="32">
                                  <p:stCondLst>
                                    <p:cond delay="0"/>
                                  </p:stCondLst>
                                  <p:childTnLst>
                                    <p:set>
                                      <p:cBhvr>
                                        <p:cTn dur="1" fill="hold" id="20">
                                          <p:stCondLst>
                                            <p:cond delay="0"/>
                                          </p:stCondLst>
                                        </p:cTn>
                                        <p:tgtEl>
                                          <p:spTgt spid="10"/>
                                        </p:tgtEl>
                                        <p:attrNameLst>
                                          <p:attrName>style.visibility</p:attrName>
                                        </p:attrNameLst>
                                      </p:cBhvr>
                                      <p:to>
                                        <p:strVal val="visible"/>
                                      </p:to>
                                    </p:set>
                                    <p:anim calcmode="lin" valueType="num">
                                      <p:cBhvr>
                                        <p:cTn dur="750" fill="hold" id="21"/>
                                        <p:tgtEl>
                                          <p:spTgt spid="10"/>
                                        </p:tgtEl>
                                        <p:attrNameLst>
                                          <p:attrName>ppt_w</p:attrName>
                                        </p:attrNameLst>
                                      </p:cBhvr>
                                      <p:tavLst>
                                        <p:tav tm="0">
                                          <p:val>
                                            <p:strVal val="4*#ppt_w"/>
                                          </p:val>
                                        </p:tav>
                                        <p:tav tm="100000">
                                          <p:val>
                                            <p:strVal val="#ppt_w"/>
                                          </p:val>
                                        </p:tav>
                                      </p:tavLst>
                                    </p:anim>
                                    <p:anim calcmode="lin" valueType="num">
                                      <p:cBhvr>
                                        <p:cTn dur="750" fill="hold" id="22"/>
                                        <p:tgtEl>
                                          <p:spTgt spid="10"/>
                                        </p:tgtEl>
                                        <p:attrNameLst>
                                          <p:attrName>ppt_h</p:attrName>
                                        </p:attrNameLst>
                                      </p:cBhvr>
                                      <p:tavLst>
                                        <p:tav tm="0">
                                          <p:val>
                                            <p:strVal val="4*#ppt_h"/>
                                          </p:val>
                                        </p:tav>
                                        <p:tav tm="100000">
                                          <p:val>
                                            <p:strVal val="#ppt_h"/>
                                          </p:val>
                                        </p:tav>
                                      </p:tavLst>
                                    </p:anim>
                                  </p:childTnLst>
                                </p:cTn>
                              </p:par>
                            </p:childTnLst>
                          </p:cTn>
                        </p:par>
                        <p:par>
                          <p:cTn fill="hold" id="23" nodeType="afterGroup">
                            <p:stCondLst>
                              <p:cond delay="3500"/>
                            </p:stCondLst>
                            <p:childTnLst>
                              <p:par>
                                <p:cTn fill="hold" grpId="0" id="24" nodeType="afterEffect" presetClass="entr" presetID="22" presetSubtype="8">
                                  <p:stCondLst>
                                    <p:cond delay="0"/>
                                  </p:stCondLst>
                                  <p:childTnLst>
                                    <p:set>
                                      <p:cBhvr>
                                        <p:cTn dur="1" fill="hold" id="25">
                                          <p:stCondLst>
                                            <p:cond delay="0"/>
                                          </p:stCondLst>
                                        </p:cTn>
                                        <p:tgtEl>
                                          <p:spTgt spid="51"/>
                                        </p:tgtEl>
                                        <p:attrNameLst>
                                          <p:attrName>style.visibility</p:attrName>
                                        </p:attrNameLst>
                                      </p:cBhvr>
                                      <p:to>
                                        <p:strVal val="visible"/>
                                      </p:to>
                                    </p:set>
                                    <p:animEffect filter="wipe(left)" transition="in">
                                      <p:cBhvr>
                                        <p:cTn dur="750" id="26"/>
                                        <p:tgtEl>
                                          <p:spTgt spid="51"/>
                                        </p:tgtEl>
                                      </p:cBhvr>
                                    </p:animEffect>
                                  </p:childTnLst>
                                </p:cTn>
                              </p:par>
                            </p:childTnLst>
                          </p:cTn>
                        </p:par>
                        <p:par>
                          <p:cTn fill="hold" id="27" nodeType="afterGroup">
                            <p:stCondLst>
                              <p:cond delay="4250"/>
                            </p:stCondLst>
                            <p:childTnLst>
                              <p:par>
                                <p:cTn fill="hold" grpId="0" id="28" nodeType="afterEffect" presetClass="entr" presetID="22" presetSubtype="8">
                                  <p:stCondLst>
                                    <p:cond delay="0"/>
                                  </p:stCondLst>
                                  <p:childTnLst>
                                    <p:set>
                                      <p:cBhvr>
                                        <p:cTn dur="1" fill="hold" id="29">
                                          <p:stCondLst>
                                            <p:cond delay="0"/>
                                          </p:stCondLst>
                                        </p:cTn>
                                        <p:tgtEl>
                                          <p:spTgt spid="68"/>
                                        </p:tgtEl>
                                        <p:attrNameLst>
                                          <p:attrName>style.visibility</p:attrName>
                                        </p:attrNameLst>
                                      </p:cBhvr>
                                      <p:to>
                                        <p:strVal val="visible"/>
                                      </p:to>
                                    </p:set>
                                    <p:animEffect filter="wipe(left)" transition="in">
                                      <p:cBhvr>
                                        <p:cTn dur="750" id="30"/>
                                        <p:tgtEl>
                                          <p:spTgt spid="6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51"/>
      <p:bldP grpId="0" spid="68"/>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a:extLst>
              <a:ext uri="{FF2B5EF4-FFF2-40B4-BE49-F238E27FC236}">
                <a16:creationId xmlns:a16="http://schemas.microsoft.com/office/drawing/2014/main" id="{9AB4628C-447D-442C-9018-91D362C0228A}"/>
              </a:ext>
            </a:extLst>
          </p:cNvPr>
          <p:cNvGrpSpPr/>
          <p:nvPr/>
        </p:nvGrpSpPr>
        <p:grpSpPr>
          <a:xfrm>
            <a:off x="1584749" y="2437790"/>
            <a:ext cx="2754465" cy="647363"/>
            <a:chOff x="1584749" y="2437790"/>
            <a:chExt cx="2754465" cy="647363"/>
          </a:xfrm>
        </p:grpSpPr>
        <p:sp>
          <p:nvSpPr>
            <p:cNvPr id="12" name="圆角矩形 8"/>
            <p:cNvSpPr>
              <a:spLocks noChangeArrowheads="1"/>
            </p:cNvSpPr>
            <p:nvPr/>
          </p:nvSpPr>
          <p:spPr bwMode="auto">
            <a:xfrm>
              <a:off x="1584749" y="2437790"/>
              <a:ext cx="2754465" cy="647363"/>
            </a:xfrm>
            <a:prstGeom prst="roundRect">
              <a:avLst>
                <a:gd fmla="val 50000" name="adj"/>
              </a:avLst>
            </a:prstGeom>
            <a:solidFill>
              <a:srgbClr val="37597B"/>
            </a:solidFill>
            <a:ln>
              <a:solidFill>
                <a:srgbClr val="FFC740"/>
              </a:solidFill>
            </a:ln>
          </p:spPr>
          <p:txBody>
            <a:bodyPr anchor="ct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algn="ctr" eaLnBrk="1" hangingPunct="1"/>
              <a:endParaRPr altLang="zh-CN" lang="zh-CN" sz="2099">
                <a:solidFill>
                  <a:srgbClr val="FFFFFF"/>
                </a:solidFill>
                <a:latin charset="-122" panose="020b0503020204020204" pitchFamily="34" typeface="微软雅黑"/>
                <a:ea charset="-122" panose="020b0503020204020204" pitchFamily="34" typeface="微软雅黑"/>
                <a:sym charset="0" pitchFamily="34" typeface="Calibri"/>
              </a:endParaRPr>
            </a:p>
          </p:txBody>
        </p:sp>
        <p:sp>
          <p:nvSpPr>
            <p:cNvPr id="13" name="文本框 12"/>
            <p:cNvSpPr>
              <a:spLocks noChangeArrowheads="1"/>
            </p:cNvSpPr>
            <p:nvPr/>
          </p:nvSpPr>
          <p:spPr bwMode="auto">
            <a:xfrm>
              <a:off x="2072029" y="2577469"/>
              <a:ext cx="1783080" cy="411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z="2099">
                  <a:solidFill>
                    <a:srgbClr val="FFFFFF"/>
                  </a:solidFill>
                  <a:latin charset="-122" panose="020b0503020204020204" pitchFamily="34" typeface="微软雅黑"/>
                  <a:ea charset="-122" panose="020b0503020204020204" pitchFamily="34" typeface="微软雅黑"/>
                  <a:sym charset="-122" panose="020b0503020204020204" pitchFamily="34" typeface="微软雅黑"/>
                </a:rPr>
                <a:t>点击输入标题</a:t>
              </a:r>
            </a:p>
          </p:txBody>
        </p:sp>
      </p:grpSp>
      <p:sp>
        <p:nvSpPr>
          <p:cNvPr id="21" name="TextBox 47"/>
          <p:cNvSpPr>
            <a:spLocks noChangeArrowheads="1"/>
          </p:cNvSpPr>
          <p:nvPr/>
        </p:nvSpPr>
        <p:spPr bwMode="auto">
          <a:xfrm>
            <a:off x="5722263" y="3504212"/>
            <a:ext cx="5758039" cy="6196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pc="120" sz="1733">
                <a:solidFill>
                  <a:schemeClr val="bg1"/>
                </a:solidFill>
                <a:latin charset="-122" panose="020b0503020204020204" pitchFamily="34" typeface="微软雅黑"/>
                <a:ea charset="-122" panose="020b0503020204020204" pitchFamily="34" typeface="微软雅黑"/>
                <a:sym charset="-122" panose="02010600030101010101" pitchFamily="2" typeface="宋体"/>
              </a:rPr>
              <a:t>制定战略就是要把你想实现的东西加以限制，如果想满足所有的需求，就等于没有战略。</a:t>
            </a:r>
          </a:p>
        </p:txBody>
      </p:sp>
      <p:sp>
        <p:nvSpPr>
          <p:cNvPr id="22" name="TextBox 48"/>
          <p:cNvSpPr>
            <a:spLocks noChangeArrowheads="1"/>
          </p:cNvSpPr>
          <p:nvPr/>
        </p:nvSpPr>
        <p:spPr bwMode="auto">
          <a:xfrm>
            <a:off x="5722263" y="4681949"/>
            <a:ext cx="5758039" cy="6196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pc="120" sz="1733">
                <a:solidFill>
                  <a:schemeClr val="bg1"/>
                </a:solidFill>
                <a:latin charset="-122" panose="020b0503020204020204" pitchFamily="34" typeface="微软雅黑"/>
                <a:ea charset="-122" panose="020b0503020204020204" pitchFamily="34" typeface="微软雅黑"/>
                <a:sym charset="-122" panose="02010600030101010101" pitchFamily="2" typeface="宋体"/>
              </a:rPr>
              <a:t>战略就是在竞争中作出取舍，其实质就是选择不做哪些事情。</a:t>
            </a:r>
          </a:p>
        </p:txBody>
      </p:sp>
      <p:sp>
        <p:nvSpPr>
          <p:cNvPr id="24" name="TextBox 51"/>
          <p:cNvSpPr>
            <a:spLocks noChangeArrowheads="1"/>
          </p:cNvSpPr>
          <p:nvPr/>
        </p:nvSpPr>
        <p:spPr bwMode="auto">
          <a:xfrm>
            <a:off x="5722263" y="2542090"/>
            <a:ext cx="5758039" cy="35554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pc="120" sz="1733">
                <a:solidFill>
                  <a:schemeClr val="bg1"/>
                </a:solidFill>
                <a:latin charset="-122" panose="020b0503020204020204" pitchFamily="34" typeface="微软雅黑"/>
                <a:ea charset="-122" panose="020b0503020204020204" pitchFamily="34" typeface="微软雅黑"/>
                <a:sym charset="-122" panose="02010600030101010101" pitchFamily="2" typeface="宋体"/>
              </a:rPr>
              <a:t>战略就是在企业的各项运营活动之间建立一种配称。</a:t>
            </a:r>
          </a:p>
        </p:txBody>
      </p:sp>
      <p:grpSp>
        <p:nvGrpSpPr>
          <p:cNvPr id="8" name="组合 7">
            <a:extLst>
              <a:ext uri="{FF2B5EF4-FFF2-40B4-BE49-F238E27FC236}">
                <a16:creationId xmlns:a16="http://schemas.microsoft.com/office/drawing/2014/main" id="{D4B08867-CB8B-47D2-9944-64DFCF415793}"/>
              </a:ext>
            </a:extLst>
          </p:cNvPr>
          <p:cNvGrpSpPr/>
          <p:nvPr/>
        </p:nvGrpSpPr>
        <p:grpSpPr>
          <a:xfrm>
            <a:off x="1630762" y="3570677"/>
            <a:ext cx="2754465" cy="644189"/>
            <a:chOff x="1630762" y="3570677"/>
            <a:chExt cx="2754465" cy="644189"/>
          </a:xfrm>
        </p:grpSpPr>
        <p:sp>
          <p:nvSpPr>
            <p:cNvPr id="15" name="圆角矩形 13"/>
            <p:cNvSpPr>
              <a:spLocks noChangeArrowheads="1"/>
            </p:cNvSpPr>
            <p:nvPr/>
          </p:nvSpPr>
          <p:spPr bwMode="auto">
            <a:xfrm>
              <a:off x="1630762" y="3570677"/>
              <a:ext cx="2754465" cy="644189"/>
            </a:xfrm>
            <a:prstGeom prst="roundRect">
              <a:avLst>
                <a:gd fmla="val 50000" name="adj"/>
              </a:avLst>
            </a:prstGeom>
            <a:solidFill>
              <a:srgbClr val="37597B"/>
            </a:solidFill>
            <a:ln>
              <a:solidFill>
                <a:srgbClr val="FFC740"/>
              </a:solidFill>
            </a:ln>
          </p:spPr>
          <p:txBody>
            <a:bodyPr anchor="ct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algn="ctr" eaLnBrk="1" hangingPunct="1"/>
              <a:endParaRPr altLang="zh-CN" lang="zh-CN" sz="2099">
                <a:solidFill>
                  <a:srgbClr val="FFFFFF"/>
                </a:solidFill>
                <a:latin charset="0" pitchFamily="34" typeface="Calibri"/>
                <a:sym charset="0" pitchFamily="34" typeface="Calibri"/>
              </a:endParaRPr>
            </a:p>
          </p:txBody>
        </p:sp>
        <p:sp>
          <p:nvSpPr>
            <p:cNvPr id="25" name="文本框 12"/>
            <p:cNvSpPr>
              <a:spLocks noChangeArrowheads="1"/>
            </p:cNvSpPr>
            <p:nvPr/>
          </p:nvSpPr>
          <p:spPr bwMode="auto">
            <a:xfrm>
              <a:off x="2059160" y="3702601"/>
              <a:ext cx="1783080" cy="411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z="2099">
                  <a:solidFill>
                    <a:srgbClr val="FFFFFF"/>
                  </a:solidFill>
                  <a:latin charset="-122" panose="020b0503020204020204" pitchFamily="34" typeface="微软雅黑"/>
                  <a:ea charset="-122" panose="020b0503020204020204" pitchFamily="34" typeface="微软雅黑"/>
                  <a:sym charset="-122" panose="020b0503020204020204" pitchFamily="34" typeface="微软雅黑"/>
                </a:rPr>
                <a:t>点击输入标题</a:t>
              </a:r>
            </a:p>
          </p:txBody>
        </p:sp>
      </p:grpSp>
      <p:grpSp>
        <p:nvGrpSpPr>
          <p:cNvPr id="9" name="组合 8">
            <a:extLst>
              <a:ext uri="{FF2B5EF4-FFF2-40B4-BE49-F238E27FC236}">
                <a16:creationId xmlns:a16="http://schemas.microsoft.com/office/drawing/2014/main" id="{065380D1-BC59-4751-A7C6-54AF8EE92994}"/>
              </a:ext>
            </a:extLst>
          </p:cNvPr>
          <p:cNvGrpSpPr/>
          <p:nvPr/>
        </p:nvGrpSpPr>
        <p:grpSpPr>
          <a:xfrm>
            <a:off x="1641869" y="4694041"/>
            <a:ext cx="2752879" cy="644189"/>
            <a:chOff x="1641869" y="4694041"/>
            <a:chExt cx="2752879" cy="644189"/>
          </a:xfrm>
        </p:grpSpPr>
        <p:sp>
          <p:nvSpPr>
            <p:cNvPr id="17" name="圆角矩形 18"/>
            <p:cNvSpPr>
              <a:spLocks noChangeArrowheads="1"/>
            </p:cNvSpPr>
            <p:nvPr/>
          </p:nvSpPr>
          <p:spPr bwMode="auto">
            <a:xfrm>
              <a:off x="1641869" y="4694041"/>
              <a:ext cx="2752879" cy="644189"/>
            </a:xfrm>
            <a:prstGeom prst="roundRect">
              <a:avLst>
                <a:gd fmla="val 50000" name="adj"/>
              </a:avLst>
            </a:prstGeom>
            <a:solidFill>
              <a:srgbClr val="37597B"/>
            </a:solidFill>
            <a:ln>
              <a:solidFill>
                <a:srgbClr val="FFC740"/>
              </a:solidFill>
            </a:ln>
          </p:spPr>
          <p:txBody>
            <a:bodyPr anchor="ct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algn="ctr" eaLnBrk="1" hangingPunct="1"/>
              <a:endParaRPr altLang="zh-CN" lang="zh-CN" sz="2099">
                <a:solidFill>
                  <a:srgbClr val="FFFFFF"/>
                </a:solidFill>
                <a:latin charset="0" pitchFamily="34" typeface="Calibri"/>
                <a:sym charset="0" pitchFamily="34" typeface="Calibri"/>
              </a:endParaRPr>
            </a:p>
          </p:txBody>
        </p:sp>
        <p:sp>
          <p:nvSpPr>
            <p:cNvPr id="26" name="文本框 12"/>
            <p:cNvSpPr>
              <a:spLocks noChangeArrowheads="1"/>
            </p:cNvSpPr>
            <p:nvPr/>
          </p:nvSpPr>
          <p:spPr bwMode="auto">
            <a:xfrm>
              <a:off x="2059161" y="4801936"/>
              <a:ext cx="1783080" cy="4113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anose="020b0604020202020204" pitchFamily="34" typeface="Arial"/>
                  <a:ea charset="-122" pitchFamily="2" typeface="宋体"/>
                </a:defRPr>
              </a:lvl1pPr>
              <a:lvl2pPr eaLnBrk="0" hangingPunct="0" indent="-285750" marL="742950">
                <a:defRPr sz="2100">
                  <a:solidFill>
                    <a:schemeClr val="tx1"/>
                  </a:solidFill>
                  <a:latin charset="0" panose="020b0604020202020204" pitchFamily="34" typeface="Arial"/>
                  <a:ea charset="-122" pitchFamily="2" typeface="宋体"/>
                </a:defRPr>
              </a:lvl2pPr>
              <a:lvl3pPr eaLnBrk="0" hangingPunct="0" indent="-228600" marL="1143000">
                <a:defRPr sz="2100">
                  <a:solidFill>
                    <a:schemeClr val="tx1"/>
                  </a:solidFill>
                  <a:latin charset="0" panose="020b0604020202020204" pitchFamily="34" typeface="Arial"/>
                  <a:ea charset="-122" pitchFamily="2" typeface="宋体"/>
                </a:defRPr>
              </a:lvl3pPr>
              <a:lvl4pPr eaLnBrk="0" hangingPunct="0" indent="-228600" marL="1600200">
                <a:defRPr sz="2100">
                  <a:solidFill>
                    <a:schemeClr val="tx1"/>
                  </a:solidFill>
                  <a:latin charset="0" panose="020b0604020202020204" pitchFamily="34" typeface="Arial"/>
                  <a:ea charset="-122" pitchFamily="2" typeface="宋体"/>
                </a:defRPr>
              </a:lvl4pPr>
              <a:lvl5pPr eaLnBrk="0" hangingPunct="0" indent="-228600" marL="2057400">
                <a:defRPr sz="2100">
                  <a:solidFill>
                    <a:schemeClr val="tx1"/>
                  </a:solidFill>
                  <a:latin charset="0" panose="020b0604020202020204" pitchFamily="34" typeface="Arial"/>
                  <a:ea charset="-122" pitchFamily="2" typeface="宋体"/>
                </a:defRPr>
              </a:lvl5pPr>
              <a:lvl6pPr defTabSz="1089025" eaLnBrk="0" fontAlgn="base" hangingPunct="0" indent="-228600" marL="25146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6pPr>
              <a:lvl7pPr defTabSz="1089025" eaLnBrk="0" fontAlgn="base" hangingPunct="0" indent="-228600" marL="29718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7pPr>
              <a:lvl8pPr defTabSz="1089025" eaLnBrk="0" fontAlgn="base" hangingPunct="0" indent="-228600" marL="34290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8pPr>
              <a:lvl9pPr defTabSz="1089025" eaLnBrk="0" fontAlgn="base" hangingPunct="0" indent="-228600" marL="3886200">
                <a:spcBef>
                  <a:spcPct val="0"/>
                </a:spcBef>
                <a:spcAft>
                  <a:spcPct val="0"/>
                </a:spcAft>
                <a:buFont charset="0" panose="020b0604020202020204" pitchFamily="34" typeface="Arial"/>
                <a:defRPr sz="2100">
                  <a:solidFill>
                    <a:schemeClr val="tx1"/>
                  </a:solidFill>
                  <a:latin charset="0" panose="020b0604020202020204" pitchFamily="34" typeface="Arial"/>
                  <a:ea charset="-122" pitchFamily="2" typeface="宋体"/>
                </a:defRPr>
              </a:lvl9pPr>
            </a:lstStyle>
            <a:p>
              <a:pPr eaLnBrk="1" hangingPunct="1"/>
              <a:r>
                <a:rPr altLang="en-US" lang="zh-CN" sz="2099">
                  <a:solidFill>
                    <a:srgbClr val="FFFFFF"/>
                  </a:solidFill>
                  <a:latin charset="-122" panose="020b0503020204020204" pitchFamily="34" typeface="微软雅黑"/>
                  <a:ea charset="-122" panose="020b0503020204020204" pitchFamily="34" typeface="微软雅黑"/>
                  <a:sym charset="-122" panose="020b0503020204020204" pitchFamily="34" typeface="微软雅黑"/>
                </a:rPr>
                <a:t>点击输入标题</a:t>
              </a:r>
            </a:p>
          </p:txBody>
        </p:sp>
      </p:grpSp>
      <p:sp>
        <p:nvSpPr>
          <p:cNvPr id="2" name="矩形 1">
            <a:extLst>
              <a:ext uri="{FF2B5EF4-FFF2-40B4-BE49-F238E27FC236}">
                <a16:creationId xmlns:a16="http://schemas.microsoft.com/office/drawing/2014/main" id="{0A821B0E-25DC-450C-8BFE-364F1DA221FE}"/>
              </a:ext>
            </a:extLst>
          </p:cNvPr>
          <p:cNvSpPr/>
          <p:nvPr/>
        </p:nvSpPr>
        <p:spPr>
          <a:xfrm>
            <a:off x="878107" y="2307721"/>
            <a:ext cx="487680" cy="3269621"/>
          </a:xfrm>
          <a:prstGeom prst="rect">
            <a:avLst/>
          </a:prstGeom>
        </p:spPr>
        <p:txBody>
          <a:bodyPr vert="eaVert" wrap="none">
            <a:spAutoFit/>
          </a:bodyPr>
          <a:lstStyle/>
          <a:p>
            <a:r>
              <a:rPr altLang="en-US" lang="zh-CN" sz="2000">
                <a:solidFill>
                  <a:srgbClr val="FFC740"/>
                </a:solidFill>
                <a:latin charset="-122" panose="020b0503020204020204" pitchFamily="34" typeface="微软雅黑"/>
                <a:ea charset="-122" panose="020b0503020204020204" pitchFamily="34" typeface="微软雅黑"/>
              </a:rPr>
              <a:t>战略从细节中来到细节中去</a:t>
            </a:r>
          </a:p>
        </p:txBody>
      </p:sp>
      <p:sp>
        <p:nvSpPr>
          <p:cNvPr id="19" name="文本框 18">
            <a:extLst>
              <a:ext uri="{FF2B5EF4-FFF2-40B4-BE49-F238E27FC236}">
                <a16:creationId xmlns:a16="http://schemas.microsoft.com/office/drawing/2014/main" id="{8F7EB34E-27C6-4D05-8FC7-1BDBEE53A66F}"/>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20" name="组合 19">
            <a:extLst>
              <a:ext uri="{FF2B5EF4-FFF2-40B4-BE49-F238E27FC236}">
                <a16:creationId xmlns:a16="http://schemas.microsoft.com/office/drawing/2014/main" id="{B1067D76-5BA9-49D9-B860-F4294BBBABE3}"/>
              </a:ext>
            </a:extLst>
          </p:cNvPr>
          <p:cNvGrpSpPr/>
          <p:nvPr/>
        </p:nvGrpSpPr>
        <p:grpSpPr>
          <a:xfrm>
            <a:off x="5712442" y="0"/>
            <a:ext cx="730990" cy="436632"/>
            <a:chOff x="5712442" y="0"/>
            <a:chExt cx="730990" cy="436632"/>
          </a:xfrm>
        </p:grpSpPr>
        <p:sp>
          <p:nvSpPr>
            <p:cNvPr id="23" name="流程图: 离页连接符 22">
              <a:extLst>
                <a:ext uri="{FF2B5EF4-FFF2-40B4-BE49-F238E27FC236}">
                  <a16:creationId xmlns:a16="http://schemas.microsoft.com/office/drawing/2014/main" id="{08138FB6-E936-4A2F-AF72-9BD31FD6D357}"/>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文本框 26">
              <a:extLst>
                <a:ext uri="{FF2B5EF4-FFF2-40B4-BE49-F238E27FC236}">
                  <a16:creationId xmlns:a16="http://schemas.microsoft.com/office/drawing/2014/main" id="{E403AFD8-0F29-4E06-8BCF-30004276CEA5}"/>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grpSp>
        <p:nvGrpSpPr>
          <p:cNvPr id="5" name="组合 4">
            <a:extLst>
              <a:ext uri="{FF2B5EF4-FFF2-40B4-BE49-F238E27FC236}">
                <a16:creationId xmlns:a16="http://schemas.microsoft.com/office/drawing/2014/main" id="{9F2A0312-8D69-409C-A1F9-55944D7FFEC0}"/>
              </a:ext>
            </a:extLst>
          </p:cNvPr>
          <p:cNvGrpSpPr/>
          <p:nvPr/>
        </p:nvGrpSpPr>
        <p:grpSpPr>
          <a:xfrm>
            <a:off x="4669989" y="2223469"/>
            <a:ext cx="914400" cy="914400"/>
            <a:chOff x="4338913" y="2538779"/>
            <a:chExt cx="914400" cy="914400"/>
          </a:xfrm>
        </p:grpSpPr>
        <p:sp>
          <p:nvSpPr>
            <p:cNvPr id="14" name="Freeform 12"/>
            <p:cNvSpPr>
              <a:spLocks noChangeArrowheads="1" noEditPoints="1"/>
            </p:cNvSpPr>
            <p:nvPr/>
          </p:nvSpPr>
          <p:spPr bwMode="auto">
            <a:xfrm>
              <a:off x="4517653" y="2704251"/>
              <a:ext cx="558509" cy="561683"/>
            </a:xfrm>
            <a:custGeom>
              <a:gdLst>
                <a:gd fmla="*/ 2147483647 w 85" name="T0"/>
                <a:gd fmla="*/ 2147483647 h 85" name="T1"/>
                <a:gd fmla="*/ 2147483647 w 85" name="T2"/>
                <a:gd fmla="*/ 2147483647 h 85" name="T3"/>
                <a:gd fmla="*/ 2147483647 w 85" name="T4"/>
                <a:gd fmla="*/ 2147483647 h 85" name="T5"/>
                <a:gd fmla="*/ 2147483647 w 85" name="T6"/>
                <a:gd fmla="*/ 2147483647 h 85" name="T7"/>
                <a:gd fmla="*/ 2147483647 w 85" name="T8"/>
                <a:gd fmla="*/ 2147483647 h 85" name="T9"/>
                <a:gd fmla="*/ 2147483647 w 85" name="T10"/>
                <a:gd fmla="*/ 2147483647 h 85" name="T11"/>
                <a:gd fmla="*/ 2147483647 w 85" name="T12"/>
                <a:gd fmla="*/ 2147483647 h 85" name="T13"/>
                <a:gd fmla="*/ 2147483647 w 85" name="T14"/>
                <a:gd fmla="*/ 2147483647 h 85" name="T15"/>
                <a:gd fmla="*/ 2147483647 w 85" name="T16"/>
                <a:gd fmla="*/ 2147483647 h 85" name="T17"/>
                <a:gd fmla="*/ 2147483647 w 85" name="T18"/>
                <a:gd fmla="*/ 2147483647 h 85" name="T19"/>
                <a:gd fmla="*/ 2147483647 w 85" name="T20"/>
                <a:gd fmla="*/ 2147483647 h 85" name="T21"/>
                <a:gd fmla="*/ 2147483647 w 85" name="T22"/>
                <a:gd fmla="*/ 2147483647 h 85" name="T23"/>
                <a:gd fmla="*/ 2147483647 w 85" name="T24"/>
                <a:gd fmla="*/ 2147483647 h 85" name="T25"/>
                <a:gd fmla="*/ 2147483647 w 85" name="T26"/>
                <a:gd fmla="*/ 2147483647 h 85" name="T27"/>
                <a:gd fmla="*/ 2147483647 w 85" name="T28"/>
                <a:gd fmla="*/ 2147483647 h 85" name="T29"/>
                <a:gd fmla="*/ 2147483647 w 85" name="T30"/>
                <a:gd fmla="*/ 2147483647 h 85" name="T31"/>
                <a:gd fmla="*/ 2147483647 w 85" name="T32"/>
                <a:gd fmla="*/ 2147483647 h 85" name="T33"/>
                <a:gd fmla="*/ 2147483647 w 85" name="T34"/>
                <a:gd fmla="*/ 2147483647 h 85" name="T35"/>
                <a:gd fmla="*/ 2147483647 w 85" name="T36"/>
                <a:gd fmla="*/ 2147483647 h 85" name="T37"/>
                <a:gd fmla="*/ 2147483647 w 85" name="T38"/>
                <a:gd fmla="*/ 2147483647 h 85" name="T39"/>
                <a:gd fmla="*/ 2147483647 w 85" name="T40"/>
                <a:gd fmla="*/ 2147483647 h 85" name="T41"/>
                <a:gd fmla="*/ 2147483647 w 85" name="T42"/>
                <a:gd fmla="*/ 2147483647 h 85" name="T43"/>
                <a:gd fmla="*/ 2147483647 w 85" name="T44"/>
                <a:gd fmla="*/ 2147483647 h 85" name="T45"/>
                <a:gd fmla="*/ 2147483647 w 85" name="T46"/>
                <a:gd fmla="*/ 0 h 85" name="T47"/>
                <a:gd fmla="*/ 2147483647 w 85" name="T48"/>
                <a:gd fmla="*/ 0 h 85" name="T49"/>
                <a:gd fmla="*/ 2147483647 w 85" name="T50"/>
                <a:gd fmla="*/ 2147483647 h 85" name="T51"/>
                <a:gd fmla="*/ 2147483647 w 85" name="T52"/>
                <a:gd fmla="*/ 2147483647 h 85" name="T53"/>
                <a:gd fmla="*/ 2147483647 w 85" name="T54"/>
                <a:gd fmla="*/ 2147483647 h 85" name="T55"/>
                <a:gd fmla="*/ 2147483647 w 85" name="T56"/>
                <a:gd fmla="*/ 2147483647 h 85" name="T57"/>
                <a:gd fmla="*/ 2147483647 w 85" name="T58"/>
                <a:gd fmla="*/ 2147483647 h 85" name="T59"/>
                <a:gd fmla="*/ 2147483647 w 85" name="T60"/>
                <a:gd fmla="*/ 2147483647 h 85" name="T61"/>
                <a:gd fmla="*/ 2147483647 w 85" name="T62"/>
                <a:gd fmla="*/ 2147483647 h 85" name="T63"/>
                <a:gd fmla="*/ 2147483647 w 85" name="T64"/>
                <a:gd fmla="*/ 2147483647 h 85" name="T65"/>
                <a:gd fmla="*/ 2147483647 w 85" name="T66"/>
                <a:gd fmla="*/ 0 h 85" name="T67"/>
                <a:gd fmla="*/ 0 w 85" name="T68"/>
                <a:gd fmla="*/ 2147483647 h 85" name="T69"/>
                <a:gd fmla="*/ 0 w 85" name="T70"/>
                <a:gd fmla="*/ 2147483647 h 85" name="T71"/>
                <a:gd fmla="*/ 2147483647 w 85" name="T72"/>
                <a:gd fmla="*/ 2147483647 h 85" name="T73"/>
                <a:gd fmla="*/ 2147483647 w 85" name="T74"/>
                <a:gd fmla="*/ 2147483647 h 85" name="T75"/>
                <a:gd fmla="*/ 0 w 85" name="T76"/>
                <a:gd fmla="*/ 2147483647 h 85"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w 85" name="T117"/>
                <a:gd fmla="*/ 0 h 85" name="T118"/>
                <a:gd fmla="*/ 85 w 85" name="T119"/>
                <a:gd fmla="*/ 85 h 85" name="T120"/>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T120" l="T117" r="T119" t="T118"/>
              <a:pathLst>
                <a:path h="85" w="85">
                  <a:moveTo>
                    <a:pt x="80" y="53"/>
                  </a:moveTo>
                  <a:cubicBezTo>
                    <a:pt x="80" y="80"/>
                    <a:pt x="80" y="80"/>
                    <a:pt x="80" y="80"/>
                  </a:cubicBezTo>
                  <a:cubicBezTo>
                    <a:pt x="80" y="83"/>
                    <a:pt x="78" y="85"/>
                    <a:pt x="74" y="85"/>
                  </a:cubicBezTo>
                  <a:cubicBezTo>
                    <a:pt x="10" y="85"/>
                    <a:pt x="10" y="85"/>
                    <a:pt x="10" y="85"/>
                  </a:cubicBezTo>
                  <a:cubicBezTo>
                    <a:pt x="7" y="85"/>
                    <a:pt x="5" y="83"/>
                    <a:pt x="5" y="80"/>
                  </a:cubicBezTo>
                  <a:cubicBezTo>
                    <a:pt x="5" y="53"/>
                    <a:pt x="5" y="53"/>
                    <a:pt x="5" y="53"/>
                  </a:cubicBezTo>
                  <a:cubicBezTo>
                    <a:pt x="9" y="54"/>
                    <a:pt x="13" y="55"/>
                    <a:pt x="17" y="56"/>
                  </a:cubicBezTo>
                  <a:cubicBezTo>
                    <a:pt x="17" y="60"/>
                    <a:pt x="17" y="60"/>
                    <a:pt x="17" y="60"/>
                  </a:cubicBezTo>
                  <a:cubicBezTo>
                    <a:pt x="20" y="60"/>
                    <a:pt x="20" y="60"/>
                    <a:pt x="20" y="60"/>
                  </a:cubicBezTo>
                  <a:cubicBezTo>
                    <a:pt x="20" y="68"/>
                    <a:pt x="20" y="68"/>
                    <a:pt x="20" y="68"/>
                  </a:cubicBezTo>
                  <a:cubicBezTo>
                    <a:pt x="27" y="68"/>
                    <a:pt x="27" y="68"/>
                    <a:pt x="27" y="68"/>
                  </a:cubicBezTo>
                  <a:cubicBezTo>
                    <a:pt x="27" y="60"/>
                    <a:pt x="27" y="60"/>
                    <a:pt x="27" y="60"/>
                  </a:cubicBezTo>
                  <a:cubicBezTo>
                    <a:pt x="30" y="60"/>
                    <a:pt x="30" y="60"/>
                    <a:pt x="30" y="60"/>
                  </a:cubicBezTo>
                  <a:cubicBezTo>
                    <a:pt x="30" y="57"/>
                    <a:pt x="30" y="57"/>
                    <a:pt x="30" y="57"/>
                  </a:cubicBezTo>
                  <a:cubicBezTo>
                    <a:pt x="38" y="58"/>
                    <a:pt x="46" y="58"/>
                    <a:pt x="54" y="57"/>
                  </a:cubicBezTo>
                  <a:cubicBezTo>
                    <a:pt x="54" y="60"/>
                    <a:pt x="54" y="60"/>
                    <a:pt x="54" y="60"/>
                  </a:cubicBezTo>
                  <a:cubicBezTo>
                    <a:pt x="57" y="60"/>
                    <a:pt x="57" y="60"/>
                    <a:pt x="57" y="60"/>
                  </a:cubicBezTo>
                  <a:cubicBezTo>
                    <a:pt x="57" y="68"/>
                    <a:pt x="57" y="68"/>
                    <a:pt x="57" y="68"/>
                  </a:cubicBezTo>
                  <a:cubicBezTo>
                    <a:pt x="63" y="68"/>
                    <a:pt x="63" y="68"/>
                    <a:pt x="63" y="68"/>
                  </a:cubicBezTo>
                  <a:cubicBezTo>
                    <a:pt x="63" y="60"/>
                    <a:pt x="63" y="60"/>
                    <a:pt x="63" y="60"/>
                  </a:cubicBezTo>
                  <a:cubicBezTo>
                    <a:pt x="66" y="60"/>
                    <a:pt x="66" y="60"/>
                    <a:pt x="66" y="60"/>
                  </a:cubicBezTo>
                  <a:cubicBezTo>
                    <a:pt x="66" y="56"/>
                    <a:pt x="66" y="56"/>
                    <a:pt x="66" y="56"/>
                  </a:cubicBezTo>
                  <a:cubicBezTo>
                    <a:pt x="71" y="55"/>
                    <a:pt x="75" y="54"/>
                    <a:pt x="80" y="53"/>
                  </a:cubicBezTo>
                  <a:close/>
                  <a:moveTo>
                    <a:pt x="31" y="0"/>
                  </a:moveTo>
                  <a:cubicBezTo>
                    <a:pt x="54" y="0"/>
                    <a:pt x="54" y="0"/>
                    <a:pt x="54" y="0"/>
                  </a:cubicBezTo>
                  <a:cubicBezTo>
                    <a:pt x="58" y="0"/>
                    <a:pt x="61" y="3"/>
                    <a:pt x="61" y="7"/>
                  </a:cubicBezTo>
                  <a:cubicBezTo>
                    <a:pt x="61" y="16"/>
                    <a:pt x="61" y="16"/>
                    <a:pt x="61" y="16"/>
                  </a:cubicBezTo>
                  <a:cubicBezTo>
                    <a:pt x="53" y="16"/>
                    <a:pt x="53" y="16"/>
                    <a:pt x="53" y="16"/>
                  </a:cubicBezTo>
                  <a:cubicBezTo>
                    <a:pt x="53" y="8"/>
                    <a:pt x="53" y="8"/>
                    <a:pt x="53" y="8"/>
                  </a:cubicBezTo>
                  <a:cubicBezTo>
                    <a:pt x="32" y="8"/>
                    <a:pt x="32" y="8"/>
                    <a:pt x="32" y="8"/>
                  </a:cubicBezTo>
                  <a:cubicBezTo>
                    <a:pt x="32" y="16"/>
                    <a:pt x="32" y="16"/>
                    <a:pt x="32" y="16"/>
                  </a:cubicBezTo>
                  <a:cubicBezTo>
                    <a:pt x="24" y="16"/>
                    <a:pt x="24" y="16"/>
                    <a:pt x="24" y="16"/>
                  </a:cubicBezTo>
                  <a:cubicBezTo>
                    <a:pt x="24" y="7"/>
                    <a:pt x="24" y="7"/>
                    <a:pt x="24" y="7"/>
                  </a:cubicBezTo>
                  <a:cubicBezTo>
                    <a:pt x="24" y="3"/>
                    <a:pt x="27" y="0"/>
                    <a:pt x="31" y="0"/>
                  </a:cubicBezTo>
                  <a:close/>
                  <a:moveTo>
                    <a:pt x="0" y="20"/>
                  </a:moveTo>
                  <a:cubicBezTo>
                    <a:pt x="0" y="48"/>
                    <a:pt x="0" y="48"/>
                    <a:pt x="0" y="48"/>
                  </a:cubicBezTo>
                  <a:cubicBezTo>
                    <a:pt x="27" y="55"/>
                    <a:pt x="56" y="55"/>
                    <a:pt x="85" y="48"/>
                  </a:cubicBezTo>
                  <a:cubicBezTo>
                    <a:pt x="85" y="20"/>
                    <a:pt x="85" y="20"/>
                    <a:pt x="85" y="20"/>
                  </a:cubicBezTo>
                  <a:lnTo>
                    <a:pt x="0" y="20"/>
                  </a:lnTo>
                  <a:close/>
                </a:path>
              </a:pathLst>
            </a:custGeom>
            <a:solidFill>
              <a:srgbClr val="FFC740"/>
            </a:solidFill>
            <a:ln>
              <a:noFill/>
            </a:ln>
          </p:spPr>
          <p:txBody>
            <a:bodyPr anchor="ctr"/>
            <a:lstStyle/>
            <a:p>
              <a:endParaRPr altLang="en-US" lang="zh-CN" sz="1573"/>
            </a:p>
          </p:txBody>
        </p:sp>
        <p:sp>
          <p:nvSpPr>
            <p:cNvPr id="3" name="椭圆 2">
              <a:extLst>
                <a:ext uri="{FF2B5EF4-FFF2-40B4-BE49-F238E27FC236}">
                  <a16:creationId xmlns:a16="http://schemas.microsoft.com/office/drawing/2014/main" id="{EC70E64A-3A99-40B8-9CFF-0AE6DADE9EF3}"/>
                </a:ext>
              </a:extLst>
            </p:cNvPr>
            <p:cNvSpPr/>
            <p:nvPr/>
          </p:nvSpPr>
          <p:spPr>
            <a:xfrm>
              <a:off x="4338913" y="2538779"/>
              <a:ext cx="914400" cy="914400"/>
            </a:xfrm>
            <a:prstGeom prst="ellipse">
              <a:avLst/>
            </a:prstGeom>
            <a:noFill/>
            <a:ln>
              <a:solidFill>
                <a:srgbClr val="FFC74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 name="组合 5">
            <a:extLst>
              <a:ext uri="{FF2B5EF4-FFF2-40B4-BE49-F238E27FC236}">
                <a16:creationId xmlns:a16="http://schemas.microsoft.com/office/drawing/2014/main" id="{FA4E08B8-1880-475C-A43E-ADC79FCDCD0D}"/>
              </a:ext>
            </a:extLst>
          </p:cNvPr>
          <p:cNvGrpSpPr/>
          <p:nvPr/>
        </p:nvGrpSpPr>
        <p:grpSpPr>
          <a:xfrm>
            <a:off x="4647947" y="3352609"/>
            <a:ext cx="914400" cy="914400"/>
            <a:chOff x="4316871" y="3667919"/>
            <a:chExt cx="914400" cy="914400"/>
          </a:xfrm>
        </p:grpSpPr>
        <p:sp>
          <p:nvSpPr>
            <p:cNvPr id="16" name="Freeform 5"/>
            <p:cNvSpPr>
              <a:spLocks noChangeArrowheads="1" noEditPoints="1"/>
            </p:cNvSpPr>
            <p:nvPr/>
          </p:nvSpPr>
          <p:spPr bwMode="auto">
            <a:xfrm>
              <a:off x="4500199" y="3827618"/>
              <a:ext cx="591829" cy="595003"/>
            </a:xfrm>
            <a:custGeom>
              <a:gdLst>
                <a:gd fmla="*/ 2147483647 w 104" name="T0"/>
                <a:gd fmla="*/ 2147483647 h 104" name="T1"/>
                <a:gd fmla="*/ 2147483647 w 104" name="T2"/>
                <a:gd fmla="*/ 2147483647 h 104" name="T3"/>
                <a:gd fmla="*/ 2147483647 w 104" name="T4"/>
                <a:gd fmla="*/ 2147483647 h 104" name="T5"/>
                <a:gd fmla="*/ 2147483647 w 104" name="T6"/>
                <a:gd fmla="*/ 0 h 104" name="T7"/>
                <a:gd fmla="*/ 0 w 104" name="T8"/>
                <a:gd fmla="*/ 2147483647 h 104" name="T9"/>
                <a:gd fmla="*/ 2147483647 w 104" name="T10"/>
                <a:gd fmla="*/ 2147483647 h 104" name="T11"/>
                <a:gd fmla="*/ 2147483647 w 104" name="T12"/>
                <a:gd fmla="*/ 2147483647 h 104" name="T13"/>
                <a:gd fmla="*/ 2147483647 w 104" name="T14"/>
                <a:gd fmla="*/ 0 h 104" name="T15"/>
                <a:gd fmla="*/ 2147483647 w 104" name="T16"/>
                <a:gd fmla="*/ 2147483647 h 104" name="T17"/>
                <a:gd fmla="*/ 2147483647 w 104" name="T18"/>
                <a:gd fmla="*/ 2147483647 h 104" name="T19"/>
                <a:gd fmla="*/ 2147483647 w 104" name="T20"/>
                <a:gd fmla="*/ 2147483647 h 104" name="T21"/>
                <a:gd fmla="*/ 2147483647 w 104" name="T22"/>
                <a:gd fmla="*/ 2147483647 h 104" name="T23"/>
                <a:gd fmla="*/ 2147483647 w 104" name="T24"/>
                <a:gd fmla="*/ 2147483647 h 104" name="T25"/>
                <a:gd fmla="*/ 2147483647 w 104" name="T26"/>
                <a:gd fmla="*/ 2147483647 h 104" name="T27"/>
                <a:gd fmla="*/ 2147483647 w 104" name="T28"/>
                <a:gd fmla="*/ 2147483647 h 104" name="T29"/>
                <a:gd fmla="*/ 2147483647 w 104" name="T30"/>
                <a:gd fmla="*/ 2147483647 h 104" name="T31"/>
                <a:gd fmla="*/ 2147483647 w 104" name="T32"/>
                <a:gd fmla="*/ 2147483647 h 104" name="T33"/>
                <a:gd fmla="*/ 2147483647 w 104" name="T34"/>
                <a:gd fmla="*/ 2147483647 h 104" name="T35"/>
                <a:gd fmla="*/ 2147483647 w 104" name="T36"/>
                <a:gd fmla="*/ 2147483647 h 104" name="T37"/>
                <a:gd fmla="*/ 2147483647 w 104" name="T38"/>
                <a:gd fmla="*/ 2147483647 h 104" name="T39"/>
                <a:gd fmla="*/ 2147483647 w 104" name="T40"/>
                <a:gd fmla="*/ 2147483647 h 104" name="T41"/>
                <a:gd fmla="*/ 2147483647 w 104" name="T42"/>
                <a:gd fmla="*/ 2147483647 h 104" name="T43"/>
                <a:gd fmla="*/ 2147483647 w 104" name="T44"/>
                <a:gd fmla="*/ 2147483647 h 104" name="T45"/>
                <a:gd fmla="*/ 2147483647 w 104" name="T46"/>
                <a:gd fmla="*/ 2147483647 h 104" name="T47"/>
                <a:gd fmla="*/ 2147483647 w 104" name="T48"/>
                <a:gd fmla="*/ 2147483647 h 104" name="T49"/>
                <a:gd fmla="*/ 2147483647 w 104" name="T50"/>
                <a:gd fmla="*/ 2147483647 h 104" name="T51"/>
                <a:gd fmla="*/ 2147483647 w 104" name="T52"/>
                <a:gd fmla="*/ 2147483647 h 104" name="T53"/>
                <a:gd fmla="*/ 2147483647 w 104" name="T54"/>
                <a:gd fmla="*/ 2147483647 h 104" name="T55"/>
                <a:gd fmla="*/ 2147483647 w 104" name="T56"/>
                <a:gd fmla="*/ 2147483647 h 104" name="T57"/>
                <a:gd fmla="*/ 2147483647 w 104" name="T58"/>
                <a:gd fmla="*/ 2147483647 h 104" name="T59"/>
                <a:gd fmla="*/ 2147483647 w 104" name="T60"/>
                <a:gd fmla="*/ 2147483647 h 104" name="T61"/>
                <a:gd fmla="*/ 2147483647 w 104" name="T62"/>
                <a:gd fmla="*/ 2147483647 h 104" name="T63"/>
                <a:gd fmla="*/ 2147483647 w 104" name="T64"/>
                <a:gd fmla="*/ 2147483647 h 104" name="T65"/>
                <a:gd fmla="*/ 2147483647 w 104" name="T66"/>
                <a:gd fmla="*/ 2147483647 h 104" name="T67"/>
                <a:gd fmla="*/ 2147483647 w 104" name="T68"/>
                <a:gd fmla="*/ 2147483647 h 104" name="T69"/>
                <a:gd fmla="*/ 2147483647 w 104" name="T70"/>
                <a:gd fmla="*/ 2147483647 h 104" name="T71"/>
                <a:gd fmla="*/ 2147483647 w 104" name="T72"/>
                <a:gd fmla="*/ 2147483647 h 104" name="T73"/>
                <a:gd fmla="*/ 2147483647 w 104" name="T74"/>
                <a:gd fmla="*/ 2147483647 h 104"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w 104" name="T114"/>
                <a:gd fmla="*/ 0 h 104" name="T115"/>
                <a:gd fmla="*/ 104 w 104" name="T116"/>
                <a:gd fmla="*/ 104 h 104" name="T117"/>
              </a:gd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b="T117" l="T114" r="T116" t="T115"/>
              <a:pathLst>
                <a:path h="104" w="104">
                  <a:moveTo>
                    <a:pt x="45" y="50"/>
                  </a:moveTo>
                  <a:cubicBezTo>
                    <a:pt x="43" y="27"/>
                    <a:pt x="43" y="27"/>
                    <a:pt x="43" y="27"/>
                  </a:cubicBezTo>
                  <a:cubicBezTo>
                    <a:pt x="55" y="46"/>
                    <a:pt x="55" y="46"/>
                    <a:pt x="55" y="46"/>
                  </a:cubicBezTo>
                  <a:cubicBezTo>
                    <a:pt x="60" y="47"/>
                    <a:pt x="63" y="51"/>
                    <a:pt x="63" y="56"/>
                  </a:cubicBezTo>
                  <a:cubicBezTo>
                    <a:pt x="63" y="62"/>
                    <a:pt x="59" y="67"/>
                    <a:pt x="53" y="67"/>
                  </a:cubicBezTo>
                  <a:cubicBezTo>
                    <a:pt x="48" y="67"/>
                    <a:pt x="43" y="62"/>
                    <a:pt x="43" y="56"/>
                  </a:cubicBezTo>
                  <a:cubicBezTo>
                    <a:pt x="43" y="54"/>
                    <a:pt x="44" y="52"/>
                    <a:pt x="45" y="50"/>
                  </a:cubicBezTo>
                  <a:close/>
                  <a:moveTo>
                    <a:pt x="52" y="0"/>
                  </a:moveTo>
                  <a:cubicBezTo>
                    <a:pt x="38" y="0"/>
                    <a:pt x="25" y="6"/>
                    <a:pt x="15" y="15"/>
                  </a:cubicBezTo>
                  <a:cubicBezTo>
                    <a:pt x="6" y="25"/>
                    <a:pt x="0" y="38"/>
                    <a:pt x="0" y="52"/>
                  </a:cubicBezTo>
                  <a:cubicBezTo>
                    <a:pt x="0" y="66"/>
                    <a:pt x="6" y="79"/>
                    <a:pt x="15" y="89"/>
                  </a:cubicBezTo>
                  <a:cubicBezTo>
                    <a:pt x="25" y="98"/>
                    <a:pt x="38" y="104"/>
                    <a:pt x="52" y="104"/>
                  </a:cubicBezTo>
                  <a:cubicBezTo>
                    <a:pt x="67" y="104"/>
                    <a:pt x="80" y="98"/>
                    <a:pt x="89" y="89"/>
                  </a:cubicBezTo>
                  <a:cubicBezTo>
                    <a:pt x="98" y="79"/>
                    <a:pt x="104" y="66"/>
                    <a:pt x="104" y="52"/>
                  </a:cubicBezTo>
                  <a:cubicBezTo>
                    <a:pt x="104" y="38"/>
                    <a:pt x="98" y="25"/>
                    <a:pt x="89" y="15"/>
                  </a:cubicBezTo>
                  <a:cubicBezTo>
                    <a:pt x="80" y="6"/>
                    <a:pt x="67" y="0"/>
                    <a:pt x="52" y="0"/>
                  </a:cubicBezTo>
                  <a:close/>
                  <a:moveTo>
                    <a:pt x="83" y="22"/>
                  </a:moveTo>
                  <a:cubicBezTo>
                    <a:pt x="75" y="14"/>
                    <a:pt x="64" y="9"/>
                    <a:pt x="52" y="9"/>
                  </a:cubicBezTo>
                  <a:cubicBezTo>
                    <a:pt x="40" y="9"/>
                    <a:pt x="30" y="14"/>
                    <a:pt x="22" y="22"/>
                  </a:cubicBezTo>
                  <a:cubicBezTo>
                    <a:pt x="14" y="30"/>
                    <a:pt x="9" y="40"/>
                    <a:pt x="9" y="52"/>
                  </a:cubicBezTo>
                  <a:cubicBezTo>
                    <a:pt x="9" y="64"/>
                    <a:pt x="14" y="75"/>
                    <a:pt x="22" y="82"/>
                  </a:cubicBezTo>
                  <a:cubicBezTo>
                    <a:pt x="30" y="90"/>
                    <a:pt x="40" y="95"/>
                    <a:pt x="52" y="95"/>
                  </a:cubicBezTo>
                  <a:cubicBezTo>
                    <a:pt x="64" y="95"/>
                    <a:pt x="75" y="90"/>
                    <a:pt x="83" y="82"/>
                  </a:cubicBezTo>
                  <a:cubicBezTo>
                    <a:pt x="90" y="75"/>
                    <a:pt x="95" y="64"/>
                    <a:pt x="95" y="52"/>
                  </a:cubicBezTo>
                  <a:cubicBezTo>
                    <a:pt x="95" y="40"/>
                    <a:pt x="90" y="30"/>
                    <a:pt x="83" y="22"/>
                  </a:cubicBezTo>
                  <a:close/>
                  <a:moveTo>
                    <a:pt x="24" y="64"/>
                  </a:moveTo>
                  <a:cubicBezTo>
                    <a:pt x="23" y="62"/>
                    <a:pt x="22" y="58"/>
                    <a:pt x="22" y="55"/>
                  </a:cubicBezTo>
                  <a:cubicBezTo>
                    <a:pt x="28" y="55"/>
                    <a:pt x="28" y="55"/>
                    <a:pt x="28" y="55"/>
                  </a:cubicBezTo>
                  <a:cubicBezTo>
                    <a:pt x="28" y="49"/>
                    <a:pt x="28" y="49"/>
                    <a:pt x="28" y="49"/>
                  </a:cubicBezTo>
                  <a:cubicBezTo>
                    <a:pt x="22" y="49"/>
                    <a:pt x="22" y="49"/>
                    <a:pt x="22" y="49"/>
                  </a:cubicBezTo>
                  <a:cubicBezTo>
                    <a:pt x="22" y="46"/>
                    <a:pt x="23" y="43"/>
                    <a:pt x="24" y="40"/>
                  </a:cubicBezTo>
                  <a:cubicBezTo>
                    <a:pt x="28" y="43"/>
                    <a:pt x="28" y="43"/>
                    <a:pt x="28" y="43"/>
                  </a:cubicBezTo>
                  <a:cubicBezTo>
                    <a:pt x="32" y="37"/>
                    <a:pt x="32" y="37"/>
                    <a:pt x="32" y="37"/>
                  </a:cubicBezTo>
                  <a:cubicBezTo>
                    <a:pt x="27" y="34"/>
                    <a:pt x="27" y="34"/>
                    <a:pt x="27" y="34"/>
                  </a:cubicBezTo>
                  <a:cubicBezTo>
                    <a:pt x="28" y="33"/>
                    <a:pt x="29" y="32"/>
                    <a:pt x="31" y="30"/>
                  </a:cubicBezTo>
                  <a:cubicBezTo>
                    <a:pt x="31" y="30"/>
                    <a:pt x="32" y="29"/>
                    <a:pt x="33" y="28"/>
                  </a:cubicBezTo>
                  <a:cubicBezTo>
                    <a:pt x="35" y="32"/>
                    <a:pt x="35" y="32"/>
                    <a:pt x="35" y="32"/>
                  </a:cubicBezTo>
                  <a:cubicBezTo>
                    <a:pt x="41" y="29"/>
                    <a:pt x="41" y="29"/>
                    <a:pt x="41" y="29"/>
                  </a:cubicBezTo>
                  <a:cubicBezTo>
                    <a:pt x="39" y="24"/>
                    <a:pt x="39" y="24"/>
                    <a:pt x="39" y="24"/>
                  </a:cubicBezTo>
                  <a:cubicBezTo>
                    <a:pt x="42" y="23"/>
                    <a:pt x="44" y="22"/>
                    <a:pt x="47" y="22"/>
                  </a:cubicBezTo>
                  <a:cubicBezTo>
                    <a:pt x="47" y="26"/>
                    <a:pt x="47" y="26"/>
                    <a:pt x="47" y="26"/>
                  </a:cubicBezTo>
                  <a:cubicBezTo>
                    <a:pt x="54" y="26"/>
                    <a:pt x="54" y="26"/>
                    <a:pt x="54" y="26"/>
                  </a:cubicBezTo>
                  <a:cubicBezTo>
                    <a:pt x="54" y="21"/>
                    <a:pt x="54" y="21"/>
                    <a:pt x="54" y="21"/>
                  </a:cubicBezTo>
                  <a:cubicBezTo>
                    <a:pt x="57" y="22"/>
                    <a:pt x="59" y="22"/>
                    <a:pt x="62" y="23"/>
                  </a:cubicBezTo>
                  <a:cubicBezTo>
                    <a:pt x="60" y="27"/>
                    <a:pt x="60" y="27"/>
                    <a:pt x="60" y="27"/>
                  </a:cubicBezTo>
                  <a:cubicBezTo>
                    <a:pt x="66" y="30"/>
                    <a:pt x="66" y="30"/>
                    <a:pt x="66" y="30"/>
                  </a:cubicBezTo>
                  <a:cubicBezTo>
                    <a:pt x="68" y="26"/>
                    <a:pt x="68" y="26"/>
                    <a:pt x="68" y="26"/>
                  </a:cubicBezTo>
                  <a:cubicBezTo>
                    <a:pt x="70" y="27"/>
                    <a:pt x="72" y="29"/>
                    <a:pt x="74" y="30"/>
                  </a:cubicBezTo>
                  <a:cubicBezTo>
                    <a:pt x="74" y="31"/>
                    <a:pt x="75" y="31"/>
                    <a:pt x="75" y="32"/>
                  </a:cubicBezTo>
                  <a:cubicBezTo>
                    <a:pt x="70" y="34"/>
                    <a:pt x="70" y="34"/>
                    <a:pt x="70" y="34"/>
                  </a:cubicBezTo>
                  <a:cubicBezTo>
                    <a:pt x="74" y="40"/>
                    <a:pt x="74" y="40"/>
                    <a:pt x="74" y="40"/>
                  </a:cubicBezTo>
                  <a:cubicBezTo>
                    <a:pt x="79" y="37"/>
                    <a:pt x="79" y="37"/>
                    <a:pt x="79" y="37"/>
                  </a:cubicBezTo>
                  <a:cubicBezTo>
                    <a:pt x="80" y="40"/>
                    <a:pt x="82" y="43"/>
                    <a:pt x="82" y="46"/>
                  </a:cubicBezTo>
                  <a:cubicBezTo>
                    <a:pt x="76" y="46"/>
                    <a:pt x="76" y="46"/>
                    <a:pt x="76" y="46"/>
                  </a:cubicBezTo>
                  <a:cubicBezTo>
                    <a:pt x="76" y="52"/>
                    <a:pt x="76" y="52"/>
                    <a:pt x="76" y="52"/>
                  </a:cubicBezTo>
                  <a:cubicBezTo>
                    <a:pt x="83" y="52"/>
                    <a:pt x="83" y="52"/>
                    <a:pt x="83" y="52"/>
                  </a:cubicBezTo>
                  <a:cubicBezTo>
                    <a:pt x="83" y="55"/>
                    <a:pt x="82" y="59"/>
                    <a:pt x="81" y="62"/>
                  </a:cubicBezTo>
                  <a:cubicBezTo>
                    <a:pt x="75" y="58"/>
                    <a:pt x="75" y="58"/>
                    <a:pt x="75" y="58"/>
                  </a:cubicBezTo>
                  <a:cubicBezTo>
                    <a:pt x="72" y="64"/>
                    <a:pt x="72" y="64"/>
                    <a:pt x="72" y="64"/>
                  </a:cubicBezTo>
                  <a:cubicBezTo>
                    <a:pt x="78" y="68"/>
                    <a:pt x="78" y="68"/>
                    <a:pt x="78" y="68"/>
                  </a:cubicBezTo>
                  <a:cubicBezTo>
                    <a:pt x="84" y="71"/>
                    <a:pt x="84" y="71"/>
                    <a:pt x="84" y="71"/>
                  </a:cubicBezTo>
                  <a:cubicBezTo>
                    <a:pt x="87" y="66"/>
                    <a:pt x="90" y="58"/>
                    <a:pt x="90" y="52"/>
                  </a:cubicBezTo>
                  <a:cubicBezTo>
                    <a:pt x="90" y="42"/>
                    <a:pt x="85" y="32"/>
                    <a:pt x="79" y="26"/>
                  </a:cubicBezTo>
                  <a:cubicBezTo>
                    <a:pt x="72" y="19"/>
                    <a:pt x="63" y="15"/>
                    <a:pt x="52" y="15"/>
                  </a:cubicBezTo>
                  <a:cubicBezTo>
                    <a:pt x="42" y="15"/>
                    <a:pt x="33" y="19"/>
                    <a:pt x="26" y="26"/>
                  </a:cubicBezTo>
                  <a:cubicBezTo>
                    <a:pt x="19" y="32"/>
                    <a:pt x="15" y="42"/>
                    <a:pt x="15" y="52"/>
                  </a:cubicBezTo>
                  <a:cubicBezTo>
                    <a:pt x="15" y="60"/>
                    <a:pt x="18" y="68"/>
                    <a:pt x="22" y="74"/>
                  </a:cubicBezTo>
                  <a:cubicBezTo>
                    <a:pt x="27" y="70"/>
                    <a:pt x="27" y="70"/>
                    <a:pt x="27" y="70"/>
                  </a:cubicBezTo>
                  <a:cubicBezTo>
                    <a:pt x="27" y="70"/>
                    <a:pt x="27" y="70"/>
                    <a:pt x="27" y="70"/>
                  </a:cubicBezTo>
                  <a:cubicBezTo>
                    <a:pt x="33" y="67"/>
                    <a:pt x="33" y="67"/>
                    <a:pt x="33" y="67"/>
                  </a:cubicBezTo>
                  <a:cubicBezTo>
                    <a:pt x="30" y="61"/>
                    <a:pt x="30" y="61"/>
                    <a:pt x="30" y="61"/>
                  </a:cubicBezTo>
                  <a:cubicBezTo>
                    <a:pt x="24" y="64"/>
                    <a:pt x="24" y="64"/>
                    <a:pt x="24" y="64"/>
                  </a:cubicBezTo>
                  <a:close/>
                  <a:moveTo>
                    <a:pt x="53" y="51"/>
                  </a:moveTo>
                  <a:cubicBezTo>
                    <a:pt x="50" y="51"/>
                    <a:pt x="48" y="53"/>
                    <a:pt x="48" y="56"/>
                  </a:cubicBezTo>
                  <a:cubicBezTo>
                    <a:pt x="48" y="59"/>
                    <a:pt x="50" y="61"/>
                    <a:pt x="53" y="61"/>
                  </a:cubicBezTo>
                  <a:cubicBezTo>
                    <a:pt x="56" y="61"/>
                    <a:pt x="58" y="59"/>
                    <a:pt x="58" y="56"/>
                  </a:cubicBezTo>
                  <a:cubicBezTo>
                    <a:pt x="58" y="53"/>
                    <a:pt x="56" y="51"/>
                    <a:pt x="53" y="51"/>
                  </a:cubicBezTo>
                  <a:close/>
                </a:path>
              </a:pathLst>
            </a:custGeom>
            <a:solidFill>
              <a:srgbClr val="FFC740"/>
            </a:solidFill>
            <a:ln>
              <a:noFill/>
            </a:ln>
          </p:spPr>
          <p:txBody>
            <a:bodyPr anchor="ctr"/>
            <a:lstStyle/>
            <a:p>
              <a:endParaRPr altLang="en-US" lang="zh-CN" sz="1573"/>
            </a:p>
          </p:txBody>
        </p:sp>
        <p:sp>
          <p:nvSpPr>
            <p:cNvPr id="28" name="椭圆 27">
              <a:extLst>
                <a:ext uri="{FF2B5EF4-FFF2-40B4-BE49-F238E27FC236}">
                  <a16:creationId xmlns:a16="http://schemas.microsoft.com/office/drawing/2014/main" id="{6685EB4C-F619-41F0-A7C9-2FA28059EC7D}"/>
                </a:ext>
              </a:extLst>
            </p:cNvPr>
            <p:cNvSpPr/>
            <p:nvPr/>
          </p:nvSpPr>
          <p:spPr>
            <a:xfrm>
              <a:off x="4316871" y="3667919"/>
              <a:ext cx="914400" cy="914400"/>
            </a:xfrm>
            <a:prstGeom prst="ellipse">
              <a:avLst/>
            </a:prstGeom>
            <a:noFill/>
            <a:ln>
              <a:solidFill>
                <a:srgbClr val="FFC74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a:extLst>
              <a:ext uri="{FF2B5EF4-FFF2-40B4-BE49-F238E27FC236}">
                <a16:creationId xmlns:a16="http://schemas.microsoft.com/office/drawing/2014/main" id="{C7F959D2-CB9D-4587-8676-BFC5DCEB8185}"/>
              </a:ext>
            </a:extLst>
          </p:cNvPr>
          <p:cNvGrpSpPr/>
          <p:nvPr/>
        </p:nvGrpSpPr>
        <p:grpSpPr>
          <a:xfrm>
            <a:off x="4682874" y="4474331"/>
            <a:ext cx="914400" cy="914400"/>
            <a:chOff x="4351798" y="4789641"/>
            <a:chExt cx="914400" cy="914400"/>
          </a:xfrm>
        </p:grpSpPr>
        <p:sp>
          <p:nvSpPr>
            <p:cNvPr id="18" name="Freeform 22"/>
            <p:cNvSpPr>
              <a:spLocks noChangeArrowheads="1" noEditPoints="1"/>
            </p:cNvSpPr>
            <p:nvPr/>
          </p:nvSpPr>
          <p:spPr bwMode="auto">
            <a:xfrm>
              <a:off x="4489093" y="5014449"/>
              <a:ext cx="644189" cy="520429"/>
            </a:xfrm>
            <a:custGeom>
              <a:gdLst>
                <a:gd fmla="*/ 2147483647 w 109" name="T0"/>
                <a:gd fmla="*/ 2147483647 h 88" name="T1"/>
                <a:gd fmla="*/ 2147483647 w 109" name="T2"/>
                <a:gd fmla="*/ 2147483647 h 88" name="T3"/>
                <a:gd fmla="*/ 2147483647 w 109" name="T4"/>
                <a:gd fmla="*/ 2147483647 h 88" name="T5"/>
                <a:gd fmla="*/ 2147483647 w 109" name="T6"/>
                <a:gd fmla="*/ 0 h 88" name="T7"/>
                <a:gd fmla="*/ 2147483647 w 109" name="T8"/>
                <a:gd fmla="*/ 2147483647 h 88" name="T9"/>
                <a:gd fmla="*/ 2147483647 w 109" name="T10"/>
                <a:gd fmla="*/ 2147483647 h 88" name="T11"/>
                <a:gd fmla="*/ 2147483647 w 109" name="T12"/>
                <a:gd fmla="*/ 2147483647 h 88" name="T13"/>
                <a:gd fmla="*/ 2147483647 w 109" name="T14"/>
                <a:gd fmla="*/ 2147483647 h 88" name="T15"/>
                <a:gd fmla="*/ 2147483647 w 109" name="T16"/>
                <a:gd fmla="*/ 2147483647 h 88" name="T17"/>
                <a:gd fmla="*/ 0 w 109" name="T18"/>
                <a:gd fmla="*/ 2147483647 h 88" name="T19"/>
                <a:gd fmla="*/ 2147483647 w 109" name="T20"/>
                <a:gd fmla="*/ 2147483647 h 88" name="T21"/>
                <a:gd fmla="*/ 2147483647 w 109" name="T22"/>
                <a:gd fmla="*/ 2147483647 h 88" name="T23"/>
                <a:gd fmla="*/ 2147483647 w 109" name="T24"/>
                <a:gd fmla="*/ 2147483647 h 88" name="T25"/>
                <a:gd fmla="*/ 2147483647 w 109" name="T26"/>
                <a:gd fmla="*/ 2147483647 h 88" name="T27"/>
                <a:gd fmla="*/ 2147483647 w 109" name="T28"/>
                <a:gd fmla="*/ 2147483647 h 88" name="T29"/>
                <a:gd fmla="*/ 2147483647 w 109" name="T30"/>
                <a:gd fmla="*/ 2147483647 h 88" name="T31"/>
                <a:gd fmla="*/ 2147483647 w 109" name="T32"/>
                <a:gd fmla="*/ 2147483647 h 88" name="T33"/>
                <a:gd fmla="*/ 2147483647 w 109" name="T34"/>
                <a:gd fmla="*/ 2147483647 h 88" name="T35"/>
                <a:gd fmla="*/ 2147483647 w 109" name="T36"/>
                <a:gd fmla="*/ 2147483647 h 88" name="T37"/>
                <a:gd fmla="*/ 2147483647 w 109" name="T38"/>
                <a:gd fmla="*/ 2147483647 h 88" name="T39"/>
                <a:gd fmla="*/ 2147483647 w 109" name="T40"/>
                <a:gd fmla="*/ 2147483647 h 88" name="T41"/>
                <a:gd fmla="*/ 2147483647 w 109" name="T42"/>
                <a:gd fmla="*/ 2147483647 h 88" name="T43"/>
                <a:gd fmla="*/ 2147483647 w 109" name="T44"/>
                <a:gd fmla="*/ 2147483647 h 88" name="T45"/>
                <a:gd fmla="*/ 2147483647 w 109" name="T46"/>
                <a:gd fmla="*/ 2147483647 h 88" name="T47"/>
                <a:gd fmla="*/ 2147483647 w 109" name="T48"/>
                <a:gd fmla="*/ 2147483647 h 88" name="T49"/>
                <a:gd fmla="*/ 2147483647 w 109" name="T50"/>
                <a:gd fmla="*/ 2147483647 h 88" name="T51"/>
                <a:gd fmla="*/ 2147483647 w 109" name="T52"/>
                <a:gd fmla="*/ 2147483647 h 88" name="T53"/>
                <a:gd fmla="*/ 2147483647 w 109" name="T54"/>
                <a:gd fmla="*/ 2147483647 h 88" name="T55"/>
                <a:gd fmla="*/ 2147483647 w 109" name="T56"/>
                <a:gd fmla="*/ 2147483647 h 88" name="T57"/>
                <a:gd fmla="*/ 2147483647 w 109" name="T58"/>
                <a:gd fmla="*/ 2147483647 h 88" name="T59"/>
                <a:gd fmla="*/ 2147483647 w 109" name="T60"/>
                <a:gd fmla="*/ 2147483647 h 88" name="T61"/>
                <a:gd fmla="*/ 2147483647 w 109" name="T62"/>
                <a:gd fmla="*/ 2147483647 h 88" name="T63"/>
                <a:gd fmla="*/ 2147483647 w 109" name="T64"/>
                <a:gd fmla="*/ 2147483647 h 88" name="T65"/>
                <a:gd fmla="*/ 2147483647 w 109" name="T66"/>
                <a:gd fmla="*/ 2147483647 h 88"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w 109" name="T102"/>
                <a:gd fmla="*/ 0 h 88" name="T103"/>
                <a:gd fmla="*/ 109 w 109" name="T104"/>
                <a:gd fmla="*/ 88 h 88" name="T105"/>
              </a:gd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b="T105" l="T102" r="T104" t="T103"/>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FFC740"/>
            </a:solidFill>
            <a:ln>
              <a:noFill/>
            </a:ln>
          </p:spPr>
          <p:txBody>
            <a:bodyPr anchor="ctr"/>
            <a:lstStyle/>
            <a:p>
              <a:endParaRPr altLang="en-US" lang="zh-CN" sz="1573"/>
            </a:p>
          </p:txBody>
        </p:sp>
        <p:sp>
          <p:nvSpPr>
            <p:cNvPr id="29" name="椭圆 28">
              <a:extLst>
                <a:ext uri="{FF2B5EF4-FFF2-40B4-BE49-F238E27FC236}">
                  <a16:creationId xmlns:a16="http://schemas.microsoft.com/office/drawing/2014/main" id="{4BC78B72-D829-42F2-97DE-39078D716A2F}"/>
                </a:ext>
              </a:extLst>
            </p:cNvPr>
            <p:cNvSpPr/>
            <p:nvPr/>
          </p:nvSpPr>
          <p:spPr>
            <a:xfrm>
              <a:off x="4351798" y="4789641"/>
              <a:ext cx="914400" cy="914400"/>
            </a:xfrm>
            <a:prstGeom prst="ellipse">
              <a:avLst/>
            </a:prstGeom>
            <a:noFill/>
            <a:ln>
              <a:solidFill>
                <a:srgbClr val="FFC74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16031717"/>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additive="base">
                                        <p:cTn dur="500" id="7"/>
                                        <p:tgtEl>
                                          <p:spTgt spid="19"/>
                                        </p:tgtEl>
                                        <p:attrNameLst>
                                          <p:attrName>ppt_y</p:attrName>
                                        </p:attrNameLst>
                                      </p:cBhvr>
                                      <p:tavLst>
                                        <p:tav tm="0">
                                          <p:val>
                                            <p:strVal val="#ppt_y-#ppt_h*1.125000"/>
                                          </p:val>
                                        </p:tav>
                                        <p:tav tm="100000">
                                          <p:val>
                                            <p:strVal val="#ppt_y"/>
                                          </p:val>
                                        </p:tav>
                                      </p:tavLst>
                                    </p:anim>
                                    <p:animEffect filter="wipe(down)" transition="in">
                                      <p:cBhvr>
                                        <p:cTn dur="500" id="8"/>
                                        <p:tgtEl>
                                          <p:spTgt spid="19"/>
                                        </p:tgtEl>
                                      </p:cBhvr>
                                    </p:animEffect>
                                  </p:childTnLst>
                                </p:cTn>
                              </p:par>
                            </p:childTnLst>
                          </p:cTn>
                        </p:par>
                        <p:par>
                          <p:cTn fill="hold" id="9" nodeType="afterGroup">
                            <p:stCondLst>
                              <p:cond delay="500"/>
                            </p:stCondLst>
                            <p:childTnLst>
                              <p:par>
                                <p:cTn fill="hold" grpId="0" id="10" nodeType="afterEffect" presetClass="entr" presetID="22" presetSubtype="1">
                                  <p:stCondLst>
                                    <p:cond delay="0"/>
                                  </p:stCondLst>
                                  <p:childTnLst>
                                    <p:set>
                                      <p:cBhvr>
                                        <p:cTn dur="1" fill="hold" id="11">
                                          <p:stCondLst>
                                            <p:cond delay="0"/>
                                          </p:stCondLst>
                                        </p:cTn>
                                        <p:tgtEl>
                                          <p:spTgt spid="2"/>
                                        </p:tgtEl>
                                        <p:attrNameLst>
                                          <p:attrName>style.visibility</p:attrName>
                                        </p:attrNameLst>
                                      </p:cBhvr>
                                      <p:to>
                                        <p:strVal val="visible"/>
                                      </p:to>
                                    </p:set>
                                    <p:animEffect filter="wipe(up)" transition="in">
                                      <p:cBhvr>
                                        <p:cTn dur="750" id="12"/>
                                        <p:tgtEl>
                                          <p:spTgt spid="2"/>
                                        </p:tgtEl>
                                      </p:cBhvr>
                                    </p:animEffect>
                                  </p:childTnLst>
                                </p:cTn>
                              </p:par>
                              <p:par>
                                <p:cTn fill="hold" id="13" nodeType="withEffect" presetClass="entr" presetID="22" presetSubtype="8">
                                  <p:stCondLst>
                                    <p:cond delay="750"/>
                                  </p:stCondLst>
                                  <p:childTnLst>
                                    <p:set>
                                      <p:cBhvr>
                                        <p:cTn dur="1" fill="hold" id="14">
                                          <p:stCondLst>
                                            <p:cond delay="0"/>
                                          </p:stCondLst>
                                        </p:cTn>
                                        <p:tgtEl>
                                          <p:spTgt spid="7"/>
                                        </p:tgtEl>
                                        <p:attrNameLst>
                                          <p:attrName>style.visibility</p:attrName>
                                        </p:attrNameLst>
                                      </p:cBhvr>
                                      <p:to>
                                        <p:strVal val="visible"/>
                                      </p:to>
                                    </p:set>
                                    <p:animEffect filter="wipe(left)" transition="in">
                                      <p:cBhvr>
                                        <p:cTn dur="750" id="15"/>
                                        <p:tgtEl>
                                          <p:spTgt spid="7"/>
                                        </p:tgtEl>
                                      </p:cBhvr>
                                    </p:animEffect>
                                  </p:childTnLst>
                                </p:cTn>
                              </p:par>
                              <p:par>
                                <p:cTn fill="hold" id="16" nodeType="withEffect" presetClass="entr" presetID="22" presetSubtype="8">
                                  <p:stCondLst>
                                    <p:cond delay="750"/>
                                  </p:stCondLst>
                                  <p:childTnLst>
                                    <p:set>
                                      <p:cBhvr>
                                        <p:cTn dur="1" fill="hold" id="17">
                                          <p:stCondLst>
                                            <p:cond delay="0"/>
                                          </p:stCondLst>
                                        </p:cTn>
                                        <p:tgtEl>
                                          <p:spTgt spid="8"/>
                                        </p:tgtEl>
                                        <p:attrNameLst>
                                          <p:attrName>style.visibility</p:attrName>
                                        </p:attrNameLst>
                                      </p:cBhvr>
                                      <p:to>
                                        <p:strVal val="visible"/>
                                      </p:to>
                                    </p:set>
                                    <p:animEffect filter="wipe(left)" transition="in">
                                      <p:cBhvr>
                                        <p:cTn dur="750" id="18"/>
                                        <p:tgtEl>
                                          <p:spTgt spid="8"/>
                                        </p:tgtEl>
                                      </p:cBhvr>
                                    </p:animEffect>
                                  </p:childTnLst>
                                </p:cTn>
                              </p:par>
                              <p:par>
                                <p:cTn fill="hold" id="19" nodeType="withEffect" presetClass="entr" presetID="22" presetSubtype="8">
                                  <p:stCondLst>
                                    <p:cond delay="750"/>
                                  </p:stCondLst>
                                  <p:childTnLst>
                                    <p:set>
                                      <p:cBhvr>
                                        <p:cTn dur="1" fill="hold" id="20">
                                          <p:stCondLst>
                                            <p:cond delay="0"/>
                                          </p:stCondLst>
                                        </p:cTn>
                                        <p:tgtEl>
                                          <p:spTgt spid="9"/>
                                        </p:tgtEl>
                                        <p:attrNameLst>
                                          <p:attrName>style.visibility</p:attrName>
                                        </p:attrNameLst>
                                      </p:cBhvr>
                                      <p:to>
                                        <p:strVal val="visible"/>
                                      </p:to>
                                    </p:set>
                                    <p:animEffect filter="wipe(left)" transition="in">
                                      <p:cBhvr>
                                        <p:cTn dur="750" id="21"/>
                                        <p:tgtEl>
                                          <p:spTgt spid="9"/>
                                        </p:tgtEl>
                                      </p:cBhvr>
                                    </p:animEffect>
                                  </p:childTnLst>
                                </p:cTn>
                              </p:par>
                            </p:childTnLst>
                          </p:cTn>
                        </p:par>
                        <p:par>
                          <p:cTn fill="hold" id="22" nodeType="afterGroup">
                            <p:stCondLst>
                              <p:cond delay="2000"/>
                            </p:stCondLst>
                            <p:childTnLst>
                              <p:par>
                                <p:cTn fill="hold" id="23" nodeType="afterEffect" presetClass="entr" presetID="1" presetSubtype="0">
                                  <p:stCondLst>
                                    <p:cond delay="0"/>
                                  </p:stCondLst>
                                  <p:childTnLst>
                                    <p:set>
                                      <p:cBhvr>
                                        <p:cTn dur="1" fill="hold" id="24">
                                          <p:stCondLst>
                                            <p:cond delay="0"/>
                                          </p:stCondLst>
                                        </p:cTn>
                                        <p:tgtEl>
                                          <p:spTgt spid="5"/>
                                        </p:tgtEl>
                                        <p:attrNameLst>
                                          <p:attrName>style.visibility</p:attrName>
                                        </p:attrNameLst>
                                      </p:cBhvr>
                                      <p:to>
                                        <p:strVal val="visible"/>
                                      </p:to>
                                    </p:set>
                                  </p:childTnLst>
                                </p:cTn>
                              </p:par>
                            </p:childTnLst>
                          </p:cTn>
                        </p:par>
                        <p:par>
                          <p:cTn fill="hold" id="25" nodeType="afterGroup">
                            <p:stCondLst>
                              <p:cond delay="2001"/>
                            </p:stCondLst>
                            <p:childTnLst>
                              <p:par>
                                <p:cTn fill="hold" id="26" nodeType="afterEffect" presetClass="entr" presetID="1" presetSubtype="0">
                                  <p:stCondLst>
                                    <p:cond delay="0"/>
                                  </p:stCondLst>
                                  <p:childTnLst>
                                    <p:set>
                                      <p:cBhvr>
                                        <p:cTn dur="1" fill="hold" id="27">
                                          <p:stCondLst>
                                            <p:cond delay="0"/>
                                          </p:stCondLst>
                                        </p:cTn>
                                        <p:tgtEl>
                                          <p:spTgt spid="6"/>
                                        </p:tgtEl>
                                        <p:attrNameLst>
                                          <p:attrName>style.visibility</p:attrName>
                                        </p:attrNameLst>
                                      </p:cBhvr>
                                      <p:to>
                                        <p:strVal val="visible"/>
                                      </p:to>
                                    </p:set>
                                  </p:childTnLst>
                                </p:cTn>
                              </p:par>
                            </p:childTnLst>
                          </p:cTn>
                        </p:par>
                        <p:par>
                          <p:cTn fill="hold" id="28" nodeType="afterGroup">
                            <p:stCondLst>
                              <p:cond delay="2002"/>
                            </p:stCondLst>
                            <p:childTnLst>
                              <p:par>
                                <p:cTn fill="hold" id="29" nodeType="afterEffect" presetClass="entr" presetID="1" presetSubtype="0">
                                  <p:stCondLst>
                                    <p:cond delay="0"/>
                                  </p:stCondLst>
                                  <p:childTnLst>
                                    <p:set>
                                      <p:cBhvr>
                                        <p:cTn dur="1" fill="hold" id="30">
                                          <p:stCondLst>
                                            <p:cond delay="0"/>
                                          </p:stCondLst>
                                        </p:cTn>
                                        <p:tgtEl>
                                          <p:spTgt spid="4"/>
                                        </p:tgtEl>
                                        <p:attrNameLst>
                                          <p:attrName>style.visibility</p:attrName>
                                        </p:attrNameLst>
                                      </p:cBhvr>
                                      <p:to>
                                        <p:strVal val="visible"/>
                                      </p:to>
                                    </p:set>
                                  </p:childTnLst>
                                </p:cTn>
                              </p:par>
                              <p:par>
                                <p:cTn accel="50000" decel="50000" fill="hold" id="31" nodeType="withEffect" presetClass="path" presetID="35" presetSubtype="0">
                                  <p:stCondLst>
                                    <p:cond delay="0"/>
                                  </p:stCondLst>
                                  <p:childTnLst>
                                    <p:animMotion origin="layout" path="M 0 0 L -0.25 0 E" pathEditMode="relative" ptsTypes="">
                                      <p:cBhvr>
                                        <p:cTn dur="1500" fill="hold" id="32" spd="-100000"/>
                                        <p:tgtEl>
                                          <p:spTgt spid="5"/>
                                        </p:tgtEl>
                                        <p:attrNameLst>
                                          <p:attrName>ppt_x</p:attrName>
                                          <p:attrName>ppt_y</p:attrName>
                                        </p:attrNameLst>
                                      </p:cBhvr>
                                    </p:animMotion>
                                  </p:childTnLst>
                                </p:cTn>
                              </p:par>
                              <p:par>
                                <p:cTn accel="50000" decel="50000" fill="hold" id="33" nodeType="withEffect" presetClass="path" presetID="35" presetSubtype="0">
                                  <p:stCondLst>
                                    <p:cond delay="0"/>
                                  </p:stCondLst>
                                  <p:childTnLst>
                                    <p:animMotion origin="layout" path="M 0 0 L -0.25 0 E" pathEditMode="relative" ptsTypes="">
                                      <p:cBhvr>
                                        <p:cTn dur="1500" fill="hold" id="34" spd="-100000"/>
                                        <p:tgtEl>
                                          <p:spTgt spid="6"/>
                                        </p:tgtEl>
                                        <p:attrNameLst>
                                          <p:attrName>ppt_x</p:attrName>
                                          <p:attrName>ppt_y</p:attrName>
                                        </p:attrNameLst>
                                      </p:cBhvr>
                                    </p:animMotion>
                                  </p:childTnLst>
                                </p:cTn>
                              </p:par>
                              <p:par>
                                <p:cTn accel="50000" decel="50000" fill="hold" id="35" nodeType="withEffect" presetClass="path" presetID="35" presetSubtype="0">
                                  <p:stCondLst>
                                    <p:cond delay="0"/>
                                  </p:stCondLst>
                                  <p:childTnLst>
                                    <p:animMotion origin="layout" path="M 0 0 L -0.25 0 E" pathEditMode="relative" ptsTypes="">
                                      <p:cBhvr>
                                        <p:cTn dur="1500" fill="hold" id="36" spd="-100000"/>
                                        <p:tgtEl>
                                          <p:spTgt spid="4"/>
                                        </p:tgtEl>
                                        <p:attrNameLst>
                                          <p:attrName>ppt_x</p:attrName>
                                          <p:attrName>ppt_y</p:attrName>
                                        </p:attrNameLst>
                                      </p:cBhvr>
                                    </p:animMotion>
                                  </p:childTnLst>
                                </p:cTn>
                              </p:par>
                            </p:childTnLst>
                          </p:cTn>
                        </p:par>
                        <p:par>
                          <p:cTn fill="hold" id="37" nodeType="afterGroup">
                            <p:stCondLst>
                              <p:cond delay="3502"/>
                            </p:stCondLst>
                            <p:childTnLst>
                              <p:par>
                                <p:cTn fill="hold" grpId="0" id="38" nodeType="afterEffect" presetClass="entr" presetID="23" presetSubtype="36">
                                  <p:stCondLst>
                                    <p:cond delay="0"/>
                                  </p:stCondLst>
                                  <p:iterate type="lt">
                                    <p:tmPct val="10000"/>
                                  </p:iterate>
                                  <p:childTnLst>
                                    <p:set>
                                      <p:cBhvr>
                                        <p:cTn dur="1" fill="hold" id="39">
                                          <p:stCondLst>
                                            <p:cond delay="0"/>
                                          </p:stCondLst>
                                        </p:cTn>
                                        <p:tgtEl>
                                          <p:spTgt spid="24"/>
                                        </p:tgtEl>
                                        <p:attrNameLst>
                                          <p:attrName>style.visibility</p:attrName>
                                        </p:attrNameLst>
                                      </p:cBhvr>
                                      <p:to>
                                        <p:strVal val="visible"/>
                                      </p:to>
                                    </p:set>
                                    <p:anim calcmode="lin" valueType="num">
                                      <p:cBhvr>
                                        <p:cTn dur="750" fill="hold" id="40"/>
                                        <p:tgtEl>
                                          <p:spTgt spid="24"/>
                                        </p:tgtEl>
                                        <p:attrNameLst>
                                          <p:attrName>ppt_w</p:attrName>
                                        </p:attrNameLst>
                                      </p:cBhvr>
                                      <p:tavLst>
                                        <p:tav tm="0">
                                          <p:val>
                                            <p:strVal val="(6*min(max(#ppt_w*#ppt_h,.3),1)-7.4)/-.7*#ppt_w"/>
                                          </p:val>
                                        </p:tav>
                                        <p:tav tm="100000">
                                          <p:val>
                                            <p:strVal val="#ppt_w"/>
                                          </p:val>
                                        </p:tav>
                                      </p:tavLst>
                                    </p:anim>
                                    <p:anim calcmode="lin" valueType="num">
                                      <p:cBhvr>
                                        <p:cTn dur="750" fill="hold" id="41"/>
                                        <p:tgtEl>
                                          <p:spTgt spid="24"/>
                                        </p:tgtEl>
                                        <p:attrNameLst>
                                          <p:attrName>ppt_h</p:attrName>
                                        </p:attrNameLst>
                                      </p:cBhvr>
                                      <p:tavLst>
                                        <p:tav tm="0">
                                          <p:val>
                                            <p:strVal val="(6*min(max(#ppt_w*#ppt_h,.3),1)-7.4)/-.7*#ppt_h"/>
                                          </p:val>
                                        </p:tav>
                                        <p:tav tm="100000">
                                          <p:val>
                                            <p:strVal val="#ppt_h"/>
                                          </p:val>
                                        </p:tav>
                                      </p:tavLst>
                                    </p:anim>
                                    <p:anim calcmode="lin" valueType="num">
                                      <p:cBhvr>
                                        <p:cTn dur="750" fill="hold" id="42"/>
                                        <p:tgtEl>
                                          <p:spTgt spid="24"/>
                                        </p:tgtEl>
                                        <p:attrNameLst>
                                          <p:attrName>ppt_x</p:attrName>
                                        </p:attrNameLst>
                                      </p:cBhvr>
                                      <p:tavLst>
                                        <p:tav tm="0">
                                          <p:val>
                                            <p:fltVal val="0.5"/>
                                          </p:val>
                                        </p:tav>
                                        <p:tav tm="100000">
                                          <p:val>
                                            <p:strVal val="#ppt_x"/>
                                          </p:val>
                                        </p:tav>
                                      </p:tavLst>
                                    </p:anim>
                                    <p:anim calcmode="lin" valueType="num">
                                      <p:cBhvr>
                                        <p:cTn dur="750" fill="hold" id="43"/>
                                        <p:tgtEl>
                                          <p:spTgt spid="24"/>
                                        </p:tgtEl>
                                        <p:attrNameLst>
                                          <p:attrName>ppt_y</p:attrName>
                                        </p:attrNameLst>
                                      </p:cBhvr>
                                      <p:tavLst>
                                        <p:tav tm="0">
                                          <p:val>
                                            <p:strVal val="1+(6*min(max(#ppt_w*#ppt_h,.3),1)-7.4)/-.7*#ppt_h/2"/>
                                          </p:val>
                                        </p:tav>
                                        <p:tav tm="100000">
                                          <p:val>
                                            <p:strVal val="#ppt_y"/>
                                          </p:val>
                                        </p:tav>
                                      </p:tavLst>
                                    </p:anim>
                                  </p:childTnLst>
                                </p:cTn>
                              </p:par>
                            </p:childTnLst>
                          </p:cTn>
                        </p:par>
                        <p:par>
                          <p:cTn fill="hold" id="44" nodeType="afterGroup">
                            <p:stCondLst>
                              <p:cond delay="4252"/>
                            </p:stCondLst>
                            <p:childTnLst>
                              <p:par>
                                <p:cTn fill="hold" grpId="0" id="45" nodeType="afterEffect" presetClass="entr" presetID="23" presetSubtype="36">
                                  <p:stCondLst>
                                    <p:cond delay="0"/>
                                  </p:stCondLst>
                                  <p:iterate type="lt">
                                    <p:tmPct val="10000"/>
                                  </p:iterate>
                                  <p:childTnLst>
                                    <p:set>
                                      <p:cBhvr>
                                        <p:cTn dur="1" fill="hold" id="46">
                                          <p:stCondLst>
                                            <p:cond delay="0"/>
                                          </p:stCondLst>
                                        </p:cTn>
                                        <p:tgtEl>
                                          <p:spTgt spid="21"/>
                                        </p:tgtEl>
                                        <p:attrNameLst>
                                          <p:attrName>style.visibility</p:attrName>
                                        </p:attrNameLst>
                                      </p:cBhvr>
                                      <p:to>
                                        <p:strVal val="visible"/>
                                      </p:to>
                                    </p:set>
                                    <p:anim calcmode="lin" valueType="num">
                                      <p:cBhvr>
                                        <p:cTn dur="750" fill="hold" id="47"/>
                                        <p:tgtEl>
                                          <p:spTgt spid="21"/>
                                        </p:tgtEl>
                                        <p:attrNameLst>
                                          <p:attrName>ppt_w</p:attrName>
                                        </p:attrNameLst>
                                      </p:cBhvr>
                                      <p:tavLst>
                                        <p:tav tm="0">
                                          <p:val>
                                            <p:strVal val="(6*min(max(#ppt_w*#ppt_h,.3),1)-7.4)/-.7*#ppt_w"/>
                                          </p:val>
                                        </p:tav>
                                        <p:tav tm="100000">
                                          <p:val>
                                            <p:strVal val="#ppt_w"/>
                                          </p:val>
                                        </p:tav>
                                      </p:tavLst>
                                    </p:anim>
                                    <p:anim calcmode="lin" valueType="num">
                                      <p:cBhvr>
                                        <p:cTn dur="750" fill="hold" id="48"/>
                                        <p:tgtEl>
                                          <p:spTgt spid="21"/>
                                        </p:tgtEl>
                                        <p:attrNameLst>
                                          <p:attrName>ppt_h</p:attrName>
                                        </p:attrNameLst>
                                      </p:cBhvr>
                                      <p:tavLst>
                                        <p:tav tm="0">
                                          <p:val>
                                            <p:strVal val="(6*min(max(#ppt_w*#ppt_h,.3),1)-7.4)/-.7*#ppt_h"/>
                                          </p:val>
                                        </p:tav>
                                        <p:tav tm="100000">
                                          <p:val>
                                            <p:strVal val="#ppt_h"/>
                                          </p:val>
                                        </p:tav>
                                      </p:tavLst>
                                    </p:anim>
                                    <p:anim calcmode="lin" valueType="num">
                                      <p:cBhvr>
                                        <p:cTn dur="750" fill="hold" id="49"/>
                                        <p:tgtEl>
                                          <p:spTgt spid="21"/>
                                        </p:tgtEl>
                                        <p:attrNameLst>
                                          <p:attrName>ppt_x</p:attrName>
                                        </p:attrNameLst>
                                      </p:cBhvr>
                                      <p:tavLst>
                                        <p:tav tm="0">
                                          <p:val>
                                            <p:fltVal val="0.5"/>
                                          </p:val>
                                        </p:tav>
                                        <p:tav tm="100000">
                                          <p:val>
                                            <p:strVal val="#ppt_x"/>
                                          </p:val>
                                        </p:tav>
                                      </p:tavLst>
                                    </p:anim>
                                    <p:anim calcmode="lin" valueType="num">
                                      <p:cBhvr>
                                        <p:cTn dur="750" fill="hold" id="50"/>
                                        <p:tgtEl>
                                          <p:spTgt spid="21"/>
                                        </p:tgtEl>
                                        <p:attrNameLst>
                                          <p:attrName>ppt_y</p:attrName>
                                        </p:attrNameLst>
                                      </p:cBhvr>
                                      <p:tavLst>
                                        <p:tav tm="0">
                                          <p:val>
                                            <p:strVal val="1+(6*min(max(#ppt_w*#ppt_h,.3),1)-7.4)/-.7*#ppt_h/2"/>
                                          </p:val>
                                        </p:tav>
                                        <p:tav tm="100000">
                                          <p:val>
                                            <p:strVal val="#ppt_y"/>
                                          </p:val>
                                        </p:tav>
                                      </p:tavLst>
                                    </p:anim>
                                  </p:childTnLst>
                                </p:cTn>
                              </p:par>
                            </p:childTnLst>
                          </p:cTn>
                        </p:par>
                        <p:par>
                          <p:cTn fill="hold" id="51" nodeType="afterGroup">
                            <p:stCondLst>
                              <p:cond delay="5002"/>
                            </p:stCondLst>
                            <p:childTnLst>
                              <p:par>
                                <p:cTn fill="hold" grpId="0" id="52" nodeType="afterEffect" presetClass="entr" presetID="23" presetSubtype="36">
                                  <p:stCondLst>
                                    <p:cond delay="0"/>
                                  </p:stCondLst>
                                  <p:iterate type="lt">
                                    <p:tmPct val="10000"/>
                                  </p:iterate>
                                  <p:childTnLst>
                                    <p:set>
                                      <p:cBhvr>
                                        <p:cTn dur="1" fill="hold" id="53">
                                          <p:stCondLst>
                                            <p:cond delay="0"/>
                                          </p:stCondLst>
                                        </p:cTn>
                                        <p:tgtEl>
                                          <p:spTgt spid="22"/>
                                        </p:tgtEl>
                                        <p:attrNameLst>
                                          <p:attrName>style.visibility</p:attrName>
                                        </p:attrNameLst>
                                      </p:cBhvr>
                                      <p:to>
                                        <p:strVal val="visible"/>
                                      </p:to>
                                    </p:set>
                                    <p:anim calcmode="lin" valueType="num">
                                      <p:cBhvr>
                                        <p:cTn dur="750" fill="hold" id="54"/>
                                        <p:tgtEl>
                                          <p:spTgt spid="22"/>
                                        </p:tgtEl>
                                        <p:attrNameLst>
                                          <p:attrName>ppt_w</p:attrName>
                                        </p:attrNameLst>
                                      </p:cBhvr>
                                      <p:tavLst>
                                        <p:tav tm="0">
                                          <p:val>
                                            <p:strVal val="(6*min(max(#ppt_w*#ppt_h,.3),1)-7.4)/-.7*#ppt_w"/>
                                          </p:val>
                                        </p:tav>
                                        <p:tav tm="100000">
                                          <p:val>
                                            <p:strVal val="#ppt_w"/>
                                          </p:val>
                                        </p:tav>
                                      </p:tavLst>
                                    </p:anim>
                                    <p:anim calcmode="lin" valueType="num">
                                      <p:cBhvr>
                                        <p:cTn dur="750" fill="hold" id="55"/>
                                        <p:tgtEl>
                                          <p:spTgt spid="22"/>
                                        </p:tgtEl>
                                        <p:attrNameLst>
                                          <p:attrName>ppt_h</p:attrName>
                                        </p:attrNameLst>
                                      </p:cBhvr>
                                      <p:tavLst>
                                        <p:tav tm="0">
                                          <p:val>
                                            <p:strVal val="(6*min(max(#ppt_w*#ppt_h,.3),1)-7.4)/-.7*#ppt_h"/>
                                          </p:val>
                                        </p:tav>
                                        <p:tav tm="100000">
                                          <p:val>
                                            <p:strVal val="#ppt_h"/>
                                          </p:val>
                                        </p:tav>
                                      </p:tavLst>
                                    </p:anim>
                                    <p:anim calcmode="lin" valueType="num">
                                      <p:cBhvr>
                                        <p:cTn dur="750" fill="hold" id="56"/>
                                        <p:tgtEl>
                                          <p:spTgt spid="22"/>
                                        </p:tgtEl>
                                        <p:attrNameLst>
                                          <p:attrName>ppt_x</p:attrName>
                                        </p:attrNameLst>
                                      </p:cBhvr>
                                      <p:tavLst>
                                        <p:tav tm="0">
                                          <p:val>
                                            <p:fltVal val="0.5"/>
                                          </p:val>
                                        </p:tav>
                                        <p:tav tm="100000">
                                          <p:val>
                                            <p:strVal val="#ppt_x"/>
                                          </p:val>
                                        </p:tav>
                                      </p:tavLst>
                                    </p:anim>
                                    <p:anim calcmode="lin" valueType="num">
                                      <p:cBhvr>
                                        <p:cTn dur="750" fill="hold" id="57"/>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24"/>
      <p:bldP grpId="0" spid="2"/>
      <p:bldP grpId="0" spid="19"/>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0A821B0E-25DC-450C-8BFE-364F1DA221FE}"/>
              </a:ext>
            </a:extLst>
          </p:cNvPr>
          <p:cNvSpPr/>
          <p:nvPr/>
        </p:nvSpPr>
        <p:spPr>
          <a:xfrm>
            <a:off x="3388603" y="1294221"/>
            <a:ext cx="5118040" cy="396240"/>
          </a:xfrm>
          <a:prstGeom prst="rect">
            <a:avLst/>
          </a:prstGeom>
        </p:spPr>
        <p:txBody>
          <a:bodyPr wrap="square">
            <a:spAutoFit/>
          </a:bodyPr>
          <a:lstStyle/>
          <a:p>
            <a:pPr algn="dist"/>
            <a:r>
              <a:rPr altLang="en-US" lang="zh-CN" sz="2000">
                <a:solidFill>
                  <a:srgbClr val="FFC740"/>
                </a:solidFill>
                <a:latin charset="-122" panose="020b0503020204020204" pitchFamily="34" typeface="微软雅黑"/>
                <a:ea charset="-122" panose="020b0503020204020204" pitchFamily="34" typeface="微软雅黑"/>
              </a:rPr>
              <a:t>我们日常生活及工作中的细节</a:t>
            </a:r>
          </a:p>
        </p:txBody>
      </p:sp>
      <p:sp>
        <p:nvSpPr>
          <p:cNvPr id="23" name="椭圆 22">
            <a:extLst>
              <a:ext uri="{FF2B5EF4-FFF2-40B4-BE49-F238E27FC236}">
                <a16:creationId xmlns:a16="http://schemas.microsoft.com/office/drawing/2014/main" id="{DB3F57D1-F5D8-421F-98AF-85E3882A4466}"/>
              </a:ext>
            </a:extLst>
          </p:cNvPr>
          <p:cNvSpPr/>
          <p:nvPr/>
        </p:nvSpPr>
        <p:spPr bwMode="auto">
          <a:xfrm>
            <a:off x="3584107" y="2597875"/>
            <a:ext cx="3563483" cy="3577820"/>
          </a:xfrm>
          <a:prstGeom prst="ellipse">
            <a:avLst/>
          </a:prstGeom>
          <a:noFill/>
          <a:ln algn="ctr" cap="flat" cmpd="sng" w="19050">
            <a:solidFill>
              <a:schemeClr val="bg1">
                <a:lumMod val="65000"/>
              </a:schemeClr>
            </a:solidFill>
            <a:prstDash val="dash"/>
          </a:ln>
          <a:effectLst/>
        </p:spPr>
        <p:txBody>
          <a:bodyPr anchor="ctr" bIns="44715" lIns="89431" rIns="89431" tIns="44715"/>
          <a:lstStyle/>
          <a:p>
            <a:pPr algn="ctr">
              <a:defRPr/>
            </a:pPr>
            <a:endParaRPr altLang="en-US" kern="0" lang="zh-CN" sz="1799">
              <a:solidFill>
                <a:sysClr lastClr="FFFFFF" val="window"/>
              </a:solidFill>
              <a:latin panose="020f0502020204030204" typeface="Calibri"/>
              <a:ea charset="-122" panose="020b0503020204020204" pitchFamily="34" typeface="微软雅黑"/>
            </a:endParaRPr>
          </a:p>
        </p:txBody>
      </p:sp>
      <p:sp>
        <p:nvSpPr>
          <p:cNvPr id="27" name="椭圆 26">
            <a:extLst>
              <a:ext uri="{FF2B5EF4-FFF2-40B4-BE49-F238E27FC236}">
                <a16:creationId xmlns:a16="http://schemas.microsoft.com/office/drawing/2014/main" id="{493375F7-A8C7-47D0-8CF2-4EB94E5C0C57}"/>
              </a:ext>
            </a:extLst>
          </p:cNvPr>
          <p:cNvSpPr/>
          <p:nvPr/>
        </p:nvSpPr>
        <p:spPr bwMode="auto">
          <a:xfrm>
            <a:off x="5180260" y="2597875"/>
            <a:ext cx="3565033" cy="3577820"/>
          </a:xfrm>
          <a:prstGeom prst="ellipse">
            <a:avLst/>
          </a:prstGeom>
          <a:noFill/>
          <a:ln algn="ctr" cap="flat" cmpd="sng" w="19050">
            <a:solidFill>
              <a:schemeClr val="bg1">
                <a:lumMod val="65000"/>
              </a:schemeClr>
            </a:solidFill>
            <a:prstDash val="dash"/>
          </a:ln>
          <a:effectLst/>
        </p:spPr>
        <p:txBody>
          <a:bodyPr anchor="ctr" bIns="44715" lIns="89431" rIns="89431" tIns="44715"/>
          <a:lstStyle/>
          <a:p>
            <a:pPr algn="ctr">
              <a:defRPr/>
            </a:pPr>
            <a:endParaRPr altLang="en-US" kern="0" lang="zh-CN" sz="1799">
              <a:solidFill>
                <a:sysClr lastClr="FFFFFF" val="window"/>
              </a:solidFill>
              <a:latin panose="020f0502020204030204" typeface="Calibri"/>
              <a:ea charset="-122" panose="020b0503020204020204" pitchFamily="34" typeface="微软雅黑"/>
            </a:endParaRPr>
          </a:p>
        </p:txBody>
      </p:sp>
      <p:grpSp>
        <p:nvGrpSpPr>
          <p:cNvPr id="34" name="组合 33">
            <a:extLst>
              <a:ext uri="{FF2B5EF4-FFF2-40B4-BE49-F238E27FC236}">
                <a16:creationId xmlns:a16="http://schemas.microsoft.com/office/drawing/2014/main" id="{E9949820-1E52-4AF2-B1FB-CE7AE42502FA}"/>
              </a:ext>
            </a:extLst>
          </p:cNvPr>
          <p:cNvGrpSpPr/>
          <p:nvPr/>
        </p:nvGrpSpPr>
        <p:grpSpPr>
          <a:xfrm>
            <a:off x="5106614" y="3253342"/>
            <a:ext cx="2056212" cy="2064485"/>
            <a:chOff x="5014912" y="2584450"/>
            <a:chExt cx="2105025" cy="2105025"/>
          </a:xfrm>
          <a:solidFill>
            <a:srgbClr val="FFC740"/>
          </a:solidFill>
        </p:grpSpPr>
        <p:sp>
          <p:nvSpPr>
            <p:cNvPr id="35" name="Oval 19">
              <a:extLst>
                <a:ext uri="{FF2B5EF4-FFF2-40B4-BE49-F238E27FC236}">
                  <a16:creationId xmlns:a16="http://schemas.microsoft.com/office/drawing/2014/main" id="{DABB7D9D-DE6F-458A-A963-E2BBB8F67A2D}"/>
                </a:ext>
              </a:extLst>
            </p:cNvPr>
            <p:cNvSpPr>
              <a:spLocks noChangeArrowheads="1"/>
            </p:cNvSpPr>
            <p:nvPr/>
          </p:nvSpPr>
          <p:spPr bwMode="auto">
            <a:xfrm>
              <a:off x="5014912" y="2584450"/>
              <a:ext cx="2105025" cy="2105025"/>
            </a:xfrm>
            <a:prstGeom prst="ellipse">
              <a:avLst/>
            </a:prstGeom>
            <a:grpFill/>
            <a:ln algn="ctr" cap="flat" cmpd="sng" w="3175">
              <a:noFill/>
              <a:prstDash val="solid"/>
            </a:ln>
            <a:effectLst/>
          </p:spPr>
          <p:txBody>
            <a:bodyPr anchor="ctr"/>
            <a:lstStyle/>
            <a:p>
              <a:pPr algn="ctr">
                <a:lnSpc>
                  <a:spcPct val="120000"/>
                </a:lnSpc>
                <a:defRPr/>
              </a:pPr>
              <a:endParaRPr altLang="en-US" kern="0" lang="zh-CN" sz="900">
                <a:solidFill>
                  <a:srgbClr val="4D4D4D"/>
                </a:solidFill>
                <a:latin charset="-122" panose="020b0503020204020204" pitchFamily="34" typeface="微软雅黑"/>
                <a:ea charset="-122" panose="020b0503020204020204" pitchFamily="34" typeface="微软雅黑"/>
              </a:endParaRPr>
            </a:p>
          </p:txBody>
        </p:sp>
        <p:sp>
          <p:nvSpPr>
            <p:cNvPr id="36" name="Oval 19">
              <a:extLst>
                <a:ext uri="{FF2B5EF4-FFF2-40B4-BE49-F238E27FC236}">
                  <a16:creationId xmlns:a16="http://schemas.microsoft.com/office/drawing/2014/main" id="{A222D176-DBA4-44B2-BC4A-6428917EBD5A}"/>
                </a:ext>
              </a:extLst>
            </p:cNvPr>
            <p:cNvSpPr>
              <a:spLocks noChangeArrowheads="1"/>
            </p:cNvSpPr>
            <p:nvPr/>
          </p:nvSpPr>
          <p:spPr bwMode="auto">
            <a:xfrm>
              <a:off x="5435105" y="3035463"/>
              <a:ext cx="1268406" cy="1212132"/>
            </a:xfrm>
            <a:prstGeom prst="ellipse">
              <a:avLst/>
            </a:prstGeom>
            <a:solidFill>
              <a:schemeClr val="bg1"/>
            </a:solidFill>
            <a:ln algn="ctr" cap="flat" cmpd="sng" w="3175">
              <a:noFill/>
              <a:prstDash val="solid"/>
            </a:ln>
            <a:effectLst/>
          </p:spPr>
          <p:txBody>
            <a:bodyPr anchor="ctr"/>
            <a:lstStyle/>
            <a:p>
              <a:pPr algn="ctr">
                <a:defRPr/>
              </a:pPr>
              <a:r>
                <a:rPr altLang="en-US" b="1" kern="0" lang="zh-CN" sz="2400">
                  <a:solidFill>
                    <a:srgbClr val="4D4D4D"/>
                  </a:solidFill>
                  <a:latin charset="0" pitchFamily="34" typeface="Impact"/>
                  <a:ea charset="-122" panose="020b0503020204020204" pitchFamily="34" typeface="微软雅黑"/>
                </a:rPr>
                <a:t>细节</a:t>
              </a:r>
            </a:p>
          </p:txBody>
        </p:sp>
      </p:grpSp>
      <p:sp>
        <p:nvSpPr>
          <p:cNvPr id="37" name="Oval 19">
            <a:extLst>
              <a:ext uri="{FF2B5EF4-FFF2-40B4-BE49-F238E27FC236}">
                <a16:creationId xmlns:a16="http://schemas.microsoft.com/office/drawing/2014/main" id="{62A4B456-37C7-4143-9158-0C295553DA33}"/>
              </a:ext>
            </a:extLst>
          </p:cNvPr>
          <p:cNvSpPr>
            <a:spLocks noChangeArrowheads="1"/>
          </p:cNvSpPr>
          <p:nvPr/>
        </p:nvSpPr>
        <p:spPr bwMode="auto">
          <a:xfrm>
            <a:off x="3507626" y="2711470"/>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ysClr lastClr="FFFFFF" val="window"/>
                </a:solidFill>
                <a:latin charset="-122" panose="020b0503020204020204" pitchFamily="34" typeface="微软雅黑"/>
                <a:ea charset="-122" panose="020b0503020204020204" pitchFamily="34" typeface="微软雅黑"/>
              </a:rPr>
              <a:t>添加文本</a:t>
            </a:r>
          </a:p>
        </p:txBody>
      </p:sp>
      <p:sp>
        <p:nvSpPr>
          <p:cNvPr id="38" name="Oval 19">
            <a:extLst>
              <a:ext uri="{FF2B5EF4-FFF2-40B4-BE49-F238E27FC236}">
                <a16:creationId xmlns:a16="http://schemas.microsoft.com/office/drawing/2014/main" id="{58C30C92-E8E2-45A0-87D5-DD5BFD03AD64}"/>
              </a:ext>
            </a:extLst>
          </p:cNvPr>
          <p:cNvSpPr>
            <a:spLocks noChangeArrowheads="1"/>
          </p:cNvSpPr>
          <p:nvPr/>
        </p:nvSpPr>
        <p:spPr bwMode="auto">
          <a:xfrm>
            <a:off x="7848914" y="2695506"/>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chemeClr val="bg1"/>
                </a:solidFill>
                <a:latin charset="-122" panose="020b0503020204020204" pitchFamily="34" typeface="微软雅黑"/>
                <a:ea charset="-122" panose="020b0503020204020204" pitchFamily="34" typeface="微软雅黑"/>
              </a:rPr>
              <a:t>添加文本</a:t>
            </a:r>
          </a:p>
        </p:txBody>
      </p:sp>
      <p:sp>
        <p:nvSpPr>
          <p:cNvPr id="39" name="Oval 19">
            <a:extLst>
              <a:ext uri="{FF2B5EF4-FFF2-40B4-BE49-F238E27FC236}">
                <a16:creationId xmlns:a16="http://schemas.microsoft.com/office/drawing/2014/main" id="{54E59FD8-F82D-4843-A4D0-D2A34F5CF758}"/>
              </a:ext>
            </a:extLst>
          </p:cNvPr>
          <p:cNvSpPr>
            <a:spLocks noChangeArrowheads="1"/>
          </p:cNvSpPr>
          <p:nvPr/>
        </p:nvSpPr>
        <p:spPr bwMode="auto">
          <a:xfrm>
            <a:off x="8289308" y="3825836"/>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chemeClr val="bg1"/>
                </a:solidFill>
                <a:latin charset="-122" panose="020b0503020204020204" pitchFamily="34" typeface="微软雅黑"/>
                <a:ea charset="-122" panose="020b0503020204020204" pitchFamily="34" typeface="微软雅黑"/>
              </a:rPr>
              <a:t>添加文本</a:t>
            </a:r>
          </a:p>
        </p:txBody>
      </p:sp>
      <p:sp>
        <p:nvSpPr>
          <p:cNvPr id="40" name="Oval 19">
            <a:extLst>
              <a:ext uri="{FF2B5EF4-FFF2-40B4-BE49-F238E27FC236}">
                <a16:creationId xmlns:a16="http://schemas.microsoft.com/office/drawing/2014/main" id="{0A35EDB5-1AF3-4FB4-9415-0868D4C7354A}"/>
              </a:ext>
            </a:extLst>
          </p:cNvPr>
          <p:cNvSpPr>
            <a:spLocks noChangeArrowheads="1"/>
          </p:cNvSpPr>
          <p:nvPr/>
        </p:nvSpPr>
        <p:spPr bwMode="auto">
          <a:xfrm>
            <a:off x="7896981" y="4943710"/>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chemeClr val="bg1"/>
                </a:solidFill>
                <a:latin charset="-122" panose="020b0503020204020204" pitchFamily="34" typeface="微软雅黑"/>
                <a:ea charset="-122" panose="020b0503020204020204" pitchFamily="34" typeface="微软雅黑"/>
              </a:rPr>
              <a:t>添加文本</a:t>
            </a:r>
          </a:p>
        </p:txBody>
      </p:sp>
      <p:sp>
        <p:nvSpPr>
          <p:cNvPr id="41" name="Oval 19">
            <a:extLst>
              <a:ext uri="{FF2B5EF4-FFF2-40B4-BE49-F238E27FC236}">
                <a16:creationId xmlns:a16="http://schemas.microsoft.com/office/drawing/2014/main" id="{6B59A522-9D02-4049-A8F2-9F1CC57CE73B}"/>
              </a:ext>
            </a:extLst>
          </p:cNvPr>
          <p:cNvSpPr>
            <a:spLocks noChangeArrowheads="1"/>
          </p:cNvSpPr>
          <p:nvPr/>
        </p:nvSpPr>
        <p:spPr bwMode="auto">
          <a:xfrm>
            <a:off x="3073434" y="3820002"/>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ysClr lastClr="FFFFFF" val="window"/>
                </a:solidFill>
                <a:latin charset="-122" panose="020b0503020204020204" pitchFamily="34" typeface="微软雅黑"/>
                <a:ea charset="-122" panose="020b0503020204020204" pitchFamily="34" typeface="微软雅黑"/>
              </a:rPr>
              <a:t>添加文本</a:t>
            </a:r>
          </a:p>
        </p:txBody>
      </p:sp>
      <p:sp>
        <p:nvSpPr>
          <p:cNvPr id="42" name="Oval 19">
            <a:extLst>
              <a:ext uri="{FF2B5EF4-FFF2-40B4-BE49-F238E27FC236}">
                <a16:creationId xmlns:a16="http://schemas.microsoft.com/office/drawing/2014/main" id="{14F41909-AB0A-4B92-8FB6-7BF4DE341091}"/>
              </a:ext>
            </a:extLst>
          </p:cNvPr>
          <p:cNvSpPr>
            <a:spLocks noChangeArrowheads="1"/>
          </p:cNvSpPr>
          <p:nvPr/>
        </p:nvSpPr>
        <p:spPr bwMode="auto">
          <a:xfrm>
            <a:off x="3470411" y="4969014"/>
            <a:ext cx="900000" cy="900000"/>
          </a:xfrm>
          <a:prstGeom prst="ellipse">
            <a:avLst/>
          </a:prstGeom>
          <a:solidFill>
            <a:schemeClr val="bg1">
              <a:lumMod val="65000"/>
            </a:schemeClr>
          </a:solidFill>
          <a:ln w="9525">
            <a:noFill/>
            <a:round/>
          </a:ln>
          <a:effectLst/>
        </p:spPr>
        <p:txBody>
          <a:bodyPr anchor="ctr" bIns="44715" lIns="89431" rIns="89431" tIns="44715"/>
          <a:lstStyle/>
          <a:p>
            <a:pPr algn="ctr">
              <a:lnSpc>
                <a:spcPct val="120000"/>
              </a:lnSpc>
              <a:defRPr/>
            </a:pPr>
            <a:r>
              <a:rPr altLang="en-US" kern="0" lang="zh-CN" sz="1700">
                <a:solidFill>
                  <a:sysClr lastClr="FFFFFF" val="window"/>
                </a:solidFill>
                <a:latin charset="-122" panose="020b0503020204020204" pitchFamily="34" typeface="微软雅黑"/>
                <a:ea charset="-122" panose="020b0503020204020204" pitchFamily="34" typeface="微软雅黑"/>
              </a:rPr>
              <a:t>添加文本</a:t>
            </a:r>
          </a:p>
        </p:txBody>
      </p:sp>
      <p:sp>
        <p:nvSpPr>
          <p:cNvPr id="43" name="TextBox 22">
            <a:extLst>
              <a:ext uri="{FF2B5EF4-FFF2-40B4-BE49-F238E27FC236}">
                <a16:creationId xmlns:a16="http://schemas.microsoft.com/office/drawing/2014/main" id="{F6F8B4C7-F333-4BE2-B99A-3907E3FDDE36}"/>
              </a:ext>
            </a:extLst>
          </p:cNvPr>
          <p:cNvSpPr txBox="1"/>
          <p:nvPr/>
        </p:nvSpPr>
        <p:spPr>
          <a:xfrm>
            <a:off x="1678511" y="2758284"/>
            <a:ext cx="2124409" cy="333270"/>
          </a:xfrm>
          <a:prstGeom prst="rect">
            <a:avLst/>
          </a:prstGeom>
          <a:noFill/>
        </p:spPr>
        <p:txBody>
          <a:bodyPr bIns="44715" lIns="89431" rIns="89431" rtlCol="0" tIns="44715" wrap="square">
            <a:spAutoFit/>
          </a:bodyPr>
          <a:lstStyle/>
          <a:p>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简单不等于容易</a:t>
            </a:r>
          </a:p>
        </p:txBody>
      </p:sp>
      <p:sp>
        <p:nvSpPr>
          <p:cNvPr id="44" name="TextBox 23">
            <a:extLst>
              <a:ext uri="{FF2B5EF4-FFF2-40B4-BE49-F238E27FC236}">
                <a16:creationId xmlns:a16="http://schemas.microsoft.com/office/drawing/2014/main" id="{1D58A39E-5637-407D-A019-5DC1967818B1}"/>
              </a:ext>
            </a:extLst>
          </p:cNvPr>
          <p:cNvSpPr txBox="1"/>
          <p:nvPr/>
        </p:nvSpPr>
        <p:spPr>
          <a:xfrm>
            <a:off x="9012958" y="2758284"/>
            <a:ext cx="1707623" cy="577110"/>
          </a:xfrm>
          <a:prstGeom prst="rect">
            <a:avLst/>
          </a:prstGeom>
          <a:noFill/>
        </p:spPr>
        <p:txBody>
          <a:bodyPr bIns="44715" lIns="89431" rIns="89431" rtlCol="0" tIns="44715"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不要相信“布置等于完成”</a:t>
            </a:r>
          </a:p>
        </p:txBody>
      </p:sp>
      <p:sp>
        <p:nvSpPr>
          <p:cNvPr id="45" name="TextBox 24">
            <a:extLst>
              <a:ext uri="{FF2B5EF4-FFF2-40B4-BE49-F238E27FC236}">
                <a16:creationId xmlns:a16="http://schemas.microsoft.com/office/drawing/2014/main" id="{387E611E-590F-4286-B939-2B6F75ECB7F9}"/>
              </a:ext>
            </a:extLst>
          </p:cNvPr>
          <p:cNvSpPr txBox="1"/>
          <p:nvPr/>
        </p:nvSpPr>
        <p:spPr>
          <a:xfrm>
            <a:off x="1187668" y="3884051"/>
            <a:ext cx="1983410" cy="820950"/>
          </a:xfrm>
          <a:prstGeom prst="rect">
            <a:avLst/>
          </a:prstGeom>
          <a:noFill/>
        </p:spPr>
        <p:txBody>
          <a:bodyPr bIns="44715" lIns="89431" rIns="89431" rtlCol="0" tIns="44715"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把简单的招式</a:t>
            </a:r>
          </a:p>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练到极致就是“绝招”</a:t>
            </a:r>
          </a:p>
        </p:txBody>
      </p:sp>
      <p:sp>
        <p:nvSpPr>
          <p:cNvPr id="46" name="TextBox 25">
            <a:extLst>
              <a:ext uri="{FF2B5EF4-FFF2-40B4-BE49-F238E27FC236}">
                <a16:creationId xmlns:a16="http://schemas.microsoft.com/office/drawing/2014/main" id="{756CC68C-829F-44F4-A485-2EDC709B6E18}"/>
              </a:ext>
            </a:extLst>
          </p:cNvPr>
          <p:cNvSpPr txBox="1"/>
          <p:nvPr/>
        </p:nvSpPr>
        <p:spPr>
          <a:xfrm>
            <a:off x="9432247" y="3884051"/>
            <a:ext cx="1572085" cy="577110"/>
          </a:xfrm>
          <a:prstGeom prst="rect">
            <a:avLst/>
          </a:prstGeom>
          <a:noFill/>
        </p:spPr>
        <p:txBody>
          <a:bodyPr bIns="44715" lIns="89431" rIns="89431" rtlCol="0" tIns="44715"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做事不贪大，做人不计小。</a:t>
            </a:r>
          </a:p>
        </p:txBody>
      </p:sp>
      <p:sp>
        <p:nvSpPr>
          <p:cNvPr id="47" name="TextBox 26">
            <a:extLst>
              <a:ext uri="{FF2B5EF4-FFF2-40B4-BE49-F238E27FC236}">
                <a16:creationId xmlns:a16="http://schemas.microsoft.com/office/drawing/2014/main" id="{9E2AA103-4E22-4DDF-B6E0-8E51D549775B}"/>
              </a:ext>
            </a:extLst>
          </p:cNvPr>
          <p:cNvSpPr txBox="1"/>
          <p:nvPr/>
        </p:nvSpPr>
        <p:spPr>
          <a:xfrm>
            <a:off x="9117242" y="5131872"/>
            <a:ext cx="1707622" cy="820950"/>
          </a:xfrm>
          <a:prstGeom prst="rect">
            <a:avLst/>
          </a:prstGeom>
          <a:noFill/>
        </p:spPr>
        <p:txBody>
          <a:bodyPr bIns="44715" lIns="89431" rIns="89431" rtlCol="0" tIns="44715"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每天改变一点点，</a:t>
            </a:r>
          </a:p>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个人素养每天提高一大步</a:t>
            </a:r>
          </a:p>
        </p:txBody>
      </p:sp>
      <p:sp>
        <p:nvSpPr>
          <p:cNvPr id="48" name="TextBox 27">
            <a:extLst>
              <a:ext uri="{FF2B5EF4-FFF2-40B4-BE49-F238E27FC236}">
                <a16:creationId xmlns:a16="http://schemas.microsoft.com/office/drawing/2014/main" id="{C7F2890D-0E9E-42DC-9CC8-F07C9B03B528}"/>
              </a:ext>
            </a:extLst>
          </p:cNvPr>
          <p:cNvSpPr txBox="1"/>
          <p:nvPr/>
        </p:nvSpPr>
        <p:spPr>
          <a:xfrm>
            <a:off x="1367136" y="5131872"/>
            <a:ext cx="2095657" cy="820950"/>
          </a:xfrm>
          <a:prstGeom prst="rect">
            <a:avLst/>
          </a:prstGeom>
          <a:noFill/>
        </p:spPr>
        <p:txBody>
          <a:bodyPr bIns="44715" lIns="89431" rIns="89431" rtlCol="0" tIns="44715"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每人改变一点点，</a:t>
            </a:r>
          </a:p>
          <a:p>
            <a:pPr algn="ctr"/>
            <a:r>
              <a:rPr altLang="en-US" lang="zh-CN" sz="1600">
                <a:solidFill>
                  <a:schemeClr val="bg1"/>
                </a:solidFill>
                <a:latin charset="-122" panose="020b0503020204020204" pitchFamily="34" typeface="微软雅黑"/>
                <a:ea charset="-122" panose="020b0503020204020204" pitchFamily="34" typeface="微软雅黑"/>
                <a:sym charset="-122" panose="02010600030101010101" pitchFamily="2" typeface="宋体"/>
              </a:rPr>
              <a:t>全民族素质就提高一大步。</a:t>
            </a:r>
          </a:p>
        </p:txBody>
      </p:sp>
      <p:sp>
        <p:nvSpPr>
          <p:cNvPr id="49" name="文本框 48">
            <a:extLst>
              <a:ext uri="{FF2B5EF4-FFF2-40B4-BE49-F238E27FC236}">
                <a16:creationId xmlns:a16="http://schemas.microsoft.com/office/drawing/2014/main" id="{EE7ACD86-2CE1-4B67-BC7C-9B3BC47C34F5}"/>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50" name="组合 49">
            <a:extLst>
              <a:ext uri="{FF2B5EF4-FFF2-40B4-BE49-F238E27FC236}">
                <a16:creationId xmlns:a16="http://schemas.microsoft.com/office/drawing/2014/main" id="{72175F4B-EF74-4D14-9CE8-5E8A253C880B}"/>
              </a:ext>
            </a:extLst>
          </p:cNvPr>
          <p:cNvGrpSpPr/>
          <p:nvPr/>
        </p:nvGrpSpPr>
        <p:grpSpPr>
          <a:xfrm>
            <a:off x="5712442" y="0"/>
            <a:ext cx="730990" cy="436632"/>
            <a:chOff x="5712442" y="0"/>
            <a:chExt cx="730990" cy="436632"/>
          </a:xfrm>
        </p:grpSpPr>
        <p:sp>
          <p:nvSpPr>
            <p:cNvPr id="51" name="流程图: 离页连接符 50">
              <a:extLst>
                <a:ext uri="{FF2B5EF4-FFF2-40B4-BE49-F238E27FC236}">
                  <a16:creationId xmlns:a16="http://schemas.microsoft.com/office/drawing/2014/main" id="{BD67B72D-1CC1-48F5-8DFE-3304742F0281}"/>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文本框 51">
              <a:extLst>
                <a:ext uri="{FF2B5EF4-FFF2-40B4-BE49-F238E27FC236}">
                  <a16:creationId xmlns:a16="http://schemas.microsoft.com/office/drawing/2014/main" id="{1CA62113-5E4D-46A6-98F5-0DFE6B1BEE71}"/>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spTree>
    <p:extLst>
      <p:ext uri="{BB962C8B-B14F-4D97-AF65-F5344CB8AC3E}">
        <p14:creationId val="2627176767"/>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49"/>
                                        </p:tgtEl>
                                        <p:attrNameLst>
                                          <p:attrName>style.visibility</p:attrName>
                                        </p:attrNameLst>
                                      </p:cBhvr>
                                      <p:to>
                                        <p:strVal val="visible"/>
                                      </p:to>
                                    </p:set>
                                    <p:anim calcmode="lin" valueType="num">
                                      <p:cBhvr additive="base">
                                        <p:cTn dur="500" id="7"/>
                                        <p:tgtEl>
                                          <p:spTgt spid="49"/>
                                        </p:tgtEl>
                                        <p:attrNameLst>
                                          <p:attrName>ppt_y</p:attrName>
                                        </p:attrNameLst>
                                      </p:cBhvr>
                                      <p:tavLst>
                                        <p:tav tm="0">
                                          <p:val>
                                            <p:strVal val="#ppt_y-#ppt_h*1.125000"/>
                                          </p:val>
                                        </p:tav>
                                        <p:tav tm="100000">
                                          <p:val>
                                            <p:strVal val="#ppt_y"/>
                                          </p:val>
                                        </p:tav>
                                      </p:tavLst>
                                    </p:anim>
                                    <p:animEffect filter="wipe(down)" transition="in">
                                      <p:cBhvr>
                                        <p:cTn dur="500" id="8"/>
                                        <p:tgtEl>
                                          <p:spTgt spid="49"/>
                                        </p:tgtEl>
                                      </p:cBhvr>
                                    </p:animEffect>
                                  </p:childTnLst>
                                </p:cTn>
                              </p:par>
                            </p:childTnLst>
                          </p:cTn>
                        </p:par>
                        <p:par>
                          <p:cTn fill="hold" id="9" nodeType="afterGroup">
                            <p:stCondLst>
                              <p:cond delay="500"/>
                            </p:stCondLst>
                            <p:childTnLst>
                              <p:par>
                                <p:cTn decel="100000" fill="hold" grpId="0" id="10" nodeType="afterEffect" presetClass="entr" presetID="50" presetSubtype="0">
                                  <p:stCondLst>
                                    <p:cond delay="0"/>
                                  </p:stCondLst>
                                  <p:childTnLst>
                                    <p:set>
                                      <p:cBhvr>
                                        <p:cTn dur="1" fill="hold" id="11">
                                          <p:stCondLst>
                                            <p:cond delay="0"/>
                                          </p:stCondLst>
                                        </p:cTn>
                                        <p:tgtEl>
                                          <p:spTgt spid="2"/>
                                        </p:tgtEl>
                                        <p:attrNameLst>
                                          <p:attrName>style.visibility</p:attrName>
                                        </p:attrNameLst>
                                      </p:cBhvr>
                                      <p:to>
                                        <p:strVal val="visible"/>
                                      </p:to>
                                    </p:set>
                                    <p:anim calcmode="lin" valueType="num">
                                      <p:cBhvr>
                                        <p:cTn dur="750" fill="hold" id="12"/>
                                        <p:tgtEl>
                                          <p:spTgt spid="2"/>
                                        </p:tgtEl>
                                        <p:attrNameLst>
                                          <p:attrName>ppt_w</p:attrName>
                                        </p:attrNameLst>
                                      </p:cBhvr>
                                      <p:tavLst>
                                        <p:tav tm="0">
                                          <p:val>
                                            <p:strVal val="#ppt_w+.3"/>
                                          </p:val>
                                        </p:tav>
                                        <p:tav tm="100000">
                                          <p:val>
                                            <p:strVal val="#ppt_w"/>
                                          </p:val>
                                        </p:tav>
                                      </p:tavLst>
                                    </p:anim>
                                    <p:anim calcmode="lin" valueType="num">
                                      <p:cBhvr>
                                        <p:cTn dur="750" fill="hold" id="13"/>
                                        <p:tgtEl>
                                          <p:spTgt spid="2"/>
                                        </p:tgtEl>
                                        <p:attrNameLst>
                                          <p:attrName>ppt_h</p:attrName>
                                        </p:attrNameLst>
                                      </p:cBhvr>
                                      <p:tavLst>
                                        <p:tav tm="0">
                                          <p:val>
                                            <p:strVal val="#ppt_h"/>
                                          </p:val>
                                        </p:tav>
                                        <p:tav tm="100000">
                                          <p:val>
                                            <p:strVal val="#ppt_h"/>
                                          </p:val>
                                        </p:tav>
                                      </p:tavLst>
                                    </p:anim>
                                    <p:animEffect filter="fade" transition="in">
                                      <p:cBhvr>
                                        <p:cTn dur="750" id="14"/>
                                        <p:tgtEl>
                                          <p:spTgt spid="2"/>
                                        </p:tgtEl>
                                      </p:cBhvr>
                                    </p:animEffect>
                                  </p:childTnLst>
                                </p:cTn>
                              </p:par>
                            </p:childTnLst>
                          </p:cTn>
                        </p:par>
                        <p:par>
                          <p:cTn fill="hold" id="15" nodeType="afterGroup">
                            <p:stCondLst>
                              <p:cond delay="1250"/>
                            </p:stCondLst>
                            <p:childTnLst>
                              <p:par>
                                <p:cTn fill="hold" id="16" nodeType="afterEffect" presetClass="entr" presetID="53" presetSubtype="0">
                                  <p:stCondLst>
                                    <p:cond delay="0"/>
                                  </p:stCondLst>
                                  <p:childTnLst>
                                    <p:set>
                                      <p:cBhvr>
                                        <p:cTn dur="1" fill="hold" id="17">
                                          <p:stCondLst>
                                            <p:cond delay="0"/>
                                          </p:stCondLst>
                                        </p:cTn>
                                        <p:tgtEl>
                                          <p:spTgt spid="34"/>
                                        </p:tgtEl>
                                        <p:attrNameLst>
                                          <p:attrName>style.visibility</p:attrName>
                                        </p:attrNameLst>
                                      </p:cBhvr>
                                      <p:to>
                                        <p:strVal val="visible"/>
                                      </p:to>
                                    </p:set>
                                    <p:anim calcmode="lin" valueType="num">
                                      <p:cBhvr>
                                        <p:cTn dur="750" fill="hold" id="18"/>
                                        <p:tgtEl>
                                          <p:spTgt spid="34"/>
                                        </p:tgtEl>
                                        <p:attrNameLst>
                                          <p:attrName>ppt_w</p:attrName>
                                        </p:attrNameLst>
                                      </p:cBhvr>
                                      <p:tavLst>
                                        <p:tav tm="0">
                                          <p:val>
                                            <p:fltVal val="0"/>
                                          </p:val>
                                        </p:tav>
                                        <p:tav tm="100000">
                                          <p:val>
                                            <p:strVal val="#ppt_w"/>
                                          </p:val>
                                        </p:tav>
                                      </p:tavLst>
                                    </p:anim>
                                    <p:anim calcmode="lin" valueType="num">
                                      <p:cBhvr>
                                        <p:cTn dur="750" fill="hold" id="19"/>
                                        <p:tgtEl>
                                          <p:spTgt spid="34"/>
                                        </p:tgtEl>
                                        <p:attrNameLst>
                                          <p:attrName>ppt_h</p:attrName>
                                        </p:attrNameLst>
                                      </p:cBhvr>
                                      <p:tavLst>
                                        <p:tav tm="0">
                                          <p:val>
                                            <p:fltVal val="0"/>
                                          </p:val>
                                        </p:tav>
                                        <p:tav tm="100000">
                                          <p:val>
                                            <p:strVal val="#ppt_h"/>
                                          </p:val>
                                        </p:tav>
                                      </p:tavLst>
                                    </p:anim>
                                    <p:animEffect filter="fade" transition="in">
                                      <p:cBhvr>
                                        <p:cTn dur="750" id="20"/>
                                        <p:tgtEl>
                                          <p:spTgt spid="34"/>
                                        </p:tgtEl>
                                      </p:cBhvr>
                                    </p:animEffect>
                                  </p:childTnLst>
                                </p:cTn>
                              </p:par>
                              <p:par>
                                <p:cTn fill="hold" grpId="0" id="21" nodeType="withEffect" presetClass="entr" presetID="22" presetSubtype="8">
                                  <p:stCondLst>
                                    <p:cond delay="500"/>
                                  </p:stCondLst>
                                  <p:childTnLst>
                                    <p:set>
                                      <p:cBhvr>
                                        <p:cTn dur="1" fill="hold" id="22">
                                          <p:stCondLst>
                                            <p:cond delay="0"/>
                                          </p:stCondLst>
                                        </p:cTn>
                                        <p:tgtEl>
                                          <p:spTgt spid="27"/>
                                        </p:tgtEl>
                                        <p:attrNameLst>
                                          <p:attrName>style.visibility</p:attrName>
                                        </p:attrNameLst>
                                      </p:cBhvr>
                                      <p:to>
                                        <p:strVal val="visible"/>
                                      </p:to>
                                    </p:set>
                                    <p:animEffect filter="wipe(left)" transition="in">
                                      <p:cBhvr>
                                        <p:cTn dur="750" id="23"/>
                                        <p:tgtEl>
                                          <p:spTgt spid="27"/>
                                        </p:tgtEl>
                                      </p:cBhvr>
                                    </p:animEffect>
                                  </p:childTnLst>
                                </p:cTn>
                              </p:par>
                              <p:par>
                                <p:cTn fill="hold" grpId="0" id="24" nodeType="withEffect" presetClass="entr" presetID="22" presetSubtype="2">
                                  <p:stCondLst>
                                    <p:cond delay="500"/>
                                  </p:stCondLst>
                                  <p:childTnLst>
                                    <p:set>
                                      <p:cBhvr>
                                        <p:cTn dur="1" fill="hold" id="25">
                                          <p:stCondLst>
                                            <p:cond delay="0"/>
                                          </p:stCondLst>
                                        </p:cTn>
                                        <p:tgtEl>
                                          <p:spTgt spid="23"/>
                                        </p:tgtEl>
                                        <p:attrNameLst>
                                          <p:attrName>style.visibility</p:attrName>
                                        </p:attrNameLst>
                                      </p:cBhvr>
                                      <p:to>
                                        <p:strVal val="visible"/>
                                      </p:to>
                                    </p:set>
                                    <p:animEffect filter="wipe(right)" transition="in">
                                      <p:cBhvr>
                                        <p:cTn dur="750" id="26"/>
                                        <p:tgtEl>
                                          <p:spTgt spid="23"/>
                                        </p:tgtEl>
                                      </p:cBhvr>
                                    </p:animEffect>
                                  </p:childTnLst>
                                </p:cTn>
                              </p:par>
                            </p:childTnLst>
                          </p:cTn>
                        </p:par>
                        <p:par>
                          <p:cTn fill="hold" id="27" nodeType="afterGroup">
                            <p:stCondLst>
                              <p:cond delay="2500"/>
                            </p:stCondLst>
                            <p:childTnLst>
                              <p:par>
                                <p:cTn fill="hold" grpId="0" id="28" nodeType="afterEffect" presetClass="entr" presetID="1" presetSubtype="0">
                                  <p:stCondLst>
                                    <p:cond delay="0"/>
                                  </p:stCondLst>
                                  <p:childTnLst>
                                    <p:set>
                                      <p:cBhvr>
                                        <p:cTn dur="1" fill="hold" id="29">
                                          <p:stCondLst>
                                            <p:cond delay="0"/>
                                          </p:stCondLst>
                                        </p:cTn>
                                        <p:tgtEl>
                                          <p:spTgt spid="37"/>
                                        </p:tgtEl>
                                        <p:attrNameLst>
                                          <p:attrName>style.visibility</p:attrName>
                                        </p:attrNameLst>
                                      </p:cBhvr>
                                      <p:to>
                                        <p:strVal val="visible"/>
                                      </p:to>
                                    </p:set>
                                  </p:childTnLst>
                                </p:cTn>
                              </p:par>
                            </p:childTnLst>
                          </p:cTn>
                        </p:par>
                        <p:par>
                          <p:cTn fill="hold" id="30" nodeType="afterGroup">
                            <p:stCondLst>
                              <p:cond delay="2501"/>
                            </p:stCondLst>
                            <p:childTnLst>
                              <p:par>
                                <p:cTn fill="hold" grpId="0" id="31" nodeType="afterEffect" presetClass="entr" presetID="1" presetSubtype="0">
                                  <p:stCondLst>
                                    <p:cond delay="0"/>
                                  </p:stCondLst>
                                  <p:childTnLst>
                                    <p:set>
                                      <p:cBhvr>
                                        <p:cTn dur="1" fill="hold" id="32">
                                          <p:stCondLst>
                                            <p:cond delay="0"/>
                                          </p:stCondLst>
                                        </p:cTn>
                                        <p:tgtEl>
                                          <p:spTgt spid="41"/>
                                        </p:tgtEl>
                                        <p:attrNameLst>
                                          <p:attrName>style.visibility</p:attrName>
                                        </p:attrNameLst>
                                      </p:cBhvr>
                                      <p:to>
                                        <p:strVal val="visible"/>
                                      </p:to>
                                    </p:set>
                                  </p:childTnLst>
                                </p:cTn>
                              </p:par>
                            </p:childTnLst>
                          </p:cTn>
                        </p:par>
                        <p:par>
                          <p:cTn fill="hold" id="33" nodeType="afterGroup">
                            <p:stCondLst>
                              <p:cond delay="2502"/>
                            </p:stCondLst>
                            <p:childTnLst>
                              <p:par>
                                <p:cTn fill="hold" grpId="0" id="34" nodeType="afterEffect" presetClass="entr" presetID="1" presetSubtype="0">
                                  <p:stCondLst>
                                    <p:cond delay="0"/>
                                  </p:stCondLst>
                                  <p:childTnLst>
                                    <p:set>
                                      <p:cBhvr>
                                        <p:cTn dur="1" fill="hold" id="35">
                                          <p:stCondLst>
                                            <p:cond delay="0"/>
                                          </p:stCondLst>
                                        </p:cTn>
                                        <p:tgtEl>
                                          <p:spTgt spid="42"/>
                                        </p:tgtEl>
                                        <p:attrNameLst>
                                          <p:attrName>style.visibility</p:attrName>
                                        </p:attrNameLst>
                                      </p:cBhvr>
                                      <p:to>
                                        <p:strVal val="visible"/>
                                      </p:to>
                                    </p:set>
                                  </p:childTnLst>
                                </p:cTn>
                              </p:par>
                            </p:childTnLst>
                          </p:cTn>
                        </p:par>
                        <p:par>
                          <p:cTn fill="hold" id="36" nodeType="afterGroup">
                            <p:stCondLst>
                              <p:cond delay="2503"/>
                            </p:stCondLst>
                            <p:childTnLst>
                              <p:par>
                                <p:cTn fill="hold" grpId="0" id="37" nodeType="afterEffect" presetClass="entr" presetID="1" presetSubtype="0">
                                  <p:stCondLst>
                                    <p:cond delay="0"/>
                                  </p:stCondLst>
                                  <p:childTnLst>
                                    <p:set>
                                      <p:cBhvr>
                                        <p:cTn dur="1" fill="hold" id="38">
                                          <p:stCondLst>
                                            <p:cond delay="0"/>
                                          </p:stCondLst>
                                        </p:cTn>
                                        <p:tgtEl>
                                          <p:spTgt spid="38"/>
                                        </p:tgtEl>
                                        <p:attrNameLst>
                                          <p:attrName>style.visibility</p:attrName>
                                        </p:attrNameLst>
                                      </p:cBhvr>
                                      <p:to>
                                        <p:strVal val="visible"/>
                                      </p:to>
                                    </p:set>
                                  </p:childTnLst>
                                </p:cTn>
                              </p:par>
                            </p:childTnLst>
                          </p:cTn>
                        </p:par>
                        <p:par>
                          <p:cTn fill="hold" id="39" nodeType="afterGroup">
                            <p:stCondLst>
                              <p:cond delay="2504"/>
                            </p:stCondLst>
                            <p:childTnLst>
                              <p:par>
                                <p:cTn fill="hold" grpId="0" id="40" nodeType="afterEffect" presetClass="entr" presetID="1" presetSubtype="0">
                                  <p:stCondLst>
                                    <p:cond delay="0"/>
                                  </p:stCondLst>
                                  <p:childTnLst>
                                    <p:set>
                                      <p:cBhvr>
                                        <p:cTn dur="1" fill="hold" id="41">
                                          <p:stCondLst>
                                            <p:cond delay="0"/>
                                          </p:stCondLst>
                                        </p:cTn>
                                        <p:tgtEl>
                                          <p:spTgt spid="39"/>
                                        </p:tgtEl>
                                        <p:attrNameLst>
                                          <p:attrName>style.visibility</p:attrName>
                                        </p:attrNameLst>
                                      </p:cBhvr>
                                      <p:to>
                                        <p:strVal val="visible"/>
                                      </p:to>
                                    </p:set>
                                  </p:childTnLst>
                                </p:cTn>
                              </p:par>
                            </p:childTnLst>
                          </p:cTn>
                        </p:par>
                        <p:par>
                          <p:cTn fill="hold" id="42" nodeType="afterGroup">
                            <p:stCondLst>
                              <p:cond delay="2505"/>
                            </p:stCondLst>
                            <p:childTnLst>
                              <p:par>
                                <p:cTn fill="hold" grpId="0" id="43" nodeType="afterEffect" presetClass="entr" presetID="1" presetSubtype="0">
                                  <p:stCondLst>
                                    <p:cond delay="0"/>
                                  </p:stCondLst>
                                  <p:childTnLst>
                                    <p:set>
                                      <p:cBhvr>
                                        <p:cTn dur="1" fill="hold" id="44">
                                          <p:stCondLst>
                                            <p:cond delay="0"/>
                                          </p:stCondLst>
                                        </p:cTn>
                                        <p:tgtEl>
                                          <p:spTgt spid="40"/>
                                        </p:tgtEl>
                                        <p:attrNameLst>
                                          <p:attrName>style.visibility</p:attrName>
                                        </p:attrNameLst>
                                      </p:cBhvr>
                                      <p:to>
                                        <p:strVal val="visible"/>
                                      </p:to>
                                    </p:set>
                                  </p:childTnLst>
                                </p:cTn>
                              </p:par>
                              <p:par>
                                <p:cTn accel="50000" decel="50000" fill="hold" grpId="1" id="45" nodeType="withEffect" presetClass="path" presetID="56" presetSubtype="0">
                                  <p:stCondLst>
                                    <p:cond delay="0"/>
                                  </p:stCondLst>
                                  <p:childTnLst>
                                    <p:animMotion origin="layout" path="M 6.25E-07 3.7037E-07 L 0.17539 0.16134" pathEditMode="relative" ptsTypes="AA" rAng="0">
                                      <p:cBhvr>
                                        <p:cTn dur="1500" fill="hold" id="46" spd="-100000"/>
                                        <p:tgtEl>
                                          <p:spTgt spid="37"/>
                                        </p:tgtEl>
                                        <p:attrNameLst>
                                          <p:attrName>ppt_x</p:attrName>
                                          <p:attrName>ppt_y</p:attrName>
                                        </p:attrNameLst>
                                      </p:cBhvr>
                                      <p:rCtr x="8763" y="8056"/>
                                    </p:animMotion>
                                  </p:childTnLst>
                                </p:cTn>
                              </p:par>
                              <p:par>
                                <p:cTn accel="50000" decel="50000" fill="hold" grpId="1" id="47" nodeType="withEffect" presetClass="path" presetID="56" presetSubtype="0">
                                  <p:stCondLst>
                                    <p:cond delay="0"/>
                                  </p:stCondLst>
                                  <p:childTnLst>
                                    <p:animMotion origin="layout" path="M -2.29167E-06 -3.7037E-06 L 0.21107 0.00996" pathEditMode="relative" ptsTypes="AA" rAng="0">
                                      <p:cBhvr>
                                        <p:cTn dur="1500" fill="hold" id="48" spd="-100000"/>
                                        <p:tgtEl>
                                          <p:spTgt spid="41"/>
                                        </p:tgtEl>
                                        <p:attrNameLst>
                                          <p:attrName>ppt_x</p:attrName>
                                          <p:attrName>ppt_y</p:attrName>
                                        </p:attrNameLst>
                                      </p:cBhvr>
                                      <p:rCtr x="10547" y="486"/>
                                    </p:animMotion>
                                  </p:childTnLst>
                                </p:cTn>
                              </p:par>
                              <p:par>
                                <p:cTn accel="50000" decel="50000" fill="hold" grpId="1" id="49" nodeType="withEffect" presetClass="path" presetID="56" presetSubtype="0">
                                  <p:stCondLst>
                                    <p:cond delay="0"/>
                                  </p:stCondLst>
                                  <p:childTnLst>
                                    <p:animMotion origin="layout" path="M -4.375E-06 3.7037E-06 L 0.17852 -0.15764" pathEditMode="relative" ptsTypes="AA" rAng="0">
                                      <p:cBhvr>
                                        <p:cTn dur="1500" fill="hold" id="50" spd="-100000"/>
                                        <p:tgtEl>
                                          <p:spTgt spid="42"/>
                                        </p:tgtEl>
                                        <p:attrNameLst>
                                          <p:attrName>ppt_x</p:attrName>
                                          <p:attrName>ppt_y</p:attrName>
                                        </p:attrNameLst>
                                      </p:cBhvr>
                                      <p:rCtr x="8919" y="-7894"/>
                                    </p:animMotion>
                                  </p:childTnLst>
                                </p:cTn>
                              </p:par>
                              <p:par>
                                <p:cTn accel="50000" decel="50000" fill="hold" grpId="1" id="51" nodeType="withEffect" presetClass="path" presetID="56" presetSubtype="0">
                                  <p:stCondLst>
                                    <p:cond delay="0"/>
                                  </p:stCondLst>
                                  <p:childTnLst>
                                    <p:animMotion origin="layout" path="M 1.04167E-06 -4.81481E-06 L -0.1806 0.17338" pathEditMode="relative" ptsTypes="AA" rAng="0">
                                      <p:cBhvr>
                                        <p:cTn dur="1500" fill="hold" id="52" spd="-100000"/>
                                        <p:tgtEl>
                                          <p:spTgt spid="38"/>
                                        </p:tgtEl>
                                        <p:attrNameLst>
                                          <p:attrName>ppt_x</p:attrName>
                                          <p:attrName>ppt_y</p:attrName>
                                        </p:attrNameLst>
                                      </p:cBhvr>
                                      <p:rCtr x="-9036" y="8657"/>
                                    </p:animMotion>
                                  </p:childTnLst>
                                </p:cTn>
                              </p:par>
                              <p:par>
                                <p:cTn accel="50000" decel="50000" fill="hold" grpId="1" id="53" nodeType="withEffect" presetClass="path" presetID="56" presetSubtype="0">
                                  <p:stCondLst>
                                    <p:cond delay="0"/>
                                  </p:stCondLst>
                                  <p:childTnLst>
                                    <p:animMotion origin="layout" path="M 3.125E-06 3.7037E-07 L -0.2168 -0.00347" pathEditMode="relative" ptsTypes="AA" rAng="0">
                                      <p:cBhvr>
                                        <p:cTn dur="1500" fill="hold" id="54" spd="-100000"/>
                                        <p:tgtEl>
                                          <p:spTgt spid="39"/>
                                        </p:tgtEl>
                                        <p:attrNameLst>
                                          <p:attrName>ppt_x</p:attrName>
                                          <p:attrName>ppt_y</p:attrName>
                                        </p:attrNameLst>
                                      </p:cBhvr>
                                      <p:rCtr x="-10846" y="-185"/>
                                    </p:animMotion>
                                  </p:childTnLst>
                                </p:cTn>
                              </p:par>
                              <p:par>
                                <p:cTn accel="50000" decel="50000" fill="hold" grpId="1" id="55" nodeType="withEffect" presetClass="path" presetID="56" presetSubtype="0">
                                  <p:stCondLst>
                                    <p:cond delay="0"/>
                                  </p:stCondLst>
                                  <p:childTnLst>
                                    <p:animMotion origin="layout" path="M 4.79167E-06 -2.59259E-06 L -0.19519 -0.16643" pathEditMode="relative" ptsTypes="AA" rAng="0">
                                      <p:cBhvr>
                                        <p:cTn dur="1500" fill="hold" id="56" spd="-100000"/>
                                        <p:tgtEl>
                                          <p:spTgt spid="40"/>
                                        </p:tgtEl>
                                        <p:attrNameLst>
                                          <p:attrName>ppt_x</p:attrName>
                                          <p:attrName>ppt_y</p:attrName>
                                        </p:attrNameLst>
                                      </p:cBhvr>
                                      <p:rCtr x="-9766" y="-8333"/>
                                    </p:animMotion>
                                  </p:childTnLst>
                                </p:cTn>
                              </p:par>
                            </p:childTnLst>
                          </p:cTn>
                        </p:par>
                        <p:par>
                          <p:cTn fill="hold" id="57" nodeType="afterGroup">
                            <p:stCondLst>
                              <p:cond delay="4005"/>
                            </p:stCondLst>
                            <p:childTnLst>
                              <p:par>
                                <p:cTn fill="hold" grpId="0" id="58" nodeType="afterEffect" presetClass="entr" presetID="9" presetSubtype="0">
                                  <p:stCondLst>
                                    <p:cond delay="0"/>
                                  </p:stCondLst>
                                  <p:childTnLst>
                                    <p:set>
                                      <p:cBhvr>
                                        <p:cTn dur="1" fill="hold" id="59">
                                          <p:stCondLst>
                                            <p:cond delay="0"/>
                                          </p:stCondLst>
                                        </p:cTn>
                                        <p:tgtEl>
                                          <p:spTgt spid="43"/>
                                        </p:tgtEl>
                                        <p:attrNameLst>
                                          <p:attrName>style.visibility</p:attrName>
                                        </p:attrNameLst>
                                      </p:cBhvr>
                                      <p:to>
                                        <p:strVal val="visible"/>
                                      </p:to>
                                    </p:set>
                                    <p:animEffect filter="dissolve" transition="in">
                                      <p:cBhvr>
                                        <p:cTn dur="500" id="60"/>
                                        <p:tgtEl>
                                          <p:spTgt spid="43"/>
                                        </p:tgtEl>
                                      </p:cBhvr>
                                    </p:animEffect>
                                  </p:childTnLst>
                                </p:cTn>
                              </p:par>
                            </p:childTnLst>
                          </p:cTn>
                        </p:par>
                        <p:par>
                          <p:cTn fill="hold" id="61" nodeType="afterGroup">
                            <p:stCondLst>
                              <p:cond delay="4505"/>
                            </p:stCondLst>
                            <p:childTnLst>
                              <p:par>
                                <p:cTn fill="hold" grpId="0" id="62" nodeType="afterEffect" presetClass="entr" presetID="9" presetSubtype="0">
                                  <p:stCondLst>
                                    <p:cond delay="0"/>
                                  </p:stCondLst>
                                  <p:childTnLst>
                                    <p:set>
                                      <p:cBhvr>
                                        <p:cTn dur="1" fill="hold" id="63">
                                          <p:stCondLst>
                                            <p:cond delay="0"/>
                                          </p:stCondLst>
                                        </p:cTn>
                                        <p:tgtEl>
                                          <p:spTgt spid="45"/>
                                        </p:tgtEl>
                                        <p:attrNameLst>
                                          <p:attrName>style.visibility</p:attrName>
                                        </p:attrNameLst>
                                      </p:cBhvr>
                                      <p:to>
                                        <p:strVal val="visible"/>
                                      </p:to>
                                    </p:set>
                                    <p:animEffect filter="dissolve" transition="in">
                                      <p:cBhvr>
                                        <p:cTn dur="500" id="64"/>
                                        <p:tgtEl>
                                          <p:spTgt spid="45"/>
                                        </p:tgtEl>
                                      </p:cBhvr>
                                    </p:animEffect>
                                  </p:childTnLst>
                                </p:cTn>
                              </p:par>
                            </p:childTnLst>
                          </p:cTn>
                        </p:par>
                        <p:par>
                          <p:cTn fill="hold" id="65" nodeType="afterGroup">
                            <p:stCondLst>
                              <p:cond delay="5005"/>
                            </p:stCondLst>
                            <p:childTnLst>
                              <p:par>
                                <p:cTn fill="hold" grpId="0" id="66" nodeType="afterEffect" presetClass="entr" presetID="9" presetSubtype="0">
                                  <p:stCondLst>
                                    <p:cond delay="0"/>
                                  </p:stCondLst>
                                  <p:childTnLst>
                                    <p:set>
                                      <p:cBhvr>
                                        <p:cTn dur="1" fill="hold" id="67">
                                          <p:stCondLst>
                                            <p:cond delay="0"/>
                                          </p:stCondLst>
                                        </p:cTn>
                                        <p:tgtEl>
                                          <p:spTgt spid="48"/>
                                        </p:tgtEl>
                                        <p:attrNameLst>
                                          <p:attrName>style.visibility</p:attrName>
                                        </p:attrNameLst>
                                      </p:cBhvr>
                                      <p:to>
                                        <p:strVal val="visible"/>
                                      </p:to>
                                    </p:set>
                                    <p:animEffect filter="dissolve" transition="in">
                                      <p:cBhvr>
                                        <p:cTn dur="500" id="68"/>
                                        <p:tgtEl>
                                          <p:spTgt spid="48"/>
                                        </p:tgtEl>
                                      </p:cBhvr>
                                    </p:animEffect>
                                  </p:childTnLst>
                                </p:cTn>
                              </p:par>
                            </p:childTnLst>
                          </p:cTn>
                        </p:par>
                        <p:par>
                          <p:cTn fill="hold" id="69" nodeType="afterGroup">
                            <p:stCondLst>
                              <p:cond delay="5505"/>
                            </p:stCondLst>
                            <p:childTnLst>
                              <p:par>
                                <p:cTn fill="hold" grpId="0" id="70" nodeType="afterEffect" presetClass="entr" presetID="9" presetSubtype="0">
                                  <p:stCondLst>
                                    <p:cond delay="0"/>
                                  </p:stCondLst>
                                  <p:childTnLst>
                                    <p:set>
                                      <p:cBhvr>
                                        <p:cTn dur="1" fill="hold" id="71">
                                          <p:stCondLst>
                                            <p:cond delay="0"/>
                                          </p:stCondLst>
                                        </p:cTn>
                                        <p:tgtEl>
                                          <p:spTgt spid="44"/>
                                        </p:tgtEl>
                                        <p:attrNameLst>
                                          <p:attrName>style.visibility</p:attrName>
                                        </p:attrNameLst>
                                      </p:cBhvr>
                                      <p:to>
                                        <p:strVal val="visible"/>
                                      </p:to>
                                    </p:set>
                                    <p:animEffect filter="dissolve" transition="in">
                                      <p:cBhvr>
                                        <p:cTn dur="500" id="72"/>
                                        <p:tgtEl>
                                          <p:spTgt spid="44"/>
                                        </p:tgtEl>
                                      </p:cBhvr>
                                    </p:animEffect>
                                  </p:childTnLst>
                                </p:cTn>
                              </p:par>
                            </p:childTnLst>
                          </p:cTn>
                        </p:par>
                        <p:par>
                          <p:cTn fill="hold" id="73" nodeType="afterGroup">
                            <p:stCondLst>
                              <p:cond delay="6005"/>
                            </p:stCondLst>
                            <p:childTnLst>
                              <p:par>
                                <p:cTn fill="hold" grpId="0" id="74" nodeType="afterEffect" presetClass="entr" presetID="9" presetSubtype="0">
                                  <p:stCondLst>
                                    <p:cond delay="0"/>
                                  </p:stCondLst>
                                  <p:childTnLst>
                                    <p:set>
                                      <p:cBhvr>
                                        <p:cTn dur="1" fill="hold" id="75">
                                          <p:stCondLst>
                                            <p:cond delay="0"/>
                                          </p:stCondLst>
                                        </p:cTn>
                                        <p:tgtEl>
                                          <p:spTgt spid="46"/>
                                        </p:tgtEl>
                                        <p:attrNameLst>
                                          <p:attrName>style.visibility</p:attrName>
                                        </p:attrNameLst>
                                      </p:cBhvr>
                                      <p:to>
                                        <p:strVal val="visible"/>
                                      </p:to>
                                    </p:set>
                                    <p:animEffect filter="dissolve" transition="in">
                                      <p:cBhvr>
                                        <p:cTn dur="500" id="76"/>
                                        <p:tgtEl>
                                          <p:spTgt spid="46"/>
                                        </p:tgtEl>
                                      </p:cBhvr>
                                    </p:animEffect>
                                  </p:childTnLst>
                                </p:cTn>
                              </p:par>
                            </p:childTnLst>
                          </p:cTn>
                        </p:par>
                        <p:par>
                          <p:cTn fill="hold" id="77" nodeType="afterGroup">
                            <p:stCondLst>
                              <p:cond delay="6505"/>
                            </p:stCondLst>
                            <p:childTnLst>
                              <p:par>
                                <p:cTn fill="hold" grpId="0" id="78" nodeType="afterEffect" presetClass="entr" presetID="9" presetSubtype="0">
                                  <p:stCondLst>
                                    <p:cond delay="0"/>
                                  </p:stCondLst>
                                  <p:childTnLst>
                                    <p:set>
                                      <p:cBhvr>
                                        <p:cTn dur="1" fill="hold" id="79">
                                          <p:stCondLst>
                                            <p:cond delay="0"/>
                                          </p:stCondLst>
                                        </p:cTn>
                                        <p:tgtEl>
                                          <p:spTgt spid="47"/>
                                        </p:tgtEl>
                                        <p:attrNameLst>
                                          <p:attrName>style.visibility</p:attrName>
                                        </p:attrNameLst>
                                      </p:cBhvr>
                                      <p:to>
                                        <p:strVal val="visible"/>
                                      </p:to>
                                    </p:set>
                                    <p:animEffect filter="dissolve" transition="in">
                                      <p:cBhvr>
                                        <p:cTn dur="500" id="80"/>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3"/>
      <p:bldP grpId="0" spid="27"/>
      <p:bldP grpId="0" spid="37"/>
      <p:bldP grpId="1" spid="37"/>
      <p:bldP grpId="0" spid="38"/>
      <p:bldP grpId="1" spid="38"/>
      <p:bldP grpId="0" spid="39"/>
      <p:bldP grpId="1" spid="39"/>
      <p:bldP grpId="0" spid="40"/>
      <p:bldP grpId="1" spid="40"/>
      <p:bldP grpId="0" spid="41"/>
      <p:bldP grpId="1" spid="41"/>
      <p:bldP grpId="0" spid="42"/>
      <p:bldP grpId="1" spid="42"/>
      <p:bldP grpId="0" spid="43"/>
      <p:bldP grpId="0" spid="44"/>
      <p:bldP grpId="0" spid="45"/>
      <p:bldP grpId="0" spid="46"/>
      <p:bldP grpId="0" spid="47"/>
      <p:bldP grpId="0" spid="48"/>
      <p:bldP grpId="0" spid="4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9" name="图片 38">
            <a:extLst>
              <a:ext uri="{FF2B5EF4-FFF2-40B4-BE49-F238E27FC236}">
                <a16:creationId xmlns:a16="http://schemas.microsoft.com/office/drawing/2014/main" id="{A79E4169-18F2-4389-AE8B-B833FC1E46F8}"/>
              </a:ext>
            </a:extLst>
          </p:cNvPr>
          <p:cNvPicPr>
            <a:picLocks noChangeAspect="1"/>
          </p:cNvPicPr>
          <p:nvPr/>
        </p:nvPicPr>
        <p:blipFill>
          <a:blip r:embed="rId3">
            <a:extLst>
              <a:ext uri="{28A0092B-C50C-407E-A947-70E740481C1C}">
                <a14:useLocalDpi val="0"/>
              </a:ext>
            </a:extLst>
          </a:blip>
          <a:srcRect t="12594"/>
          <a:stretch>
            <a:fillRect/>
          </a:stretch>
        </p:blipFill>
        <p:spPr>
          <a:xfrm>
            <a:off x="778388" y="2001296"/>
            <a:ext cx="10687087" cy="4037824"/>
          </a:xfrm>
          <a:custGeom>
            <a:gdLst>
              <a:gd fmla="*/ 7236334 w 10687087" name="connsiteX0"/>
              <a:gd fmla="*/ 0 h 4037824" name="connsiteY0"/>
              <a:gd fmla="*/ 10687087 w 10687087" name="connsiteX1"/>
              <a:gd fmla="*/ 0 h 4037824" name="connsiteY1"/>
              <a:gd fmla="*/ 10687087 w 10687087" name="connsiteX2"/>
              <a:gd fmla="*/ 4037824 h 4037824" name="connsiteY2"/>
              <a:gd fmla="*/ 7236334 w 10687087" name="connsiteX3"/>
              <a:gd fmla="*/ 4037824 h 4037824" name="connsiteY3"/>
              <a:gd fmla="*/ 3621216 w 10687087" name="connsiteX4"/>
              <a:gd fmla="*/ 0 h 4037824" name="connsiteY4"/>
              <a:gd fmla="*/ 7072179 w 10687087" name="connsiteX5"/>
              <a:gd fmla="*/ 0 h 4037824" name="connsiteY5"/>
              <a:gd fmla="*/ 7072179 w 10687087" name="connsiteX6"/>
              <a:gd fmla="*/ 4037824 h 4037824" name="connsiteY6"/>
              <a:gd fmla="*/ 3621216 w 10687087" name="connsiteX7"/>
              <a:gd fmla="*/ 4037824 h 4037824" name="connsiteY7"/>
              <a:gd fmla="*/ 0 w 10687087" name="connsiteX8"/>
              <a:gd fmla="*/ 0 h 4037824" name="connsiteY8"/>
              <a:gd fmla="*/ 3457061 w 10687087" name="connsiteX9"/>
              <a:gd fmla="*/ 0 h 4037824" name="connsiteY9"/>
              <a:gd fmla="*/ 3457061 w 10687087" name="connsiteX10"/>
              <a:gd fmla="*/ 4037824 h 4037824" name="connsiteY10"/>
              <a:gd fmla="*/ 0 w 10687087" name="connsiteX11"/>
              <a:gd fmla="*/ 4037824 h 403782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4037824" w="10687087">
                <a:moveTo>
                  <a:pt x="7236334" y="0"/>
                </a:moveTo>
                <a:lnTo>
                  <a:pt x="10687087" y="0"/>
                </a:lnTo>
                <a:lnTo>
                  <a:pt x="10687087" y="4037824"/>
                </a:lnTo>
                <a:lnTo>
                  <a:pt x="7236334" y="4037824"/>
                </a:lnTo>
                <a:close/>
                <a:moveTo>
                  <a:pt x="3621216" y="0"/>
                </a:moveTo>
                <a:lnTo>
                  <a:pt x="7072179" y="0"/>
                </a:lnTo>
                <a:lnTo>
                  <a:pt x="7072179" y="4037824"/>
                </a:lnTo>
                <a:lnTo>
                  <a:pt x="3621216" y="4037824"/>
                </a:lnTo>
                <a:close/>
                <a:moveTo>
                  <a:pt x="0" y="0"/>
                </a:moveTo>
                <a:lnTo>
                  <a:pt x="3457061" y="0"/>
                </a:lnTo>
                <a:lnTo>
                  <a:pt x="3457061" y="4037824"/>
                </a:lnTo>
                <a:lnTo>
                  <a:pt x="0" y="4037824"/>
                </a:lnTo>
                <a:close/>
              </a:path>
            </a:pathLst>
          </a:custGeom>
          <a:ln w="28575">
            <a:solidFill>
              <a:schemeClr val="bg1"/>
            </a:solidFill>
          </a:ln>
        </p:spPr>
      </p:pic>
      <p:sp>
        <p:nvSpPr>
          <p:cNvPr id="16" name="文本框 15">
            <a:extLst>
              <a:ext uri="{FF2B5EF4-FFF2-40B4-BE49-F238E27FC236}">
                <a16:creationId xmlns:a16="http://schemas.microsoft.com/office/drawing/2014/main" id="{99FC2C6E-9A62-4605-A987-8DD67BBD98D0}"/>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17" name="组合 16">
            <a:extLst>
              <a:ext uri="{FF2B5EF4-FFF2-40B4-BE49-F238E27FC236}">
                <a16:creationId xmlns:a16="http://schemas.microsoft.com/office/drawing/2014/main" id="{BFEA5802-8791-4CF1-ADE7-10CCC2053F44}"/>
              </a:ext>
            </a:extLst>
          </p:cNvPr>
          <p:cNvGrpSpPr/>
          <p:nvPr/>
        </p:nvGrpSpPr>
        <p:grpSpPr>
          <a:xfrm>
            <a:off x="5712442" y="0"/>
            <a:ext cx="730990" cy="436632"/>
            <a:chOff x="5712442" y="0"/>
            <a:chExt cx="730990" cy="436632"/>
          </a:xfrm>
        </p:grpSpPr>
        <p:sp>
          <p:nvSpPr>
            <p:cNvPr id="18" name="流程图: 离页连接符 17">
              <a:extLst>
                <a:ext uri="{FF2B5EF4-FFF2-40B4-BE49-F238E27FC236}">
                  <a16:creationId xmlns:a16="http://schemas.microsoft.com/office/drawing/2014/main" id="{19B6A48E-C75B-45AF-9611-941E55F47A13}"/>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a:extLst>
                <a:ext uri="{FF2B5EF4-FFF2-40B4-BE49-F238E27FC236}">
                  <a16:creationId xmlns:a16="http://schemas.microsoft.com/office/drawing/2014/main" id="{3729B1B6-1AB7-49AA-A6F5-3C2A070A6A2B}"/>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sp>
        <p:nvSpPr>
          <p:cNvPr id="58" name="Oval 19">
            <a:extLst>
              <a:ext uri="{FF2B5EF4-FFF2-40B4-BE49-F238E27FC236}">
                <a16:creationId xmlns:a16="http://schemas.microsoft.com/office/drawing/2014/main" id="{F243B252-BD54-4E2D-8447-6323D5EF8B66}"/>
              </a:ext>
            </a:extLst>
          </p:cNvPr>
          <p:cNvSpPr>
            <a:spLocks noChangeArrowheads="1"/>
          </p:cNvSpPr>
          <p:nvPr/>
        </p:nvSpPr>
        <p:spPr bwMode="auto">
          <a:xfrm>
            <a:off x="4518196" y="1174523"/>
            <a:ext cx="3171861" cy="1003465"/>
          </a:xfrm>
          <a:prstGeom prst="roundRect">
            <a:avLst/>
          </a:prstGeom>
          <a:noFill/>
          <a:ln algn="ctr" cap="flat" cmpd="sng" w="3175">
            <a:noFill/>
            <a:prstDash val="solid"/>
          </a:ln>
          <a:effectLst/>
        </p:spPr>
        <p:txBody>
          <a:bodyPr anchor="ctr" bIns="179907" lIns="125935" rIns="125935"/>
          <a:lstStyle/>
          <a:p>
            <a:pPr algn="dist">
              <a:lnSpc>
                <a:spcPct val="120000"/>
              </a:lnSpc>
            </a:pPr>
            <a:r>
              <a:rPr altLang="en-US" kern="0" lang="zh-CN" sz="1999">
                <a:solidFill>
                  <a:srgbClr val="FFC740"/>
                </a:solidFill>
                <a:latin charset="-122" panose="020b0503020204020204" pitchFamily="34" typeface="微软雅黑"/>
                <a:ea charset="-122" panose="020b0503020204020204" pitchFamily="34" typeface="微软雅黑"/>
              </a:rPr>
              <a:t>细节是认真的态度</a:t>
            </a:r>
          </a:p>
        </p:txBody>
      </p:sp>
      <p:grpSp>
        <p:nvGrpSpPr>
          <p:cNvPr id="2" name="组合 1">
            <a:extLst>
              <a:ext uri="{FF2B5EF4-FFF2-40B4-BE49-F238E27FC236}">
                <a16:creationId xmlns:a16="http://schemas.microsoft.com/office/drawing/2014/main" id="{9C324650-DBCE-4A22-AEAB-A83D9129A226}"/>
              </a:ext>
            </a:extLst>
          </p:cNvPr>
          <p:cNvGrpSpPr/>
          <p:nvPr/>
        </p:nvGrpSpPr>
        <p:grpSpPr>
          <a:xfrm>
            <a:off x="827818" y="3591129"/>
            <a:ext cx="3950572" cy="2197089"/>
            <a:chOff x="827818" y="3591129"/>
            <a:chExt cx="3950572" cy="2197089"/>
          </a:xfrm>
        </p:grpSpPr>
        <p:sp>
          <p:nvSpPr>
            <p:cNvPr id="52" name="文本1">
              <a:extLst>
                <a:ext uri="{FF2B5EF4-FFF2-40B4-BE49-F238E27FC236}">
                  <a16:creationId xmlns:a16="http://schemas.microsoft.com/office/drawing/2014/main" id="{527F4615-FB52-4EC9-A548-EB0904997A95}"/>
                </a:ext>
              </a:extLst>
            </p:cNvPr>
            <p:cNvSpPr>
              <a:spLocks noChangeArrowheads="1"/>
            </p:cNvSpPr>
            <p:nvPr/>
          </p:nvSpPr>
          <p:spPr bwMode="gray">
            <a:xfrm>
              <a:off x="827818" y="4006643"/>
              <a:ext cx="3379441" cy="1616963"/>
            </a:xfrm>
            <a:prstGeom prst="roundRect">
              <a:avLst>
                <a:gd fmla="val 11505" name="adj"/>
              </a:avLst>
            </a:prstGeom>
            <a:solidFill>
              <a:schemeClr val="bg1">
                <a:lumMod val="85000"/>
              </a:schemeClr>
            </a:solidFill>
            <a:ln algn="ctr" cap="flat" cmpd="sng" w="25400">
              <a:noFill/>
              <a:prstDash val="solid"/>
            </a:ln>
            <a:effectLst/>
            <a:extLst/>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733">
                  <a:solidFill>
                    <a:schemeClr val="tx1">
                      <a:lumMod val="75000"/>
                      <a:lumOff val="25000"/>
                    </a:schemeClr>
                  </a:solidFill>
                  <a:latin charset="-122" panose="020b0503020204020204" pitchFamily="34" typeface="微软雅黑"/>
                  <a:ea charset="-122" panose="020b0503020204020204" pitchFamily="34" typeface="微软雅黑"/>
                  <a:sym charset="-122" panose="02010600030101010101" pitchFamily="2" typeface="宋体"/>
                </a:rPr>
                <a:t>小事成就大事，细节成就完美。</a:t>
              </a:r>
            </a:p>
          </p:txBody>
        </p:sp>
        <p:sp>
          <p:nvSpPr>
            <p:cNvPr id="53" name="标题1">
              <a:extLst>
                <a:ext uri="{FF2B5EF4-FFF2-40B4-BE49-F238E27FC236}">
                  <a16:creationId xmlns:a16="http://schemas.microsoft.com/office/drawing/2014/main" id="{036DE393-0275-480C-BD99-48750E3F68A9}"/>
                </a:ext>
              </a:extLst>
            </p:cNvPr>
            <p:cNvSpPr>
              <a:spLocks noChangeArrowheads="1"/>
            </p:cNvSpPr>
            <p:nvPr/>
          </p:nvSpPr>
          <p:spPr bwMode="gray">
            <a:xfrm>
              <a:off x="2120537" y="4633219"/>
              <a:ext cx="2657853" cy="1154999"/>
            </a:xfrm>
            <a:prstGeom prst="roundRect">
              <a:avLst>
                <a:gd fmla="val 11921" name="adj"/>
              </a:avLst>
            </a:prstGeom>
            <a:noFill/>
            <a:ln algn="ctr" cap="flat" cmpd="sng" w="25400">
              <a:noFill/>
              <a:prstDash val="solid"/>
            </a:ln>
            <a:effectLst/>
            <a:scene3d>
              <a:camera prst="orthographicFront">
                <a:rot lat="0" lon="0" rev="0"/>
              </a:camera>
              <a:lightRig dir="t" rig="contrasting">
                <a:rot lat="0" lon="0" rev="7800000"/>
              </a:lightRig>
            </a:scene3d>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lvl="0">
                <a:lnSpc>
                  <a:spcPct val="120000"/>
                </a:lnSpc>
                <a:spcBef>
                  <a:spcPct val="0"/>
                </a:spcBef>
                <a:spcAft>
                  <a:spcPct val="0"/>
                </a:spcAft>
                <a:defRPr/>
              </a:pPr>
              <a:r>
                <a:rPr altLang="zh-CN" lang="en-US" sz="1799">
                  <a:solidFill>
                    <a:schemeClr val="tx1">
                      <a:lumMod val="75000"/>
                      <a:lumOff val="25000"/>
                    </a:schemeClr>
                  </a:solidFill>
                  <a:latin charset="-122" panose="020b0503020204020204" pitchFamily="34" typeface="微软雅黑"/>
                  <a:ea charset="-122" panose="020b0503020204020204" pitchFamily="34" typeface="微软雅黑"/>
                </a:rPr>
                <a:t>——戴伟·帕卡德</a:t>
              </a:r>
            </a:p>
          </p:txBody>
        </p:sp>
        <p:grpSp>
          <p:nvGrpSpPr>
            <p:cNvPr id="20" name="组合 19">
              <a:extLst>
                <a:ext uri="{FF2B5EF4-FFF2-40B4-BE49-F238E27FC236}">
                  <a16:creationId xmlns:a16="http://schemas.microsoft.com/office/drawing/2014/main" id="{DDC35DCD-9FB3-4FB5-A9FD-524BE9C3EFB8}"/>
                </a:ext>
              </a:extLst>
            </p:cNvPr>
            <p:cNvGrpSpPr/>
            <p:nvPr/>
          </p:nvGrpSpPr>
          <p:grpSpPr>
            <a:xfrm>
              <a:off x="2120537" y="3591129"/>
              <a:ext cx="720000" cy="720000"/>
              <a:chOff x="2120537" y="3591129"/>
              <a:chExt cx="720000" cy="720000"/>
            </a:xfrm>
          </p:grpSpPr>
          <p:sp>
            <p:nvSpPr>
              <p:cNvPr id="13" name="椭圆 12">
                <a:extLst>
                  <a:ext uri="{FF2B5EF4-FFF2-40B4-BE49-F238E27FC236}">
                    <a16:creationId xmlns:a16="http://schemas.microsoft.com/office/drawing/2014/main" id="{CFB6D779-C32E-4C15-A327-A1E5BEAF8B32}"/>
                  </a:ext>
                </a:extLst>
              </p:cNvPr>
              <p:cNvSpPr/>
              <p:nvPr/>
            </p:nvSpPr>
            <p:spPr>
              <a:xfrm>
                <a:off x="2120537" y="3591129"/>
                <a:ext cx="720000" cy="720000"/>
              </a:xfrm>
              <a:prstGeom prst="ellipse">
                <a:avLst/>
              </a:prstGeom>
              <a:solidFill>
                <a:srgbClr val="37597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businessmen_48014">
                <a:extLst>
                  <a:ext uri="{FF2B5EF4-FFF2-40B4-BE49-F238E27FC236}">
                    <a16:creationId xmlns:a16="http://schemas.microsoft.com/office/drawing/2014/main" id="{12C9F87B-64EE-4A09-A708-4ADC76A04603}"/>
                  </a:ext>
                </a:extLst>
              </p:cNvPr>
              <p:cNvSpPr>
                <a:spLocks noChangeAspect="1"/>
              </p:cNvSpPr>
              <p:nvPr/>
            </p:nvSpPr>
            <p:spPr bwMode="auto">
              <a:xfrm>
                <a:off x="2214820" y="3707130"/>
                <a:ext cx="492129" cy="504000"/>
              </a:xfrm>
              <a:custGeom>
                <a:gdLst>
                  <a:gd fmla="*/ 1547 w 10400" name="T0"/>
                  <a:gd fmla="*/ 9330 h 10667" name="T1"/>
                  <a:gd fmla="*/ 3077 w 10400" name="T2"/>
                  <a:gd fmla="*/ 9013 h 10667" name="T3"/>
                  <a:gd fmla="*/ 6114 w 10400" name="T4"/>
                  <a:gd fmla="*/ 9700 h 10667" name="T5"/>
                  <a:gd fmla="*/ 6806 w 10400" name="T6"/>
                  <a:gd fmla="*/ 8539 h 10667" name="T7"/>
                  <a:gd fmla="*/ 4079 w 10400" name="T8"/>
                  <a:gd fmla="*/ 1127 h 10667" name="T9"/>
                  <a:gd fmla="*/ 5193 w 10400" name="T10"/>
                  <a:gd fmla="*/ 2254 h 10667" name="T11"/>
                  <a:gd fmla="*/ 6352 w 10400" name="T12"/>
                  <a:gd fmla="*/ 3340 h 10667" name="T13"/>
                  <a:gd fmla="*/ 6296 w 10400" name="T14"/>
                  <a:gd fmla="*/ 5841 h 10667" name="T15"/>
                  <a:gd fmla="*/ 5318 w 10400" name="T16"/>
                  <a:gd fmla="*/ 6578 h 10667" name="T17"/>
                  <a:gd fmla="*/ 4851 w 10400" name="T18"/>
                  <a:gd fmla="*/ 10126 h 10667" name="T19"/>
                  <a:gd fmla="*/ 4154 w 10400" name="T20"/>
                  <a:gd fmla="*/ 5500 h 10667" name="T21"/>
                  <a:gd fmla="*/ 993 w 10400" name="T22"/>
                  <a:gd fmla="*/ 1669 h 10667" name="T23"/>
                  <a:gd fmla="*/ 4493 w 10400" name="T24"/>
                  <a:gd fmla="*/ 2470 h 10667" name="T25"/>
                  <a:gd fmla="*/ 5203 w 10400" name="T26"/>
                  <a:gd fmla="*/ 5915 h 10667" name="T27"/>
                  <a:gd fmla="*/ 5890 w 10400" name="T28"/>
                  <a:gd fmla="*/ 2481 h 10667" name="T29"/>
                  <a:gd fmla="*/ 9353 w 10400" name="T30"/>
                  <a:gd fmla="*/ 1669 h 10667" name="T31"/>
                  <a:gd fmla="*/ 8900 w 10400" name="T32"/>
                  <a:gd fmla="*/ 5088 h 10667" name="T33"/>
                  <a:gd fmla="*/ 8763 w 10400" name="T34"/>
                  <a:gd fmla="*/ 4301 h 10667" name="T35"/>
                  <a:gd fmla="*/ 7729 w 10400" name="T36"/>
                  <a:gd fmla="*/ 3953 h 10667" name="T37"/>
                  <a:gd fmla="*/ 8505 w 10400" name="T38"/>
                  <a:gd fmla="*/ 5505 h 10667" name="T39"/>
                  <a:gd fmla="*/ 8530 w 10400" name="T40"/>
                  <a:gd fmla="*/ 6867 h 10667" name="T41"/>
                  <a:gd fmla="*/ 9012 w 10400" name="T42"/>
                  <a:gd fmla="*/ 6736 h 10667" name="T43"/>
                  <a:gd fmla="*/ 9315 w 10400" name="T44"/>
                  <a:gd fmla="*/ 6686 h 10667" name="T45"/>
                  <a:gd fmla="*/ 9046 w 10400" name="T46"/>
                  <a:gd fmla="*/ 4530 h 10667" name="T47"/>
                  <a:gd fmla="*/ 9997 w 10400" name="T48"/>
                  <a:gd fmla="*/ 3776 h 10667" name="T49"/>
                  <a:gd fmla="*/ 8844 w 10400" name="T50"/>
                  <a:gd fmla="*/ 4304 h 10667" name="T51"/>
                  <a:gd fmla="*/ 8790 w 10400" name="T52"/>
                  <a:gd fmla="*/ 3675 h 10667" name="T53"/>
                  <a:gd fmla="*/ 9514 w 10400" name="T54"/>
                  <a:gd fmla="*/ 6418 h 10667" name="T55"/>
                  <a:gd fmla="*/ 9245 w 10400" name="T56"/>
                  <a:gd fmla="*/ 6917 h 10667" name="T57"/>
                  <a:gd fmla="*/ 7957 w 10400" name="T58"/>
                  <a:gd fmla="*/ 6629 h 10667" name="T59"/>
                  <a:gd fmla="*/ 7308 w 10400" name="T60"/>
                  <a:gd fmla="*/ 6762 h 10667" name="T61"/>
                  <a:gd fmla="*/ 9494 w 10400" name="T62"/>
                  <a:gd fmla="*/ 6253 h 10667" name="T63"/>
                  <a:gd fmla="*/ 577 w 10400" name="T64"/>
                  <a:gd fmla="*/ 3770 h 10667" name="T65"/>
                  <a:gd fmla="*/ 1355 w 10400" name="T66"/>
                  <a:gd fmla="*/ 4518 h 10667" name="T67"/>
                  <a:gd fmla="*/ 1282 w 10400" name="T68"/>
                  <a:gd fmla="*/ 5462 h 10667" name="T69"/>
                  <a:gd fmla="*/ 1236 w 10400" name="T70"/>
                  <a:gd fmla="*/ 6867 h 10667" name="T71"/>
                  <a:gd fmla="*/ 1718 w 10400" name="T72"/>
                  <a:gd fmla="*/ 6728 h 10667" name="T73"/>
                  <a:gd fmla="*/ 2022 w 10400" name="T74"/>
                  <a:gd fmla="*/ 6694 h 10667" name="T75"/>
                  <a:gd fmla="*/ 1843 w 10400" name="T76"/>
                  <a:gd fmla="*/ 4519 h 10667" name="T77"/>
                  <a:gd fmla="*/ 2505 w 10400" name="T78"/>
                  <a:gd fmla="*/ 3770 h 10667" name="T79"/>
                  <a:gd fmla="*/ 1608 w 10400" name="T80"/>
                  <a:gd fmla="*/ 5217 h 10667" name="T81"/>
                  <a:gd fmla="*/ 1557 w 10400" name="T82"/>
                  <a:gd fmla="*/ 4304 h 10667" name="T83"/>
                  <a:gd fmla="*/ 1610 w 10400" name="T84"/>
                  <a:gd fmla="*/ 3675 h 10667" name="T85"/>
                  <a:gd fmla="*/ 1898 w 10400" name="T86"/>
                  <a:gd fmla="*/ 3969 h 10667" name="T87"/>
                  <a:gd fmla="*/ 1547 w 10400" name="T88"/>
                  <a:gd fmla="*/ 7324 h 10667" name="T89"/>
                  <a:gd fmla="*/ 2189 w 10400" name="T90"/>
                  <a:gd fmla="*/ 6405 h 10667" name="T91"/>
                  <a:gd fmla="*/ 1172 w 10400" name="T92"/>
                  <a:gd fmla="*/ 6918 h 10667" name="T93"/>
                  <a:gd fmla="*/ 669 w 10400" name="T94"/>
                  <a:gd fmla="*/ 6629 h 10667"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0667" w="10400">
                    <a:moveTo>
                      <a:pt x="8838" y="9330"/>
                    </a:moveTo>
                    <a:cubicBezTo>
                      <a:pt x="8838" y="10067"/>
                      <a:pt x="7206" y="10667"/>
                      <a:pt x="5192" y="10667"/>
                    </a:cubicBezTo>
                    <a:cubicBezTo>
                      <a:pt x="3180" y="10667"/>
                      <a:pt x="1547" y="10067"/>
                      <a:pt x="1547" y="9330"/>
                    </a:cubicBezTo>
                    <a:cubicBezTo>
                      <a:pt x="1547" y="8797"/>
                      <a:pt x="2406" y="8341"/>
                      <a:pt x="3638" y="8128"/>
                    </a:cubicBezTo>
                    <a:lnTo>
                      <a:pt x="3638" y="8495"/>
                    </a:lnTo>
                    <a:cubicBezTo>
                      <a:pt x="3293" y="8632"/>
                      <a:pt x="3077" y="8813"/>
                      <a:pt x="3077" y="9013"/>
                    </a:cubicBezTo>
                    <a:cubicBezTo>
                      <a:pt x="3077" y="9437"/>
                      <a:pt x="4015" y="9781"/>
                      <a:pt x="5171" y="9781"/>
                    </a:cubicBezTo>
                    <a:cubicBezTo>
                      <a:pt x="5497" y="9781"/>
                      <a:pt x="5802" y="9751"/>
                      <a:pt x="6077" y="9703"/>
                    </a:cubicBezTo>
                    <a:cubicBezTo>
                      <a:pt x="6090" y="9702"/>
                      <a:pt x="6102" y="9702"/>
                      <a:pt x="6114" y="9700"/>
                    </a:cubicBezTo>
                    <a:cubicBezTo>
                      <a:pt x="6165" y="9694"/>
                      <a:pt x="6212" y="9682"/>
                      <a:pt x="6259" y="9666"/>
                    </a:cubicBezTo>
                    <a:cubicBezTo>
                      <a:pt x="6859" y="9531"/>
                      <a:pt x="7264" y="9290"/>
                      <a:pt x="7264" y="9013"/>
                    </a:cubicBezTo>
                    <a:cubicBezTo>
                      <a:pt x="7264" y="8834"/>
                      <a:pt x="7090" y="8669"/>
                      <a:pt x="6806" y="8539"/>
                    </a:cubicBezTo>
                    <a:lnTo>
                      <a:pt x="6806" y="8137"/>
                    </a:lnTo>
                    <a:cubicBezTo>
                      <a:pt x="8006" y="8356"/>
                      <a:pt x="8838" y="8805"/>
                      <a:pt x="8838" y="9330"/>
                    </a:cubicBezTo>
                    <a:close/>
                    <a:moveTo>
                      <a:pt x="4079" y="1127"/>
                    </a:moveTo>
                    <a:cubicBezTo>
                      <a:pt x="4079" y="504"/>
                      <a:pt x="4578" y="0"/>
                      <a:pt x="5193" y="0"/>
                    </a:cubicBezTo>
                    <a:cubicBezTo>
                      <a:pt x="5807" y="0"/>
                      <a:pt x="6305" y="504"/>
                      <a:pt x="6305" y="1127"/>
                    </a:cubicBezTo>
                    <a:cubicBezTo>
                      <a:pt x="6305" y="1750"/>
                      <a:pt x="5807" y="2254"/>
                      <a:pt x="5193" y="2254"/>
                    </a:cubicBezTo>
                    <a:cubicBezTo>
                      <a:pt x="4578" y="2254"/>
                      <a:pt x="4079" y="1750"/>
                      <a:pt x="4079" y="1127"/>
                    </a:cubicBezTo>
                    <a:close/>
                    <a:moveTo>
                      <a:pt x="9353" y="1669"/>
                    </a:moveTo>
                    <a:cubicBezTo>
                      <a:pt x="8800" y="2578"/>
                      <a:pt x="7557" y="3340"/>
                      <a:pt x="6352" y="3340"/>
                    </a:cubicBezTo>
                    <a:cubicBezTo>
                      <a:pt x="6274" y="3340"/>
                      <a:pt x="6196" y="3336"/>
                      <a:pt x="6118" y="3330"/>
                    </a:cubicBezTo>
                    <a:cubicBezTo>
                      <a:pt x="6142" y="3615"/>
                      <a:pt x="6252" y="4928"/>
                      <a:pt x="6282" y="5755"/>
                    </a:cubicBezTo>
                    <a:cubicBezTo>
                      <a:pt x="6288" y="5783"/>
                      <a:pt x="6294" y="5811"/>
                      <a:pt x="6296" y="5841"/>
                    </a:cubicBezTo>
                    <a:lnTo>
                      <a:pt x="6568" y="10087"/>
                    </a:lnTo>
                    <a:cubicBezTo>
                      <a:pt x="6586" y="10373"/>
                      <a:pt x="5564" y="10428"/>
                      <a:pt x="5546" y="10154"/>
                    </a:cubicBezTo>
                    <a:lnTo>
                      <a:pt x="5318" y="6578"/>
                    </a:lnTo>
                    <a:cubicBezTo>
                      <a:pt x="5280" y="6574"/>
                      <a:pt x="5244" y="6567"/>
                      <a:pt x="5206" y="6567"/>
                    </a:cubicBezTo>
                    <a:cubicBezTo>
                      <a:pt x="5174" y="6567"/>
                      <a:pt x="5136" y="6577"/>
                      <a:pt x="5099" y="6587"/>
                    </a:cubicBezTo>
                    <a:lnTo>
                      <a:pt x="4851" y="10126"/>
                    </a:lnTo>
                    <a:cubicBezTo>
                      <a:pt x="4832" y="10398"/>
                      <a:pt x="3810" y="10338"/>
                      <a:pt x="3830" y="10052"/>
                    </a:cubicBezTo>
                    <a:lnTo>
                      <a:pt x="4144" y="5559"/>
                    </a:lnTo>
                    <a:cubicBezTo>
                      <a:pt x="4146" y="5538"/>
                      <a:pt x="4150" y="5520"/>
                      <a:pt x="4154" y="5500"/>
                    </a:cubicBezTo>
                    <a:cubicBezTo>
                      <a:pt x="4199" y="4432"/>
                      <a:pt x="4252" y="3400"/>
                      <a:pt x="4257" y="3326"/>
                    </a:cubicBezTo>
                    <a:cubicBezTo>
                      <a:pt x="4169" y="3334"/>
                      <a:pt x="4081" y="3340"/>
                      <a:pt x="3994" y="3340"/>
                    </a:cubicBezTo>
                    <a:cubicBezTo>
                      <a:pt x="2788" y="3340"/>
                      <a:pt x="1546" y="2578"/>
                      <a:pt x="993" y="1669"/>
                    </a:cubicBezTo>
                    <a:cubicBezTo>
                      <a:pt x="879" y="1481"/>
                      <a:pt x="936" y="1235"/>
                      <a:pt x="1122" y="1120"/>
                    </a:cubicBezTo>
                    <a:cubicBezTo>
                      <a:pt x="1308" y="1003"/>
                      <a:pt x="1551" y="1062"/>
                      <a:pt x="1665" y="1250"/>
                    </a:cubicBezTo>
                    <a:cubicBezTo>
                      <a:pt x="2166" y="2073"/>
                      <a:pt x="3484" y="2756"/>
                      <a:pt x="4493" y="2470"/>
                    </a:cubicBezTo>
                    <a:cubicBezTo>
                      <a:pt x="4663" y="2411"/>
                      <a:pt x="4865" y="2374"/>
                      <a:pt x="5089" y="2365"/>
                    </a:cubicBezTo>
                    <a:lnTo>
                      <a:pt x="4729" y="5423"/>
                    </a:lnTo>
                    <a:lnTo>
                      <a:pt x="5203" y="5915"/>
                    </a:lnTo>
                    <a:lnTo>
                      <a:pt x="5617" y="5423"/>
                    </a:lnTo>
                    <a:lnTo>
                      <a:pt x="5330" y="2373"/>
                    </a:lnTo>
                    <a:cubicBezTo>
                      <a:pt x="5531" y="2387"/>
                      <a:pt x="5725" y="2423"/>
                      <a:pt x="5890" y="2481"/>
                    </a:cubicBezTo>
                    <a:cubicBezTo>
                      <a:pt x="6894" y="2741"/>
                      <a:pt x="8187" y="2063"/>
                      <a:pt x="8681" y="1250"/>
                    </a:cubicBezTo>
                    <a:cubicBezTo>
                      <a:pt x="8795" y="1062"/>
                      <a:pt x="9038" y="1003"/>
                      <a:pt x="9224" y="1119"/>
                    </a:cubicBezTo>
                    <a:cubicBezTo>
                      <a:pt x="9410" y="1235"/>
                      <a:pt x="9468" y="1481"/>
                      <a:pt x="9353" y="1669"/>
                    </a:cubicBezTo>
                    <a:close/>
                    <a:moveTo>
                      <a:pt x="8844" y="4304"/>
                    </a:moveTo>
                    <a:cubicBezTo>
                      <a:pt x="8839" y="4303"/>
                      <a:pt x="8833" y="4303"/>
                      <a:pt x="8827" y="4302"/>
                    </a:cubicBezTo>
                    <a:lnTo>
                      <a:pt x="8900" y="5088"/>
                    </a:lnTo>
                    <a:lnTo>
                      <a:pt x="8793" y="5217"/>
                    </a:lnTo>
                    <a:lnTo>
                      <a:pt x="8671" y="5088"/>
                    </a:lnTo>
                    <a:lnTo>
                      <a:pt x="8763" y="4301"/>
                    </a:lnTo>
                    <a:cubicBezTo>
                      <a:pt x="8543" y="4286"/>
                      <a:pt x="8343" y="4195"/>
                      <a:pt x="7895" y="3770"/>
                    </a:cubicBezTo>
                    <a:cubicBezTo>
                      <a:pt x="7846" y="3723"/>
                      <a:pt x="7769" y="3725"/>
                      <a:pt x="7722" y="3776"/>
                    </a:cubicBezTo>
                    <a:cubicBezTo>
                      <a:pt x="7676" y="3826"/>
                      <a:pt x="7679" y="3906"/>
                      <a:pt x="7729" y="3953"/>
                    </a:cubicBezTo>
                    <a:cubicBezTo>
                      <a:pt x="8086" y="4293"/>
                      <a:pt x="8319" y="4456"/>
                      <a:pt x="8558" y="4519"/>
                    </a:cubicBezTo>
                    <a:cubicBezTo>
                      <a:pt x="8558" y="4523"/>
                      <a:pt x="8556" y="4527"/>
                      <a:pt x="8556" y="4530"/>
                    </a:cubicBezTo>
                    <a:lnTo>
                      <a:pt x="8505" y="5505"/>
                    </a:lnTo>
                    <a:lnTo>
                      <a:pt x="8378" y="6694"/>
                    </a:lnTo>
                    <a:cubicBezTo>
                      <a:pt x="8369" y="6780"/>
                      <a:pt x="8430" y="6857"/>
                      <a:pt x="8514" y="6867"/>
                    </a:cubicBezTo>
                    <a:cubicBezTo>
                      <a:pt x="8520" y="6867"/>
                      <a:pt x="8525" y="6867"/>
                      <a:pt x="8530" y="6867"/>
                    </a:cubicBezTo>
                    <a:cubicBezTo>
                      <a:pt x="8608" y="6867"/>
                      <a:pt x="8674" y="6808"/>
                      <a:pt x="8683" y="6728"/>
                    </a:cubicBezTo>
                    <a:lnTo>
                      <a:pt x="8815" y="5498"/>
                    </a:lnTo>
                    <a:lnTo>
                      <a:pt x="9012" y="6736"/>
                    </a:lnTo>
                    <a:cubicBezTo>
                      <a:pt x="9025" y="6813"/>
                      <a:pt x="9090" y="6868"/>
                      <a:pt x="9164" y="6868"/>
                    </a:cubicBezTo>
                    <a:cubicBezTo>
                      <a:pt x="9172" y="6868"/>
                      <a:pt x="9180" y="6867"/>
                      <a:pt x="9188" y="6866"/>
                    </a:cubicBezTo>
                    <a:cubicBezTo>
                      <a:pt x="9272" y="6852"/>
                      <a:pt x="9328" y="6771"/>
                      <a:pt x="9315" y="6686"/>
                    </a:cubicBezTo>
                    <a:lnTo>
                      <a:pt x="9119" y="5462"/>
                    </a:lnTo>
                    <a:cubicBezTo>
                      <a:pt x="9119" y="5461"/>
                      <a:pt x="9120" y="5460"/>
                      <a:pt x="9120" y="5459"/>
                    </a:cubicBezTo>
                    <a:lnTo>
                      <a:pt x="9046" y="4530"/>
                    </a:lnTo>
                    <a:cubicBezTo>
                      <a:pt x="9046" y="4526"/>
                      <a:pt x="9046" y="4522"/>
                      <a:pt x="9045" y="4518"/>
                    </a:cubicBezTo>
                    <a:cubicBezTo>
                      <a:pt x="9279" y="4456"/>
                      <a:pt x="9631" y="4296"/>
                      <a:pt x="9990" y="3953"/>
                    </a:cubicBezTo>
                    <a:cubicBezTo>
                      <a:pt x="10040" y="3906"/>
                      <a:pt x="10043" y="3826"/>
                      <a:pt x="9997" y="3776"/>
                    </a:cubicBezTo>
                    <a:cubicBezTo>
                      <a:pt x="9950" y="3725"/>
                      <a:pt x="9873" y="3723"/>
                      <a:pt x="9823" y="3770"/>
                    </a:cubicBezTo>
                    <a:cubicBezTo>
                      <a:pt x="9407" y="4166"/>
                      <a:pt x="9010" y="4290"/>
                      <a:pt x="8857" y="4300"/>
                    </a:cubicBezTo>
                    <a:cubicBezTo>
                      <a:pt x="8852" y="4300"/>
                      <a:pt x="8849" y="4303"/>
                      <a:pt x="8844" y="4304"/>
                    </a:cubicBezTo>
                    <a:close/>
                    <a:moveTo>
                      <a:pt x="8790" y="4263"/>
                    </a:moveTo>
                    <a:cubicBezTo>
                      <a:pt x="8949" y="4263"/>
                      <a:pt x="9078" y="4131"/>
                      <a:pt x="9078" y="3969"/>
                    </a:cubicBezTo>
                    <a:cubicBezTo>
                      <a:pt x="9078" y="3807"/>
                      <a:pt x="8949" y="3675"/>
                      <a:pt x="8790" y="3675"/>
                    </a:cubicBezTo>
                    <a:cubicBezTo>
                      <a:pt x="8631" y="3675"/>
                      <a:pt x="8503" y="3807"/>
                      <a:pt x="8503" y="3969"/>
                    </a:cubicBezTo>
                    <a:cubicBezTo>
                      <a:pt x="8503" y="4131"/>
                      <a:pt x="8631" y="4263"/>
                      <a:pt x="8790" y="4263"/>
                    </a:cubicBezTo>
                    <a:close/>
                    <a:moveTo>
                      <a:pt x="9514" y="6418"/>
                    </a:moveTo>
                    <a:cubicBezTo>
                      <a:pt x="9649" y="6475"/>
                      <a:pt x="9732" y="6548"/>
                      <a:pt x="9732" y="6629"/>
                    </a:cubicBezTo>
                    <a:cubicBezTo>
                      <a:pt x="9732" y="6745"/>
                      <a:pt x="9561" y="6846"/>
                      <a:pt x="9306" y="6903"/>
                    </a:cubicBezTo>
                    <a:cubicBezTo>
                      <a:pt x="9287" y="6910"/>
                      <a:pt x="9267" y="6915"/>
                      <a:pt x="9245" y="6917"/>
                    </a:cubicBezTo>
                    <a:cubicBezTo>
                      <a:pt x="9240" y="6918"/>
                      <a:pt x="9235" y="6918"/>
                      <a:pt x="9229" y="6918"/>
                    </a:cubicBezTo>
                    <a:cubicBezTo>
                      <a:pt x="9112" y="6939"/>
                      <a:pt x="8983" y="6952"/>
                      <a:pt x="8845" y="6952"/>
                    </a:cubicBezTo>
                    <a:cubicBezTo>
                      <a:pt x="8355" y="6952"/>
                      <a:pt x="7957" y="6807"/>
                      <a:pt x="7957" y="6629"/>
                    </a:cubicBezTo>
                    <a:cubicBezTo>
                      <a:pt x="7957" y="6542"/>
                      <a:pt x="8055" y="6463"/>
                      <a:pt x="8211" y="6405"/>
                    </a:cubicBezTo>
                    <a:lnTo>
                      <a:pt x="8222" y="6252"/>
                    </a:lnTo>
                    <a:cubicBezTo>
                      <a:pt x="7685" y="6340"/>
                      <a:pt x="7308" y="6534"/>
                      <a:pt x="7308" y="6762"/>
                    </a:cubicBezTo>
                    <a:cubicBezTo>
                      <a:pt x="7308" y="7072"/>
                      <a:pt x="8000" y="7324"/>
                      <a:pt x="8854" y="7324"/>
                    </a:cubicBezTo>
                    <a:cubicBezTo>
                      <a:pt x="9708" y="7324"/>
                      <a:pt x="10400" y="7072"/>
                      <a:pt x="10400" y="6762"/>
                    </a:cubicBezTo>
                    <a:cubicBezTo>
                      <a:pt x="10400" y="6535"/>
                      <a:pt x="10027" y="6342"/>
                      <a:pt x="9494" y="6253"/>
                    </a:cubicBezTo>
                    <a:lnTo>
                      <a:pt x="9514" y="6418"/>
                    </a:lnTo>
                    <a:close/>
                    <a:moveTo>
                      <a:pt x="1543" y="4300"/>
                    </a:moveTo>
                    <a:cubicBezTo>
                      <a:pt x="1391" y="4290"/>
                      <a:pt x="994" y="4166"/>
                      <a:pt x="577" y="3770"/>
                    </a:cubicBezTo>
                    <a:cubicBezTo>
                      <a:pt x="528" y="3723"/>
                      <a:pt x="450" y="3725"/>
                      <a:pt x="404" y="3776"/>
                    </a:cubicBezTo>
                    <a:cubicBezTo>
                      <a:pt x="358" y="3826"/>
                      <a:pt x="361" y="3906"/>
                      <a:pt x="411" y="3953"/>
                    </a:cubicBezTo>
                    <a:cubicBezTo>
                      <a:pt x="770" y="4296"/>
                      <a:pt x="1122" y="4456"/>
                      <a:pt x="1355" y="4518"/>
                    </a:cubicBezTo>
                    <a:cubicBezTo>
                      <a:pt x="1355" y="4522"/>
                      <a:pt x="1355" y="4526"/>
                      <a:pt x="1355" y="4530"/>
                    </a:cubicBezTo>
                    <a:lnTo>
                      <a:pt x="1281" y="5459"/>
                    </a:lnTo>
                    <a:cubicBezTo>
                      <a:pt x="1281" y="5460"/>
                      <a:pt x="1282" y="5461"/>
                      <a:pt x="1282" y="5462"/>
                    </a:cubicBezTo>
                    <a:lnTo>
                      <a:pt x="1086" y="6686"/>
                    </a:lnTo>
                    <a:cubicBezTo>
                      <a:pt x="1072" y="6771"/>
                      <a:pt x="1129" y="6852"/>
                      <a:pt x="1212" y="6866"/>
                    </a:cubicBezTo>
                    <a:cubicBezTo>
                      <a:pt x="1221" y="6867"/>
                      <a:pt x="1229" y="6867"/>
                      <a:pt x="1236" y="6867"/>
                    </a:cubicBezTo>
                    <a:cubicBezTo>
                      <a:pt x="1311" y="6867"/>
                      <a:pt x="1376" y="6813"/>
                      <a:pt x="1388" y="6736"/>
                    </a:cubicBezTo>
                    <a:lnTo>
                      <a:pt x="1586" y="5498"/>
                    </a:lnTo>
                    <a:lnTo>
                      <a:pt x="1718" y="6728"/>
                    </a:lnTo>
                    <a:cubicBezTo>
                      <a:pt x="1726" y="6808"/>
                      <a:pt x="1792" y="6867"/>
                      <a:pt x="1870" y="6867"/>
                    </a:cubicBezTo>
                    <a:cubicBezTo>
                      <a:pt x="1875" y="6867"/>
                      <a:pt x="1881" y="6867"/>
                      <a:pt x="1887" y="6867"/>
                    </a:cubicBezTo>
                    <a:cubicBezTo>
                      <a:pt x="1971" y="6857"/>
                      <a:pt x="2032" y="6780"/>
                      <a:pt x="2022" y="6694"/>
                    </a:cubicBezTo>
                    <a:lnTo>
                      <a:pt x="1895" y="5505"/>
                    </a:lnTo>
                    <a:lnTo>
                      <a:pt x="1845" y="4530"/>
                    </a:lnTo>
                    <a:cubicBezTo>
                      <a:pt x="1845" y="4527"/>
                      <a:pt x="1843" y="4523"/>
                      <a:pt x="1843" y="4519"/>
                    </a:cubicBezTo>
                    <a:cubicBezTo>
                      <a:pt x="2082" y="4456"/>
                      <a:pt x="2314" y="4293"/>
                      <a:pt x="2672" y="3953"/>
                    </a:cubicBezTo>
                    <a:cubicBezTo>
                      <a:pt x="2722" y="3906"/>
                      <a:pt x="2725" y="3826"/>
                      <a:pt x="2678" y="3776"/>
                    </a:cubicBezTo>
                    <a:cubicBezTo>
                      <a:pt x="2632" y="3725"/>
                      <a:pt x="2555" y="3722"/>
                      <a:pt x="2505" y="3770"/>
                    </a:cubicBezTo>
                    <a:cubicBezTo>
                      <a:pt x="2058" y="4195"/>
                      <a:pt x="1857" y="4286"/>
                      <a:pt x="1637" y="4301"/>
                    </a:cubicBezTo>
                    <a:lnTo>
                      <a:pt x="1730" y="5088"/>
                    </a:lnTo>
                    <a:lnTo>
                      <a:pt x="1608" y="5217"/>
                    </a:lnTo>
                    <a:lnTo>
                      <a:pt x="1501" y="5088"/>
                    </a:lnTo>
                    <a:lnTo>
                      <a:pt x="1574" y="4302"/>
                    </a:lnTo>
                    <a:cubicBezTo>
                      <a:pt x="1568" y="4303"/>
                      <a:pt x="1562" y="4303"/>
                      <a:pt x="1557" y="4304"/>
                    </a:cubicBezTo>
                    <a:cubicBezTo>
                      <a:pt x="1552" y="4303"/>
                      <a:pt x="1548" y="4300"/>
                      <a:pt x="1543" y="4300"/>
                    </a:cubicBezTo>
                    <a:close/>
                    <a:moveTo>
                      <a:pt x="1898" y="3969"/>
                    </a:moveTo>
                    <a:cubicBezTo>
                      <a:pt x="1898" y="3807"/>
                      <a:pt x="1769" y="3675"/>
                      <a:pt x="1610" y="3675"/>
                    </a:cubicBezTo>
                    <a:cubicBezTo>
                      <a:pt x="1452" y="3675"/>
                      <a:pt x="1323" y="3807"/>
                      <a:pt x="1323" y="3969"/>
                    </a:cubicBezTo>
                    <a:cubicBezTo>
                      <a:pt x="1323" y="4131"/>
                      <a:pt x="1452" y="4263"/>
                      <a:pt x="1610" y="4263"/>
                    </a:cubicBezTo>
                    <a:cubicBezTo>
                      <a:pt x="1769" y="4263"/>
                      <a:pt x="1898" y="4131"/>
                      <a:pt x="1898" y="3969"/>
                    </a:cubicBezTo>
                    <a:close/>
                    <a:moveTo>
                      <a:pt x="906" y="6253"/>
                    </a:moveTo>
                    <a:cubicBezTo>
                      <a:pt x="373" y="6342"/>
                      <a:pt x="0" y="6535"/>
                      <a:pt x="0" y="6762"/>
                    </a:cubicBezTo>
                    <a:cubicBezTo>
                      <a:pt x="0" y="7072"/>
                      <a:pt x="693" y="7324"/>
                      <a:pt x="1547" y="7324"/>
                    </a:cubicBezTo>
                    <a:cubicBezTo>
                      <a:pt x="2401" y="7324"/>
                      <a:pt x="3093" y="7072"/>
                      <a:pt x="3093" y="6762"/>
                    </a:cubicBezTo>
                    <a:cubicBezTo>
                      <a:pt x="3093" y="6534"/>
                      <a:pt x="2716" y="6340"/>
                      <a:pt x="2178" y="6252"/>
                    </a:cubicBezTo>
                    <a:lnTo>
                      <a:pt x="2189" y="6405"/>
                    </a:lnTo>
                    <a:cubicBezTo>
                      <a:pt x="2346" y="6463"/>
                      <a:pt x="2444" y="6542"/>
                      <a:pt x="2444" y="6629"/>
                    </a:cubicBezTo>
                    <a:cubicBezTo>
                      <a:pt x="2444" y="6807"/>
                      <a:pt x="2046" y="6952"/>
                      <a:pt x="1556" y="6952"/>
                    </a:cubicBezTo>
                    <a:cubicBezTo>
                      <a:pt x="1418" y="6952"/>
                      <a:pt x="1289" y="6939"/>
                      <a:pt x="1172" y="6918"/>
                    </a:cubicBezTo>
                    <a:cubicBezTo>
                      <a:pt x="1166" y="6918"/>
                      <a:pt x="1161" y="6918"/>
                      <a:pt x="1155" y="6917"/>
                    </a:cubicBezTo>
                    <a:cubicBezTo>
                      <a:pt x="1134" y="6915"/>
                      <a:pt x="1114" y="6910"/>
                      <a:pt x="1095" y="6903"/>
                    </a:cubicBezTo>
                    <a:cubicBezTo>
                      <a:pt x="840" y="6846"/>
                      <a:pt x="669" y="6745"/>
                      <a:pt x="669" y="6629"/>
                    </a:cubicBezTo>
                    <a:cubicBezTo>
                      <a:pt x="669" y="6548"/>
                      <a:pt x="751" y="6475"/>
                      <a:pt x="887" y="6418"/>
                    </a:cubicBezTo>
                    <a:lnTo>
                      <a:pt x="906" y="6253"/>
                    </a:lnTo>
                    <a:close/>
                  </a:path>
                </a:pathLst>
              </a:custGeom>
              <a:solidFill>
                <a:schemeClr val="bg1"/>
              </a:solidFill>
              <a:ln>
                <a:noFill/>
              </a:ln>
            </p:spPr>
            <p:txBody>
              <a:bodyPr/>
              <a:lstStyle/>
              <a:p/>
            </p:txBody>
          </p:sp>
        </p:grpSp>
      </p:grpSp>
      <p:grpSp>
        <p:nvGrpSpPr>
          <p:cNvPr id="3" name="组合 2">
            <a:extLst>
              <a:ext uri="{FF2B5EF4-FFF2-40B4-BE49-F238E27FC236}">
                <a16:creationId xmlns:a16="http://schemas.microsoft.com/office/drawing/2014/main" id="{0F4AA6D6-28AE-45CF-B064-53C993AD052E}"/>
              </a:ext>
            </a:extLst>
          </p:cNvPr>
          <p:cNvGrpSpPr/>
          <p:nvPr/>
        </p:nvGrpSpPr>
        <p:grpSpPr>
          <a:xfrm>
            <a:off x="4432212" y="3591129"/>
            <a:ext cx="3562469" cy="2219011"/>
            <a:chOff x="4432212" y="3591129"/>
            <a:chExt cx="3562469" cy="2219011"/>
          </a:xfrm>
        </p:grpSpPr>
        <p:sp>
          <p:nvSpPr>
            <p:cNvPr id="54" name="文本2">
              <a:extLst>
                <a:ext uri="{FF2B5EF4-FFF2-40B4-BE49-F238E27FC236}">
                  <a16:creationId xmlns:a16="http://schemas.microsoft.com/office/drawing/2014/main" id="{BDF86877-ABA0-4FA3-B890-75648FFF6EC2}"/>
                </a:ext>
              </a:extLst>
            </p:cNvPr>
            <p:cNvSpPr>
              <a:spLocks noChangeArrowheads="1"/>
            </p:cNvSpPr>
            <p:nvPr/>
          </p:nvSpPr>
          <p:spPr bwMode="gray">
            <a:xfrm>
              <a:off x="4432212" y="4006643"/>
              <a:ext cx="3379441" cy="1616963"/>
            </a:xfrm>
            <a:prstGeom prst="roundRect">
              <a:avLst>
                <a:gd fmla="val 11505" name="adj"/>
              </a:avLst>
            </a:prstGeom>
            <a:solidFill>
              <a:schemeClr val="bg1">
                <a:lumMod val="85000"/>
              </a:schemeClr>
            </a:solidFill>
            <a:ln algn="ctr" cap="flat" cmpd="sng" w="25400">
              <a:noFill/>
              <a:prstDash val="solid"/>
            </a:ln>
            <a:effectLst/>
            <a:extLst/>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733">
                  <a:solidFill>
                    <a:schemeClr val="tx1">
                      <a:lumMod val="75000"/>
                      <a:lumOff val="25000"/>
                    </a:schemeClr>
                  </a:solidFill>
                  <a:latin charset="-122" panose="020b0503020204020204" pitchFamily="34" typeface="微软雅黑"/>
                  <a:ea charset="-122" panose="020b0503020204020204" pitchFamily="34" typeface="微软雅黑"/>
                  <a:sym charset="-122" panose="02010600030101010101" pitchFamily="2" typeface="宋体"/>
                </a:rPr>
                <a:t>“成功是细节之子。” </a:t>
              </a:r>
            </a:p>
          </p:txBody>
        </p:sp>
        <p:sp>
          <p:nvSpPr>
            <p:cNvPr id="55" name="标题2">
              <a:extLst>
                <a:ext uri="{FF2B5EF4-FFF2-40B4-BE49-F238E27FC236}">
                  <a16:creationId xmlns:a16="http://schemas.microsoft.com/office/drawing/2014/main" id="{D58BFE25-42F5-4F59-865E-A6D610588561}"/>
                </a:ext>
              </a:extLst>
            </p:cNvPr>
            <p:cNvSpPr>
              <a:spLocks noChangeArrowheads="1"/>
            </p:cNvSpPr>
            <p:nvPr/>
          </p:nvSpPr>
          <p:spPr bwMode="gray">
            <a:xfrm>
              <a:off x="5349522" y="4655141"/>
              <a:ext cx="2645159" cy="1154999"/>
            </a:xfrm>
            <a:prstGeom prst="roundRect">
              <a:avLst>
                <a:gd fmla="val 11921" name="adj"/>
              </a:avLst>
            </a:prstGeom>
            <a:noFill/>
            <a:ln algn="ctr" cap="flat" cmpd="sng" w="25400">
              <a:noFill/>
              <a:prstDash val="solid"/>
            </a:ln>
            <a:effectLst/>
            <a:scene3d>
              <a:camera prst="orthographicFront">
                <a:rot lat="0" lon="0" rev="0"/>
              </a:camera>
              <a:lightRig dir="t" rig="contrasting">
                <a:rot lat="0" lon="0" rev="7800000"/>
              </a:lightRig>
            </a:scene3d>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lvl="0">
                <a:lnSpc>
                  <a:spcPct val="120000"/>
                </a:lnSpc>
                <a:spcBef>
                  <a:spcPct val="0"/>
                </a:spcBef>
                <a:spcAft>
                  <a:spcPct val="0"/>
                </a:spcAft>
                <a:defRPr/>
              </a:pPr>
              <a:r>
                <a:rPr altLang="zh-CN" lang="en-US" sz="1799">
                  <a:solidFill>
                    <a:schemeClr val="tx1">
                      <a:lumMod val="75000"/>
                      <a:lumOff val="25000"/>
                    </a:schemeClr>
                  </a:solidFill>
                  <a:latin charset="-122" panose="020b0503020204020204" pitchFamily="34" typeface="微软雅黑"/>
                  <a:ea charset="-122" panose="020b0503020204020204" pitchFamily="34" typeface="微软雅黑"/>
                </a:rPr>
                <a:t>——哈维·费尔斯通</a:t>
              </a:r>
            </a:p>
          </p:txBody>
        </p:sp>
        <p:grpSp>
          <p:nvGrpSpPr>
            <p:cNvPr id="15" name="组合 14">
              <a:extLst>
                <a:ext uri="{FF2B5EF4-FFF2-40B4-BE49-F238E27FC236}">
                  <a16:creationId xmlns:a16="http://schemas.microsoft.com/office/drawing/2014/main" id="{A6C67AC9-8FCF-41C0-9514-B0128E346922}"/>
                </a:ext>
              </a:extLst>
            </p:cNvPr>
            <p:cNvGrpSpPr/>
            <p:nvPr/>
          </p:nvGrpSpPr>
          <p:grpSpPr>
            <a:xfrm>
              <a:off x="5789271" y="3591129"/>
              <a:ext cx="720000" cy="720000"/>
              <a:chOff x="5789271" y="3591129"/>
              <a:chExt cx="720000" cy="720000"/>
            </a:xfrm>
          </p:grpSpPr>
          <p:sp>
            <p:nvSpPr>
              <p:cNvPr id="28" name="椭圆 27">
                <a:extLst>
                  <a:ext uri="{FF2B5EF4-FFF2-40B4-BE49-F238E27FC236}">
                    <a16:creationId xmlns:a16="http://schemas.microsoft.com/office/drawing/2014/main" id="{98445245-A3AF-4081-AE59-25263947E827}"/>
                  </a:ext>
                </a:extLst>
              </p:cNvPr>
              <p:cNvSpPr/>
              <p:nvPr/>
            </p:nvSpPr>
            <p:spPr>
              <a:xfrm>
                <a:off x="5789271" y="3591129"/>
                <a:ext cx="720000" cy="720000"/>
              </a:xfrm>
              <a:prstGeom prst="ellipse">
                <a:avLst/>
              </a:prstGeom>
              <a:solidFill>
                <a:srgbClr val="37597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fist_231415">
                <a:extLst>
                  <a:ext uri="{FF2B5EF4-FFF2-40B4-BE49-F238E27FC236}">
                    <a16:creationId xmlns:a16="http://schemas.microsoft.com/office/drawing/2014/main" id="{E6FA3734-675E-40A3-B715-21EE87BEF73F}"/>
                  </a:ext>
                </a:extLst>
              </p:cNvPr>
              <p:cNvSpPr>
                <a:spLocks noChangeAspect="1"/>
              </p:cNvSpPr>
              <p:nvPr/>
            </p:nvSpPr>
            <p:spPr bwMode="auto">
              <a:xfrm>
                <a:off x="5880500" y="3708545"/>
                <a:ext cx="521703" cy="505781"/>
              </a:xfrm>
              <a:custGeom>
                <a:gdLst>
                  <a:gd fmla="*/ 45080 w 608208" name="connsiteX0"/>
                  <a:gd fmla="*/ 269983 h 589645" name="connsiteY0"/>
                  <a:gd fmla="*/ 75592 w 608208" name="connsiteX1"/>
                  <a:gd fmla="*/ 300449 h 589645" name="connsiteY1"/>
                  <a:gd fmla="*/ 304113 w 608208" name="connsiteX2"/>
                  <a:gd fmla="*/ 528621 h 589645" name="connsiteY2"/>
                  <a:gd fmla="*/ 477417 w 608208" name="connsiteX3"/>
                  <a:gd fmla="*/ 448453 h 589645" name="connsiteY3"/>
                  <a:gd fmla="*/ 428099 w 608208" name="connsiteX4"/>
                  <a:gd fmla="*/ 421208 h 589645" name="connsiteY4"/>
                  <a:gd fmla="*/ 423490 w 608208" name="connsiteX5"/>
                  <a:gd fmla="*/ 412372 h 589645" name="connsiteY5"/>
                  <a:gd fmla="*/ 429850 w 608208" name="connsiteX6"/>
                  <a:gd fmla="*/ 404825 h 589645" name="connsiteY6"/>
                  <a:gd fmla="*/ 596701 w 608208" name="connsiteX7"/>
                  <a:gd fmla="*/ 355858 h 589645" name="connsiteY7"/>
                  <a:gd fmla="*/ 605551 w 608208" name="connsiteX8"/>
                  <a:gd fmla="*/ 358067 h 589645" name="connsiteY8"/>
                  <a:gd fmla="*/ 607855 w 608208" name="connsiteX9"/>
                  <a:gd fmla="*/ 366903 h 589645" name="connsiteY9"/>
                  <a:gd fmla="*/ 558814 w 608208" name="connsiteX10"/>
                  <a:gd fmla="*/ 533499 h 589645" name="connsiteY10"/>
                  <a:gd fmla="*/ 551163 w 608208" name="connsiteX11"/>
                  <a:gd fmla="*/ 539942 h 589645" name="connsiteY11"/>
                  <a:gd fmla="*/ 542405 w 608208" name="connsiteX12"/>
                  <a:gd fmla="*/ 535340 h 589645" name="connsiteY12"/>
                  <a:gd fmla="*/ 519360 w 608208" name="connsiteX13"/>
                  <a:gd fmla="*/ 493737 h 589645" name="connsiteY13"/>
                  <a:gd fmla="*/ 304113 w 608208" name="connsiteX14"/>
                  <a:gd fmla="*/ 589645 h 589645" name="connsiteY14"/>
                  <a:gd fmla="*/ 14475 w 608208" name="connsiteX15"/>
                  <a:gd fmla="*/ 300449 h 589645" name="connsiteY15"/>
                  <a:gd fmla="*/ 45080 w 608208" name="connsiteX16"/>
                  <a:gd fmla="*/ 269983 h 589645" name="connsiteY16"/>
                  <a:gd fmla="*/ 304112 w 608208" name="connsiteX17"/>
                  <a:gd fmla="*/ 193984 h 589645" name="connsiteY17"/>
                  <a:gd fmla="*/ 405127 w 608208" name="connsiteX18"/>
                  <a:gd fmla="*/ 294858 h 589645" name="connsiteY18"/>
                  <a:gd fmla="*/ 304112 w 608208" name="connsiteX19"/>
                  <a:gd fmla="*/ 395732 h 589645" name="connsiteY19"/>
                  <a:gd fmla="*/ 203097 w 608208" name="connsiteX20"/>
                  <a:gd fmla="*/ 294858 h 589645" name="connsiteY20"/>
                  <a:gd fmla="*/ 304112 w 608208" name="connsiteX21"/>
                  <a:gd fmla="*/ 193984 h 589645" name="connsiteY21"/>
                  <a:gd fmla="*/ 304109 w 608208" name="connsiteX22"/>
                  <a:gd fmla="*/ 0 h 589645" name="connsiteY22"/>
                  <a:gd fmla="*/ 593747 w 608208" name="connsiteX23"/>
                  <a:gd fmla="*/ 289259 h 589645" name="connsiteY23"/>
                  <a:gd fmla="*/ 563142 w 608208" name="connsiteX24"/>
                  <a:gd fmla="*/ 319732 h 589645" name="connsiteY24"/>
                  <a:gd fmla="*/ 532630 w 608208" name="connsiteX25"/>
                  <a:gd fmla="*/ 289259 h 589645" name="connsiteY25"/>
                  <a:gd fmla="*/ 304109 w 608208" name="connsiteX26"/>
                  <a:gd fmla="*/ 61037 h 589645" name="connsiteY26"/>
                  <a:gd fmla="*/ 130805 w 608208" name="connsiteX27"/>
                  <a:gd fmla="*/ 141223 h 589645" name="connsiteY27"/>
                  <a:gd fmla="*/ 180123 w 608208" name="connsiteX28"/>
                  <a:gd fmla="*/ 168474 h 589645" name="connsiteY28"/>
                  <a:gd fmla="*/ 184732 w 608208" name="connsiteX29"/>
                  <a:gd fmla="*/ 177312 h 589645" name="connsiteY29"/>
                  <a:gd fmla="*/ 178372 w 608208" name="connsiteX30"/>
                  <a:gd fmla="*/ 184861 h 589645" name="connsiteY30"/>
                  <a:gd fmla="*/ 11521 w 608208" name="connsiteX31"/>
                  <a:gd fmla="*/ 233838 h 589645" name="connsiteY31"/>
                  <a:gd fmla="*/ 2671 w 608208" name="connsiteX32"/>
                  <a:gd fmla="*/ 231628 h 589645" name="connsiteY32"/>
                  <a:gd fmla="*/ 367 w 608208" name="connsiteX33"/>
                  <a:gd fmla="*/ 222791 h 589645" name="connsiteY33"/>
                  <a:gd fmla="*/ 49408 w 608208" name="connsiteX34"/>
                  <a:gd fmla="*/ 56066 h 589645" name="connsiteY34"/>
                  <a:gd fmla="*/ 56967 w 608208" name="connsiteX35"/>
                  <a:gd fmla="*/ 49714 h 589645" name="connsiteY35"/>
                  <a:gd fmla="*/ 65817 w 608208" name="connsiteX36"/>
                  <a:gd fmla="*/ 54317 h 589645" name="connsiteY36"/>
                  <a:gd fmla="*/ 88862 w 608208" name="connsiteX37"/>
                  <a:gd fmla="*/ 95929 h 589645" name="connsiteY37"/>
                  <a:gd fmla="*/ 304109 w 608208" name="connsiteX38"/>
                  <a:gd fmla="*/ 0 h 589645" name="connsiteY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b="b" l="l" r="r" t="t"/>
                <a:pathLst>
                  <a:path h="589645" w="608208">
                    <a:moveTo>
                      <a:pt x="45080" y="269983"/>
                    </a:moveTo>
                    <a:cubicBezTo>
                      <a:pt x="61949" y="269983"/>
                      <a:pt x="75592" y="283605"/>
                      <a:pt x="75592" y="300449"/>
                    </a:cubicBezTo>
                    <a:cubicBezTo>
                      <a:pt x="75592" y="426270"/>
                      <a:pt x="178099" y="528621"/>
                      <a:pt x="304113" y="528621"/>
                    </a:cubicBezTo>
                    <a:cubicBezTo>
                      <a:pt x="371222" y="528621"/>
                      <a:pt x="434367" y="498431"/>
                      <a:pt x="477417" y="448453"/>
                    </a:cubicBezTo>
                    <a:lnTo>
                      <a:pt x="428099" y="421208"/>
                    </a:lnTo>
                    <a:cubicBezTo>
                      <a:pt x="424872" y="419459"/>
                      <a:pt x="423121" y="415962"/>
                      <a:pt x="423490" y="412372"/>
                    </a:cubicBezTo>
                    <a:cubicBezTo>
                      <a:pt x="423858" y="408874"/>
                      <a:pt x="426347" y="405837"/>
                      <a:pt x="429850" y="404825"/>
                    </a:cubicBezTo>
                    <a:lnTo>
                      <a:pt x="596701" y="355858"/>
                    </a:lnTo>
                    <a:cubicBezTo>
                      <a:pt x="599835" y="354938"/>
                      <a:pt x="603246" y="355766"/>
                      <a:pt x="605551" y="358067"/>
                    </a:cubicBezTo>
                    <a:cubicBezTo>
                      <a:pt x="607855" y="360460"/>
                      <a:pt x="608777" y="363774"/>
                      <a:pt x="607855" y="366903"/>
                    </a:cubicBezTo>
                    <a:lnTo>
                      <a:pt x="558814" y="533499"/>
                    </a:lnTo>
                    <a:cubicBezTo>
                      <a:pt x="557800" y="536997"/>
                      <a:pt x="554758" y="539482"/>
                      <a:pt x="551163" y="539942"/>
                    </a:cubicBezTo>
                    <a:cubicBezTo>
                      <a:pt x="547568" y="540310"/>
                      <a:pt x="544065" y="538470"/>
                      <a:pt x="542405" y="535340"/>
                    </a:cubicBezTo>
                    <a:lnTo>
                      <a:pt x="519360" y="493737"/>
                    </a:lnTo>
                    <a:cubicBezTo>
                      <a:pt x="464972" y="553841"/>
                      <a:pt x="386709" y="589645"/>
                      <a:pt x="304113" y="589645"/>
                    </a:cubicBezTo>
                    <a:cubicBezTo>
                      <a:pt x="144453" y="589645"/>
                      <a:pt x="14475" y="459866"/>
                      <a:pt x="14475" y="300449"/>
                    </a:cubicBezTo>
                    <a:cubicBezTo>
                      <a:pt x="14475" y="283605"/>
                      <a:pt x="28210" y="269983"/>
                      <a:pt x="45080" y="269983"/>
                    </a:cubicBezTo>
                    <a:close/>
                    <a:moveTo>
                      <a:pt x="304112" y="193984"/>
                    </a:moveTo>
                    <a:cubicBezTo>
                      <a:pt x="359901" y="193984"/>
                      <a:pt x="405127" y="239147"/>
                      <a:pt x="405127" y="294858"/>
                    </a:cubicBezTo>
                    <a:cubicBezTo>
                      <a:pt x="405127" y="350569"/>
                      <a:pt x="359901" y="395732"/>
                      <a:pt x="304112" y="395732"/>
                    </a:cubicBezTo>
                    <a:cubicBezTo>
                      <a:pt x="248323" y="395732"/>
                      <a:pt x="203097" y="350569"/>
                      <a:pt x="203097" y="294858"/>
                    </a:cubicBezTo>
                    <a:cubicBezTo>
                      <a:pt x="203097" y="239147"/>
                      <a:pt x="248323" y="193984"/>
                      <a:pt x="304112" y="193984"/>
                    </a:cubicBezTo>
                    <a:close/>
                    <a:moveTo>
                      <a:pt x="304109" y="0"/>
                    </a:moveTo>
                    <a:cubicBezTo>
                      <a:pt x="463769" y="0"/>
                      <a:pt x="593747" y="129808"/>
                      <a:pt x="593747" y="289259"/>
                    </a:cubicBezTo>
                    <a:cubicBezTo>
                      <a:pt x="593747" y="306107"/>
                      <a:pt x="580012" y="319732"/>
                      <a:pt x="563142" y="319732"/>
                    </a:cubicBezTo>
                    <a:cubicBezTo>
                      <a:pt x="546273" y="319732"/>
                      <a:pt x="532630" y="306107"/>
                      <a:pt x="532630" y="289259"/>
                    </a:cubicBezTo>
                    <a:cubicBezTo>
                      <a:pt x="532630" y="163410"/>
                      <a:pt x="430123" y="61037"/>
                      <a:pt x="304109" y="61037"/>
                    </a:cubicBezTo>
                    <a:cubicBezTo>
                      <a:pt x="237000" y="61037"/>
                      <a:pt x="173763" y="91234"/>
                      <a:pt x="130805" y="141223"/>
                    </a:cubicBezTo>
                    <a:lnTo>
                      <a:pt x="180123" y="168474"/>
                    </a:lnTo>
                    <a:cubicBezTo>
                      <a:pt x="183350" y="170223"/>
                      <a:pt x="185101" y="173629"/>
                      <a:pt x="184732" y="177312"/>
                    </a:cubicBezTo>
                    <a:cubicBezTo>
                      <a:pt x="184364" y="180810"/>
                      <a:pt x="181875" y="183848"/>
                      <a:pt x="178372" y="184861"/>
                    </a:cubicBezTo>
                    <a:lnTo>
                      <a:pt x="11521" y="233838"/>
                    </a:lnTo>
                    <a:cubicBezTo>
                      <a:pt x="8295" y="234759"/>
                      <a:pt x="4884" y="233930"/>
                      <a:pt x="2671" y="231628"/>
                    </a:cubicBezTo>
                    <a:cubicBezTo>
                      <a:pt x="275" y="229235"/>
                      <a:pt x="-555" y="225829"/>
                      <a:pt x="367" y="222791"/>
                    </a:cubicBezTo>
                    <a:lnTo>
                      <a:pt x="49408" y="56066"/>
                    </a:lnTo>
                    <a:cubicBezTo>
                      <a:pt x="50422" y="52660"/>
                      <a:pt x="53372" y="50082"/>
                      <a:pt x="56967" y="49714"/>
                    </a:cubicBezTo>
                    <a:cubicBezTo>
                      <a:pt x="60654" y="49345"/>
                      <a:pt x="64157" y="51095"/>
                      <a:pt x="65817" y="54317"/>
                    </a:cubicBezTo>
                    <a:lnTo>
                      <a:pt x="88862" y="95929"/>
                    </a:lnTo>
                    <a:cubicBezTo>
                      <a:pt x="143250" y="35812"/>
                      <a:pt x="221513" y="0"/>
                      <a:pt x="304109" y="0"/>
                    </a:cubicBezTo>
                    <a:close/>
                  </a:path>
                </a:pathLst>
              </a:custGeom>
              <a:solidFill>
                <a:schemeClr val="bg1"/>
              </a:solidFill>
              <a:ln>
                <a:noFill/>
              </a:ln>
            </p:spPr>
            <p:txBody>
              <a:bodyPr/>
              <a:lstStyle/>
              <a:p>
                <a:endParaRPr altLang="en-US" lang="zh-CN"/>
              </a:p>
            </p:txBody>
          </p:sp>
        </p:grpSp>
      </p:grpSp>
      <p:grpSp>
        <p:nvGrpSpPr>
          <p:cNvPr id="4" name="组合 3">
            <a:extLst>
              <a:ext uri="{FF2B5EF4-FFF2-40B4-BE49-F238E27FC236}">
                <a16:creationId xmlns:a16="http://schemas.microsoft.com/office/drawing/2014/main" id="{BC974737-9DBA-4A92-9DAB-A9F199E1D4A2}"/>
              </a:ext>
            </a:extLst>
          </p:cNvPr>
          <p:cNvGrpSpPr/>
          <p:nvPr/>
        </p:nvGrpSpPr>
        <p:grpSpPr>
          <a:xfrm>
            <a:off x="8085910" y="3576139"/>
            <a:ext cx="3484806" cy="2234001"/>
            <a:chOff x="8085910" y="3576139"/>
            <a:chExt cx="3484806" cy="2234001"/>
          </a:xfrm>
        </p:grpSpPr>
        <p:sp>
          <p:nvSpPr>
            <p:cNvPr id="56" name="文本3">
              <a:extLst>
                <a:ext uri="{FF2B5EF4-FFF2-40B4-BE49-F238E27FC236}">
                  <a16:creationId xmlns:a16="http://schemas.microsoft.com/office/drawing/2014/main" id="{123867AE-C99D-48DA-BB05-DAB8AEB0A4F4}"/>
                </a:ext>
              </a:extLst>
            </p:cNvPr>
            <p:cNvSpPr>
              <a:spLocks noChangeArrowheads="1"/>
            </p:cNvSpPr>
            <p:nvPr/>
          </p:nvSpPr>
          <p:spPr bwMode="ltGray">
            <a:xfrm>
              <a:off x="8085910" y="4020208"/>
              <a:ext cx="3291386" cy="1616964"/>
            </a:xfrm>
            <a:prstGeom prst="roundRect">
              <a:avLst>
                <a:gd fmla="val 11505" name="adj"/>
              </a:avLst>
            </a:prstGeom>
            <a:solidFill>
              <a:schemeClr val="bg1">
                <a:lumMod val="85000"/>
              </a:schemeClr>
            </a:solidFill>
            <a:ln algn="ctr" cap="flat" cmpd="sng" w="25400">
              <a:noFill/>
              <a:prstDash val="solid"/>
            </a:ln>
            <a:effectLst/>
            <a:extLst/>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733">
                  <a:solidFill>
                    <a:schemeClr val="tx1">
                      <a:lumMod val="75000"/>
                      <a:lumOff val="25000"/>
                    </a:schemeClr>
                  </a:solidFill>
                  <a:latin charset="-122" panose="020b0503020204020204" pitchFamily="34" typeface="微软雅黑"/>
                  <a:ea charset="-122" panose="020b0503020204020204" pitchFamily="34" typeface="微软雅黑"/>
                  <a:sym charset="-122" panose="02010600030101010101" pitchFamily="2" typeface="宋体"/>
                </a:rPr>
                <a:t>艺术的境界里，细节就是上帝。</a:t>
              </a:r>
            </a:p>
          </p:txBody>
        </p:sp>
        <p:sp>
          <p:nvSpPr>
            <p:cNvPr id="57" name="标题3">
              <a:extLst>
                <a:ext uri="{FF2B5EF4-FFF2-40B4-BE49-F238E27FC236}">
                  <a16:creationId xmlns:a16="http://schemas.microsoft.com/office/drawing/2014/main" id="{3547D803-B78C-4363-A734-4FC21A65AA10}"/>
                </a:ext>
              </a:extLst>
            </p:cNvPr>
            <p:cNvSpPr>
              <a:spLocks noChangeArrowheads="1"/>
            </p:cNvSpPr>
            <p:nvPr/>
          </p:nvSpPr>
          <p:spPr bwMode="gray">
            <a:xfrm>
              <a:off x="8906516" y="4656183"/>
              <a:ext cx="2664200" cy="1153957"/>
            </a:xfrm>
            <a:prstGeom prst="roundRect">
              <a:avLst>
                <a:gd fmla="val 11921" name="adj"/>
              </a:avLst>
            </a:prstGeom>
            <a:noFill/>
            <a:ln algn="ctr" cap="flat" cmpd="sng" w="25400">
              <a:noFill/>
              <a:prstDash val="solid"/>
            </a:ln>
            <a:effectLst/>
            <a:scene3d>
              <a:camera prst="orthographicFront">
                <a:rot lat="0" lon="0" rev="0"/>
              </a:camera>
              <a:lightRig dir="t" rig="contrasting">
                <a:rot lat="0" lon="0" rev="7800000"/>
              </a:lightRig>
            </a:scene3d>
          </p:spPr>
          <p:txBody>
            <a:bodyPr anchor="ct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lvl="0">
                <a:lnSpc>
                  <a:spcPct val="120000"/>
                </a:lnSpc>
                <a:spcBef>
                  <a:spcPct val="0"/>
                </a:spcBef>
                <a:spcAft>
                  <a:spcPct val="0"/>
                </a:spcAft>
                <a:defRPr/>
              </a:pPr>
              <a:r>
                <a:rPr altLang="zh-CN" lang="en-US" sz="1799">
                  <a:solidFill>
                    <a:schemeClr val="tx1">
                      <a:lumMod val="75000"/>
                      <a:lumOff val="25000"/>
                    </a:schemeClr>
                  </a:solidFill>
                  <a:latin charset="-122" panose="020b0503020204020204" pitchFamily="34" typeface="微软雅黑"/>
                  <a:ea charset="-122" panose="020b0503020204020204" pitchFamily="34" typeface="微软雅黑"/>
                </a:rPr>
                <a:t>——米开朗基罗</a:t>
              </a:r>
            </a:p>
          </p:txBody>
        </p:sp>
        <p:grpSp>
          <p:nvGrpSpPr>
            <p:cNvPr id="14" name="组合 13">
              <a:extLst>
                <a:ext uri="{FF2B5EF4-FFF2-40B4-BE49-F238E27FC236}">
                  <a16:creationId xmlns:a16="http://schemas.microsoft.com/office/drawing/2014/main" id="{9B291865-5B3D-4000-A537-65D03CC315CD}"/>
                </a:ext>
              </a:extLst>
            </p:cNvPr>
            <p:cNvGrpSpPr/>
            <p:nvPr/>
          </p:nvGrpSpPr>
          <p:grpSpPr>
            <a:xfrm>
              <a:off x="9310998" y="3576139"/>
              <a:ext cx="720000" cy="720000"/>
              <a:chOff x="9310998" y="3576139"/>
              <a:chExt cx="720000" cy="720000"/>
            </a:xfrm>
          </p:grpSpPr>
          <p:sp>
            <p:nvSpPr>
              <p:cNvPr id="29" name="椭圆 28">
                <a:extLst>
                  <a:ext uri="{FF2B5EF4-FFF2-40B4-BE49-F238E27FC236}">
                    <a16:creationId xmlns:a16="http://schemas.microsoft.com/office/drawing/2014/main" id="{B11E0168-121C-43B4-975D-8FA5B2A98CC4}"/>
                  </a:ext>
                </a:extLst>
              </p:cNvPr>
              <p:cNvSpPr/>
              <p:nvPr/>
            </p:nvSpPr>
            <p:spPr>
              <a:xfrm>
                <a:off x="9310998" y="3576139"/>
                <a:ext cx="720000" cy="720000"/>
              </a:xfrm>
              <a:prstGeom prst="ellipse">
                <a:avLst/>
              </a:prstGeom>
              <a:solidFill>
                <a:srgbClr val="37597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gears_229793">
                <a:extLst>
                  <a:ext uri="{FF2B5EF4-FFF2-40B4-BE49-F238E27FC236}">
                    <a16:creationId xmlns:a16="http://schemas.microsoft.com/office/drawing/2014/main" id="{26233947-B9FC-43FD-AEE3-43F30BDB82F0}"/>
                  </a:ext>
                </a:extLst>
              </p:cNvPr>
              <p:cNvSpPr>
                <a:spLocks noChangeAspect="1"/>
              </p:cNvSpPr>
              <p:nvPr/>
            </p:nvSpPr>
            <p:spPr bwMode="auto">
              <a:xfrm>
                <a:off x="9393667" y="3701444"/>
                <a:ext cx="488103" cy="504000"/>
              </a:xfrm>
              <a:custGeom>
                <a:gdLst>
                  <a:gd fmla="*/ 391380 w 587245" name="connsiteX0"/>
                  <a:gd fmla="*/ 404873 h 606369" name="connsiteY0"/>
                  <a:gd fmla="*/ 349559 w 587245" name="connsiteX1"/>
                  <a:gd fmla="*/ 446514 h 606369" name="connsiteY1"/>
                  <a:gd fmla="*/ 391380 w 587245" name="connsiteX2"/>
                  <a:gd fmla="*/ 488275 h 606369" name="connsiteY2"/>
                  <a:gd fmla="*/ 433081 w 587245" name="connsiteX3"/>
                  <a:gd fmla="*/ 446514 h 606369" name="connsiteY3"/>
                  <a:gd fmla="*/ 391380 w 587245" name="connsiteX4"/>
                  <a:gd fmla="*/ 404873 h 606369" name="connsiteY4"/>
                  <a:gd fmla="*/ 391380 w 587245" name="connsiteX5"/>
                  <a:gd fmla="*/ 349511 h 606369" name="connsiteY5"/>
                  <a:gd fmla="*/ 488524 w 587245" name="connsiteX6"/>
                  <a:gd fmla="*/ 446514 h 606369" name="connsiteY6"/>
                  <a:gd fmla="*/ 391380 w 587245" name="connsiteX7"/>
                  <a:gd fmla="*/ 543637 h 606369" name="connsiteY7"/>
                  <a:gd fmla="*/ 294116 w 587245" name="connsiteX8"/>
                  <a:gd fmla="*/ 446514 h 606369" name="connsiteY8"/>
                  <a:gd fmla="*/ 391380 w 587245" name="connsiteX9"/>
                  <a:gd fmla="*/ 349511 h 606369" name="connsiteY9"/>
                  <a:gd fmla="*/ 391356 w 587245" name="connsiteX10"/>
                  <a:gd fmla="*/ 336226 h 606369" name="connsiteY10"/>
                  <a:gd fmla="*/ 280830 w 587245" name="connsiteX11"/>
                  <a:gd fmla="*/ 446478 h 606369" name="connsiteY11"/>
                  <a:gd fmla="*/ 391356 w 587245" name="connsiteX12"/>
                  <a:gd fmla="*/ 556851 h 606369" name="connsiteY12"/>
                  <a:gd fmla="*/ 501763 w 587245" name="connsiteX13"/>
                  <a:gd fmla="*/ 446478 h 606369" name="connsiteY13"/>
                  <a:gd fmla="*/ 391356 w 587245" name="connsiteX14"/>
                  <a:gd fmla="*/ 336226 h 606369" name="connsiteY14"/>
                  <a:gd fmla="*/ 391356 w 587245" name="connsiteX15"/>
                  <a:gd fmla="*/ 286707 h 606369" name="connsiteY15"/>
                  <a:gd fmla="*/ 391356 w 587245" name="connsiteX16"/>
                  <a:gd fmla="*/ 304844 h 606369" name="connsiteY16"/>
                  <a:gd fmla="*/ 432579 w 587245" name="connsiteX17"/>
                  <a:gd fmla="*/ 310929 h 606369" name="connsiteY17"/>
                  <a:gd fmla="*/ 437837 w 587245" name="connsiteX18"/>
                  <a:gd fmla="*/ 293508 h 606369" name="connsiteY18"/>
                  <a:gd fmla="*/ 484556 w 587245" name="connsiteX19"/>
                  <a:gd fmla="*/ 316537 h 606369" name="connsiteY19"/>
                  <a:gd fmla="*/ 473802 w 587245" name="connsiteX20"/>
                  <a:gd fmla="*/ 331453 h 606369" name="connsiteY20"/>
                  <a:gd fmla="*/ 510844 w 587245" name="connsiteX21"/>
                  <a:gd fmla="*/ 370351 h 606369" name="connsiteY21"/>
                  <a:gd fmla="*/ 526258 w 587245" name="connsiteX22"/>
                  <a:gd fmla="*/ 360448 h 606369" name="connsiteY22"/>
                  <a:gd fmla="*/ 546809 w 587245" name="connsiteX23"/>
                  <a:gd fmla="*/ 408296 h 606369" name="connsiteY23"/>
                  <a:gd fmla="*/ 529006 w 587245" name="connsiteX24"/>
                  <a:gd fmla="*/ 412591 h 606369" name="connsiteY24"/>
                  <a:gd fmla="*/ 533188 w 587245" name="connsiteX25"/>
                  <a:gd fmla="*/ 446478 h 606369" name="connsiteY25"/>
                  <a:gd fmla="*/ 531754 w 587245" name="connsiteX26"/>
                  <a:gd fmla="*/ 466167 h 606369" name="connsiteY26"/>
                  <a:gd fmla="*/ 549916 w 587245" name="connsiteX27"/>
                  <a:gd fmla="*/ 468792 h 606369" name="connsiteY27"/>
                  <a:gd fmla="*/ 534383 w 587245" name="connsiteX28"/>
                  <a:gd fmla="*/ 518429 h 606369" name="connsiteY28"/>
                  <a:gd fmla="*/ 518013 w 587245" name="connsiteX29"/>
                  <a:gd fmla="*/ 510196 h 606369" name="connsiteY29"/>
                  <a:gd fmla="*/ 485154 w 587245" name="connsiteX30"/>
                  <a:gd fmla="*/ 552675 h 606369" name="connsiteY30"/>
                  <a:gd fmla="*/ 497342 w 587245" name="connsiteX31"/>
                  <a:gd fmla="*/ 566396 h 606369" name="connsiteY31"/>
                  <a:gd fmla="*/ 453251 w 587245" name="connsiteX32"/>
                  <a:gd fmla="*/ 593960 h 606369" name="connsiteY32"/>
                  <a:gd fmla="*/ 446201 w 587245" name="connsiteX33"/>
                  <a:gd fmla="*/ 577255 h 606369" name="connsiteY33"/>
                  <a:gd fmla="*/ 393626 w 587245" name="connsiteX34"/>
                  <a:gd fmla="*/ 588113 h 606369" name="connsiteY34"/>
                  <a:gd fmla="*/ 393865 w 587245" name="connsiteX35"/>
                  <a:gd fmla="*/ 606369 h 606369" name="connsiteY35"/>
                  <a:gd fmla="*/ 391356 w 587245" name="connsiteX36"/>
                  <a:gd fmla="*/ 606369 h 606369" name="connsiteY36"/>
                  <a:gd fmla="*/ 342366 w 587245" name="connsiteX37"/>
                  <a:gd fmla="*/ 598852 h 606369" name="connsiteY37"/>
                  <a:gd fmla="*/ 347982 w 587245" name="connsiteX38"/>
                  <a:gd fmla="*/ 581431 h 606369" name="connsiteY38"/>
                  <a:gd fmla="*/ 300785 w 587245" name="connsiteX39"/>
                  <a:gd fmla="*/ 555658 h 606369" name="connsiteY39"/>
                  <a:gd fmla="*/ 289194 w 587245" name="connsiteX40"/>
                  <a:gd fmla="*/ 569618 h 606369" name="connsiteY40"/>
                  <a:gd fmla="*/ 255021 w 587245" name="connsiteX41"/>
                  <a:gd fmla="*/ 530481 h 606369" name="connsiteY41"/>
                  <a:gd fmla="*/ 270674 w 587245" name="connsiteX42"/>
                  <a:gd fmla="*/ 520816 h 606369" name="connsiteY42"/>
                  <a:gd fmla="*/ 251556 w 587245" name="connsiteX43"/>
                  <a:gd fmla="*/ 470701 h 606369" name="connsiteY43"/>
                  <a:gd fmla="*/ 233513 w 587245" name="connsiteX44"/>
                  <a:gd fmla="*/ 473803 h 606369" name="connsiteY44"/>
                  <a:gd fmla="*/ 231243 w 587245" name="connsiteX45"/>
                  <a:gd fmla="*/ 446478 h 606369" name="connsiteY45"/>
                  <a:gd fmla="*/ 233155 w 587245" name="connsiteX46"/>
                  <a:gd fmla="*/ 421779 h 606369" name="connsiteY46"/>
                  <a:gd fmla="*/ 251317 w 587245" name="connsiteX47"/>
                  <a:gd fmla="*/ 424643 h 606369" name="connsiteY47"/>
                  <a:gd fmla="*/ 269479 w 587245" name="connsiteX48"/>
                  <a:gd fmla="*/ 374170 h 606369" name="connsiteY48"/>
                  <a:gd fmla="*/ 253707 w 587245" name="connsiteX49"/>
                  <a:gd fmla="*/ 364743 h 606369" name="connsiteY49"/>
                  <a:gd fmla="*/ 287283 w 587245" name="connsiteX50"/>
                  <a:gd fmla="*/ 325009 h 606369" name="connsiteY50"/>
                  <a:gd fmla="*/ 299112 w 587245" name="connsiteX51"/>
                  <a:gd fmla="*/ 338970 h 606369" name="connsiteY51"/>
                  <a:gd fmla="*/ 345831 w 587245" name="connsiteX52"/>
                  <a:gd fmla="*/ 312361 h 606369" name="connsiteY52"/>
                  <a:gd fmla="*/ 339977 w 587245" name="connsiteX53"/>
                  <a:gd fmla="*/ 295060 h 606369" name="connsiteY53"/>
                  <a:gd fmla="*/ 391356 w 587245" name="connsiteX54"/>
                  <a:gd fmla="*/ 286707 h 606369" name="connsiteY54"/>
                  <a:gd fmla="*/ 167197 w 587245" name="connsiteX55"/>
                  <a:gd fmla="*/ 174818 h 606369" name="connsiteY55"/>
                  <a:gd fmla="*/ 118931 w 587245" name="connsiteX56"/>
                  <a:gd fmla="*/ 208949 h 606369" name="connsiteY56"/>
                  <a:gd fmla="*/ 153100 w 587245" name="connsiteX57"/>
                  <a:gd fmla="*/ 257042 h 606369" name="connsiteY57"/>
                  <a:gd fmla="*/ 201247 w 587245" name="connsiteX58"/>
                  <a:gd fmla="*/ 223031 h 606369" name="connsiteY58"/>
                  <a:gd fmla="*/ 167197 w 587245" name="connsiteX59"/>
                  <a:gd fmla="*/ 174818 h 606369" name="connsiteY59"/>
                  <a:gd fmla="*/ 176516 w 587245" name="connsiteX60"/>
                  <a:gd fmla="*/ 120281 h 606369" name="connsiteY60"/>
                  <a:gd fmla="*/ 255964 w 587245" name="connsiteX61"/>
                  <a:gd fmla="*/ 232339 h 606369" name="connsiteY61"/>
                  <a:gd fmla="*/ 143781 w 587245" name="connsiteX62"/>
                  <a:gd fmla="*/ 311699 h 606369" name="connsiteY62"/>
                  <a:gd fmla="*/ 64333 w 587245" name="connsiteX63"/>
                  <a:gd fmla="*/ 199641 h 606369" name="connsiteY63"/>
                  <a:gd fmla="*/ 176516 w 587245" name="connsiteX64"/>
                  <a:gd fmla="*/ 120281 h 606369" name="connsiteY64"/>
                  <a:gd fmla="*/ 178915 w 587245" name="connsiteX65"/>
                  <a:gd fmla="*/ 106556 h 606369" name="connsiteY65"/>
                  <a:gd fmla="*/ 50555 w 587245" name="connsiteX66"/>
                  <a:gd fmla="*/ 197231 h 606369" name="connsiteY66"/>
                  <a:gd fmla="*/ 141387 w 587245" name="connsiteX67"/>
                  <a:gd fmla="*/ 325368 h 606369" name="connsiteY67"/>
                  <a:gd fmla="*/ 269746 w 587245" name="connsiteX68"/>
                  <a:gd fmla="*/ 234694 h 606369" name="connsiteY68"/>
                  <a:gd fmla="*/ 178915 w 587245" name="connsiteX69"/>
                  <a:gd fmla="*/ 106556 h 606369" name="connsiteY69"/>
                  <a:gd fmla="*/ 458762 w 587245" name="connsiteX70"/>
                  <a:gd fmla="*/ 95461 h 606369" name="connsiteY70"/>
                  <a:gd fmla="*/ 425296 w 587245" name="connsiteX71"/>
                  <a:gd fmla="*/ 129349 h 606369" name="connsiteY71"/>
                  <a:gd fmla="*/ 459240 w 587245" name="connsiteX72"/>
                  <a:gd fmla="*/ 162880 h 606369" name="connsiteY72"/>
                  <a:gd fmla="*/ 483024 w 587245" name="connsiteX73"/>
                  <a:gd fmla="*/ 152737 h 606369" name="connsiteY73"/>
                  <a:gd fmla="*/ 490195 w 587245" name="connsiteX74"/>
                  <a:gd fmla="*/ 141998 h 606369" name="connsiteY74"/>
                  <a:gd fmla="*/ 492825 w 587245" name="connsiteX75"/>
                  <a:gd fmla="*/ 128872 h 606369" name="connsiteY75"/>
                  <a:gd fmla="*/ 458762 w 587245" name="connsiteX76"/>
                  <a:gd fmla="*/ 95461 h 606369" name="connsiteY76"/>
                  <a:gd fmla="*/ 135053 w 587245" name="connsiteX77"/>
                  <a:gd fmla="*/ 57997 h 606369" name="connsiteY77"/>
                  <a:gd fmla="*/ 187161 w 587245" name="connsiteX78"/>
                  <a:gd fmla="*/ 58355 h 606369" name="connsiteY78"/>
                  <a:gd fmla="*/ 184054 w 587245" name="connsiteX79"/>
                  <a:gd fmla="*/ 76251 h 606369" name="connsiteY79"/>
                  <a:gd fmla="*/ 223614 w 587245" name="connsiteX80"/>
                  <a:gd fmla="*/ 89256 h 606369" name="connsiteY80"/>
                  <a:gd fmla="*/ 231860 w 587245" name="connsiteX81"/>
                  <a:gd fmla="*/ 72911 h 606369" name="connsiteY81"/>
                  <a:gd fmla="*/ 273930 w 587245" name="connsiteX82"/>
                  <a:gd fmla="*/ 103454 h 606369" name="connsiteY82"/>
                  <a:gd fmla="*/ 260902 w 587245" name="connsiteX83"/>
                  <a:gd fmla="*/ 116339 h 606369" name="connsiteY83"/>
                  <a:gd fmla="*/ 290781 w 587245" name="connsiteX84"/>
                  <a:gd fmla="*/ 160961 h 606369" name="connsiteY84"/>
                  <a:gd fmla="*/ 307752 w 587245" name="connsiteX85"/>
                  <a:gd fmla="*/ 153802 h 606369" name="connsiteY85"/>
                  <a:gd fmla="*/ 319943 w 587245" name="connsiteX86"/>
                  <a:gd fmla="*/ 204389 h 606369" name="connsiteY86"/>
                  <a:gd fmla="*/ 301538 w 587245" name="connsiteX87"/>
                  <a:gd fmla="*/ 205702 h 606369" name="connsiteY87"/>
                  <a:gd fmla="*/ 300103 w 587245" name="connsiteX88"/>
                  <a:gd fmla="*/ 239824 h 606369" name="connsiteY88"/>
                  <a:gd fmla="*/ 295203 w 587245" name="connsiteX89"/>
                  <a:gd fmla="*/ 258913 h 606369" name="connsiteY89"/>
                  <a:gd fmla="*/ 312772 w 587245" name="connsiteX90"/>
                  <a:gd fmla="*/ 264521 h 606369" name="connsiteY90"/>
                  <a:gd fmla="*/ 288988 w 587245" name="connsiteX91"/>
                  <a:gd fmla="*/ 310813 h 606369" name="connsiteY91"/>
                  <a:gd fmla="*/ 274288 w 587245" name="connsiteX92"/>
                  <a:gd fmla="*/ 299956 h 606369" name="connsiteY92"/>
                  <a:gd fmla="*/ 234728 w 587245" name="connsiteX93"/>
                  <a:gd fmla="*/ 336345 h 606369" name="connsiteY93"/>
                  <a:gd fmla="*/ 244409 w 587245" name="connsiteX94"/>
                  <a:gd fmla="*/ 351855 h 606369" name="connsiteY94"/>
                  <a:gd fmla="*/ 196244 w 587245" name="connsiteX95"/>
                  <a:gd fmla="*/ 371660 h 606369" name="connsiteY95"/>
                  <a:gd fmla="*/ 192181 w 587245" name="connsiteX96"/>
                  <a:gd fmla="*/ 354003 h 606369" name="connsiteY96"/>
                  <a:gd fmla="*/ 138518 w 587245" name="connsiteX97"/>
                  <a:gd fmla="*/ 355912 h 606369" name="connsiteY97"/>
                  <a:gd fmla="*/ 135650 w 587245" name="connsiteX98"/>
                  <a:gd fmla="*/ 373927 h 606369" name="connsiteY98"/>
                  <a:gd fmla="*/ 133140 w 587245" name="connsiteX99"/>
                  <a:gd fmla="*/ 373569 h 606369" name="connsiteY99"/>
                  <a:gd fmla="*/ 86171 w 587245" name="connsiteX100"/>
                  <a:gd fmla="*/ 357820 h 606369" name="connsiteY100"/>
                  <a:gd fmla="*/ 94656 w 587245" name="connsiteX101"/>
                  <a:gd fmla="*/ 341594 h 606369" name="connsiteY101"/>
                  <a:gd fmla="*/ 52467 w 587245" name="connsiteX102"/>
                  <a:gd fmla="*/ 308307 h 606369" name="connsiteY102"/>
                  <a:gd fmla="*/ 38723 w 587245" name="connsiteX103"/>
                  <a:gd fmla="*/ 320119 h 606369" name="connsiteY103"/>
                  <a:gd fmla="*/ 11593 w 587245" name="connsiteX104"/>
                  <a:gd fmla="*/ 275736 h 606369" name="connsiteY104"/>
                  <a:gd fmla="*/ 28564 w 587245" name="connsiteX105"/>
                  <a:gd fmla="*/ 268816 h 606369" name="connsiteY105"/>
                  <a:gd fmla="*/ 18286 w 587245" name="connsiteX106"/>
                  <a:gd fmla="*/ 216201 h 606369" name="connsiteY106"/>
                  <a:gd fmla="*/ 0 w 587245" name="connsiteX107"/>
                  <a:gd fmla="*/ 216201 h 606369" name="connsiteY107"/>
                  <a:gd fmla="*/ 2271 w 587245" name="connsiteX108"/>
                  <a:gd fmla="*/ 188998 h 606369" name="connsiteY108"/>
                  <a:gd fmla="*/ 8366 w 587245" name="connsiteX109"/>
                  <a:gd fmla="*/ 164898 h 606369" name="connsiteY109"/>
                  <a:gd fmla="*/ 25696 w 587245" name="connsiteX110"/>
                  <a:gd fmla="*/ 170744 h 606369" name="connsiteY110"/>
                  <a:gd fmla="*/ 52228 w 587245" name="connsiteX111"/>
                  <a:gd fmla="*/ 124094 h 606369" name="connsiteY111"/>
                  <a:gd fmla="*/ 38245 w 587245" name="connsiteX112"/>
                  <a:gd fmla="*/ 112163 h 606369" name="connsiteY112"/>
                  <a:gd fmla="*/ 78044 w 587245" name="connsiteX113"/>
                  <a:gd fmla="*/ 78638 h 606369" name="connsiteY113"/>
                  <a:gd fmla="*/ 87366 w 587245" name="connsiteX114"/>
                  <a:gd fmla="*/ 94386 h 606369" name="connsiteY114"/>
                  <a:gd fmla="*/ 137921 w 587245" name="connsiteX115"/>
                  <a:gd fmla="*/ 76013 h 606369" name="connsiteY115"/>
                  <a:gd fmla="*/ 458164 w 587245" name="connsiteX116"/>
                  <a:gd fmla="*/ 0 h 606369" name="connsiteY116"/>
                  <a:gd fmla="*/ 458164 w 587245" name="connsiteX117"/>
                  <a:gd fmla="*/ 14677 h 606369" name="connsiteY117"/>
                  <a:gd fmla="*/ 483502 w 587245" name="connsiteX118"/>
                  <a:gd fmla="*/ 17302 h 606369" name="connsiteY118"/>
                  <a:gd fmla="*/ 491510 w 587245" name="connsiteX119"/>
                  <a:gd fmla="*/ 19331 h 606369" name="connsiteY119"/>
                  <a:gd fmla="*/ 495693 w 587245" name="connsiteX120"/>
                  <a:gd fmla="*/ 5250 h 606369" name="connsiteY120"/>
                  <a:gd fmla="*/ 533581 w 587245" name="connsiteX121"/>
                  <a:gd fmla="*/ 23627 h 606369" name="connsiteY121"/>
                  <a:gd fmla="*/ 525095 w 587245" name="connsiteX122"/>
                  <a:gd fmla="*/ 35678 h 606369" name="connsiteY122"/>
                  <a:gd fmla="*/ 555214 w 587245" name="connsiteX123"/>
                  <a:gd fmla="*/ 66822 h 606369" name="connsiteY123"/>
                  <a:gd fmla="*/ 567524 w 587245" name="connsiteX124"/>
                  <a:gd fmla="*/ 58828 h 606369" name="connsiteY124"/>
                  <a:gd fmla="*/ 584496 w 587245" name="connsiteX125"/>
                  <a:gd fmla="*/ 97370 h 606369" name="connsiteY125"/>
                  <a:gd fmla="*/ 570034 w 587245" name="connsiteX126"/>
                  <a:gd fmla="*/ 100950 h 606369" name="connsiteY126"/>
                  <a:gd fmla="*/ 573739 w 587245" name="connsiteX127"/>
                  <a:gd fmla="*/ 128275 h 606369" name="connsiteY127"/>
                  <a:gd fmla="*/ 572664 w 587245" name="connsiteX128"/>
                  <a:gd fmla="*/ 144146 h 606369" name="connsiteY128"/>
                  <a:gd fmla="*/ 587245 w 587245" name="connsiteX129"/>
                  <a:gd fmla="*/ 146174 h 606369" name="connsiteY129"/>
                  <a:gd fmla="*/ 575054 w 587245" name="connsiteX130"/>
                  <a:gd fmla="*/ 186387 h 606369" name="connsiteY130"/>
                  <a:gd fmla="*/ 561787 w 587245" name="connsiteX131"/>
                  <a:gd fmla="*/ 179824 h 606369" name="connsiteY131"/>
                  <a:gd fmla="*/ 535493 w 587245" name="connsiteX132"/>
                  <a:gd fmla="*/ 214309 h 606369" name="connsiteY132"/>
                  <a:gd fmla="*/ 545413 w 587245" name="connsiteX133"/>
                  <a:gd fmla="*/ 225287 h 606369" name="connsiteY133"/>
                  <a:gd fmla="*/ 509916 w 587245" name="connsiteX134"/>
                  <a:gd fmla="*/ 247959 h 606369" name="connsiteY134"/>
                  <a:gd fmla="*/ 504179 w 587245" name="connsiteX135"/>
                  <a:gd fmla="*/ 234356 h 606369" name="connsiteY135"/>
                  <a:gd fmla="*/ 461750 w 587245" name="connsiteX136"/>
                  <a:gd fmla="*/ 243544 h 606369" name="connsiteY136"/>
                  <a:gd fmla="*/ 462108 w 587245" name="connsiteX137"/>
                  <a:gd fmla="*/ 258221 h 606369" name="connsiteY137"/>
                  <a:gd fmla="*/ 459957 w 587245" name="connsiteX138"/>
                  <a:gd fmla="*/ 258340 h 606369" name="connsiteY138"/>
                  <a:gd fmla="*/ 420396 w 587245" name="connsiteX139"/>
                  <a:gd fmla="*/ 252374 h 606369" name="connsiteY139"/>
                  <a:gd fmla="*/ 424818 w 587245" name="connsiteX140"/>
                  <a:gd fmla="*/ 238413 h 606369" name="connsiteY140"/>
                  <a:gd fmla="*/ 386572 w 587245" name="connsiteX141"/>
                  <a:gd fmla="*/ 217889 h 606369" name="connsiteY141"/>
                  <a:gd fmla="*/ 377250 w 587245" name="connsiteX142"/>
                  <a:gd fmla="*/ 229225 h 606369" name="connsiteY142"/>
                  <a:gd fmla="*/ 349402 w 587245" name="connsiteX143"/>
                  <a:gd fmla="*/ 197723 h 606369" name="connsiteY143"/>
                  <a:gd fmla="*/ 361951 w 587245" name="connsiteX144"/>
                  <a:gd fmla="*/ 189847 h 606369" name="connsiteY144"/>
                  <a:gd fmla="*/ 346294 w 587245" name="connsiteX145"/>
                  <a:gd fmla="*/ 149515 h 606369" name="connsiteY145"/>
                  <a:gd fmla="*/ 331713 w 587245" name="connsiteX146"/>
                  <a:gd fmla="*/ 152021 h 606369" name="connsiteY146"/>
                  <a:gd fmla="*/ 329681 w 587245" name="connsiteX147"/>
                  <a:gd fmla="*/ 130065 h 606369" name="connsiteY147"/>
                  <a:gd fmla="*/ 331115 w 587245" name="connsiteX148"/>
                  <a:gd fmla="*/ 110138 h 606369" name="connsiteY148"/>
                  <a:gd fmla="*/ 345697 w 587245" name="connsiteX149"/>
                  <a:gd fmla="*/ 112286 h 606369" name="connsiteY149"/>
                  <a:gd fmla="*/ 360158 w 587245" name="connsiteX150"/>
                  <a:gd fmla="*/ 71476 h 606369" name="connsiteY150"/>
                  <a:gd fmla="*/ 347370 w 587245" name="connsiteX151"/>
                  <a:gd fmla="*/ 63959 h 606369" name="connsiteY151"/>
                  <a:gd fmla="*/ 374262 w 587245" name="connsiteX152"/>
                  <a:gd fmla="*/ 31621 h 606369" name="connsiteY152"/>
                  <a:gd fmla="*/ 383943 w 587245" name="connsiteX153"/>
                  <a:gd fmla="*/ 42719 h 606369" name="connsiteY153"/>
                  <a:gd fmla="*/ 421472 w 587245" name="connsiteX154"/>
                  <a:gd fmla="*/ 21001 h 606369" name="connsiteY154"/>
                  <a:gd fmla="*/ 416691 w 587245" name="connsiteX155"/>
                  <a:gd fmla="*/ 7160 h 606369" name="connsiteY155"/>
                  <a:gd fmla="*/ 458164 w 587245" name="connsiteX156"/>
                  <a:gd fmla="*/ 0 h 606369" name="connsiteY15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b="b" l="l" r="r" t="t"/>
                <a:pathLst>
                  <a:path h="606369" w="587245">
                    <a:moveTo>
                      <a:pt x="391380" y="404873"/>
                    </a:moveTo>
                    <a:cubicBezTo>
                      <a:pt x="368199" y="404873"/>
                      <a:pt x="349559" y="423487"/>
                      <a:pt x="349559" y="446514"/>
                    </a:cubicBezTo>
                    <a:cubicBezTo>
                      <a:pt x="349559" y="469662"/>
                      <a:pt x="368318" y="488275"/>
                      <a:pt x="391380" y="488275"/>
                    </a:cubicBezTo>
                    <a:cubicBezTo>
                      <a:pt x="414441" y="488275"/>
                      <a:pt x="433081" y="469542"/>
                      <a:pt x="433081" y="446514"/>
                    </a:cubicBezTo>
                    <a:cubicBezTo>
                      <a:pt x="433081" y="423487"/>
                      <a:pt x="414441" y="404873"/>
                      <a:pt x="391380" y="404873"/>
                    </a:cubicBezTo>
                    <a:close/>
                    <a:moveTo>
                      <a:pt x="391380" y="349511"/>
                    </a:moveTo>
                    <a:cubicBezTo>
                      <a:pt x="445030" y="349511"/>
                      <a:pt x="488524" y="392942"/>
                      <a:pt x="488524" y="446514"/>
                    </a:cubicBezTo>
                    <a:cubicBezTo>
                      <a:pt x="488524" y="500206"/>
                      <a:pt x="445030" y="543637"/>
                      <a:pt x="391380" y="543637"/>
                    </a:cubicBezTo>
                    <a:cubicBezTo>
                      <a:pt x="337610" y="543637"/>
                      <a:pt x="294116" y="500206"/>
                      <a:pt x="294116" y="446514"/>
                    </a:cubicBezTo>
                    <a:cubicBezTo>
                      <a:pt x="294116" y="392942"/>
                      <a:pt x="337610" y="349511"/>
                      <a:pt x="391380" y="349511"/>
                    </a:cubicBezTo>
                    <a:close/>
                    <a:moveTo>
                      <a:pt x="391356" y="336226"/>
                    </a:moveTo>
                    <a:cubicBezTo>
                      <a:pt x="330298" y="336226"/>
                      <a:pt x="280830" y="385625"/>
                      <a:pt x="280830" y="446478"/>
                    </a:cubicBezTo>
                    <a:cubicBezTo>
                      <a:pt x="280830" y="507452"/>
                      <a:pt x="330298" y="556851"/>
                      <a:pt x="391356" y="556851"/>
                    </a:cubicBezTo>
                    <a:cubicBezTo>
                      <a:pt x="452295" y="556851"/>
                      <a:pt x="501763" y="507452"/>
                      <a:pt x="501763" y="446478"/>
                    </a:cubicBezTo>
                    <a:cubicBezTo>
                      <a:pt x="501763" y="385625"/>
                      <a:pt x="452295" y="336226"/>
                      <a:pt x="391356" y="336226"/>
                    </a:cubicBezTo>
                    <a:close/>
                    <a:moveTo>
                      <a:pt x="391356" y="286707"/>
                    </a:moveTo>
                    <a:lnTo>
                      <a:pt x="391356" y="304844"/>
                    </a:lnTo>
                    <a:cubicBezTo>
                      <a:pt x="405695" y="304844"/>
                      <a:pt x="419436" y="306992"/>
                      <a:pt x="432579" y="310929"/>
                    </a:cubicBezTo>
                    <a:lnTo>
                      <a:pt x="437837" y="293508"/>
                    </a:lnTo>
                    <a:cubicBezTo>
                      <a:pt x="454565" y="298639"/>
                      <a:pt x="470218" y="306276"/>
                      <a:pt x="484556" y="316537"/>
                    </a:cubicBezTo>
                    <a:lnTo>
                      <a:pt x="473802" y="331453"/>
                    </a:lnTo>
                    <a:cubicBezTo>
                      <a:pt x="488499" y="341953"/>
                      <a:pt x="501046" y="355078"/>
                      <a:pt x="510844" y="370351"/>
                    </a:cubicBezTo>
                    <a:lnTo>
                      <a:pt x="526258" y="360448"/>
                    </a:lnTo>
                    <a:cubicBezTo>
                      <a:pt x="535697" y="375244"/>
                      <a:pt x="542627" y="391352"/>
                      <a:pt x="546809" y="408296"/>
                    </a:cubicBezTo>
                    <a:lnTo>
                      <a:pt x="529006" y="412591"/>
                    </a:lnTo>
                    <a:cubicBezTo>
                      <a:pt x="531634" y="423569"/>
                      <a:pt x="533188" y="434785"/>
                      <a:pt x="533188" y="446478"/>
                    </a:cubicBezTo>
                    <a:cubicBezTo>
                      <a:pt x="533188" y="453280"/>
                      <a:pt x="532590" y="459723"/>
                      <a:pt x="531754" y="466167"/>
                    </a:cubicBezTo>
                    <a:lnTo>
                      <a:pt x="549916" y="468792"/>
                    </a:lnTo>
                    <a:cubicBezTo>
                      <a:pt x="547407" y="486093"/>
                      <a:pt x="542269" y="502798"/>
                      <a:pt x="534383" y="518429"/>
                    </a:cubicBezTo>
                    <a:lnTo>
                      <a:pt x="518013" y="510196"/>
                    </a:lnTo>
                    <a:cubicBezTo>
                      <a:pt x="509768" y="526304"/>
                      <a:pt x="498656" y="540742"/>
                      <a:pt x="485154" y="552675"/>
                    </a:cubicBezTo>
                    <a:lnTo>
                      <a:pt x="497342" y="566396"/>
                    </a:lnTo>
                    <a:cubicBezTo>
                      <a:pt x="484198" y="577971"/>
                      <a:pt x="469381" y="587278"/>
                      <a:pt x="453251" y="593960"/>
                    </a:cubicBezTo>
                    <a:lnTo>
                      <a:pt x="446201" y="577255"/>
                    </a:lnTo>
                    <a:cubicBezTo>
                      <a:pt x="429951" y="584056"/>
                      <a:pt x="412147" y="587874"/>
                      <a:pt x="393626" y="588113"/>
                    </a:cubicBezTo>
                    <a:lnTo>
                      <a:pt x="393865" y="606369"/>
                    </a:lnTo>
                    <a:cubicBezTo>
                      <a:pt x="393029" y="606369"/>
                      <a:pt x="392193" y="606369"/>
                      <a:pt x="391356" y="606369"/>
                    </a:cubicBezTo>
                    <a:cubicBezTo>
                      <a:pt x="374628" y="606369"/>
                      <a:pt x="358139" y="603863"/>
                      <a:pt x="342366" y="598852"/>
                    </a:cubicBezTo>
                    <a:lnTo>
                      <a:pt x="347982" y="581431"/>
                    </a:lnTo>
                    <a:cubicBezTo>
                      <a:pt x="330537" y="575823"/>
                      <a:pt x="314526" y="567112"/>
                      <a:pt x="300785" y="555658"/>
                    </a:cubicBezTo>
                    <a:lnTo>
                      <a:pt x="289194" y="569618"/>
                    </a:lnTo>
                    <a:cubicBezTo>
                      <a:pt x="275692" y="558521"/>
                      <a:pt x="264222" y="545277"/>
                      <a:pt x="255021" y="530481"/>
                    </a:cubicBezTo>
                    <a:lnTo>
                      <a:pt x="270674" y="520816"/>
                    </a:lnTo>
                    <a:cubicBezTo>
                      <a:pt x="261354" y="505781"/>
                      <a:pt x="254782" y="488838"/>
                      <a:pt x="251556" y="470701"/>
                    </a:cubicBezTo>
                    <a:lnTo>
                      <a:pt x="233513" y="473803"/>
                    </a:lnTo>
                    <a:cubicBezTo>
                      <a:pt x="231960" y="464854"/>
                      <a:pt x="231243" y="455666"/>
                      <a:pt x="231243" y="446478"/>
                    </a:cubicBezTo>
                    <a:cubicBezTo>
                      <a:pt x="231243" y="438245"/>
                      <a:pt x="231840" y="429893"/>
                      <a:pt x="233155" y="421779"/>
                    </a:cubicBezTo>
                    <a:lnTo>
                      <a:pt x="251317" y="424643"/>
                    </a:lnTo>
                    <a:cubicBezTo>
                      <a:pt x="254065" y="406386"/>
                      <a:pt x="260398" y="389443"/>
                      <a:pt x="269479" y="374170"/>
                    </a:cubicBezTo>
                    <a:lnTo>
                      <a:pt x="253707" y="364743"/>
                    </a:lnTo>
                    <a:cubicBezTo>
                      <a:pt x="262668" y="349828"/>
                      <a:pt x="273900" y="336464"/>
                      <a:pt x="287283" y="325009"/>
                    </a:cubicBezTo>
                    <a:lnTo>
                      <a:pt x="299112" y="338970"/>
                    </a:lnTo>
                    <a:cubicBezTo>
                      <a:pt x="312733" y="327276"/>
                      <a:pt x="328506" y="318208"/>
                      <a:pt x="345831" y="312361"/>
                    </a:cubicBezTo>
                    <a:lnTo>
                      <a:pt x="339977" y="295060"/>
                    </a:lnTo>
                    <a:cubicBezTo>
                      <a:pt x="356466" y="289452"/>
                      <a:pt x="373672" y="286707"/>
                      <a:pt x="391356" y="286707"/>
                    </a:cubicBezTo>
                    <a:close/>
                    <a:moveTo>
                      <a:pt x="167197" y="174818"/>
                    </a:moveTo>
                    <a:cubicBezTo>
                      <a:pt x="144378" y="170999"/>
                      <a:pt x="122874" y="186275"/>
                      <a:pt x="118931" y="208949"/>
                    </a:cubicBezTo>
                    <a:cubicBezTo>
                      <a:pt x="115108" y="231623"/>
                      <a:pt x="130400" y="253223"/>
                      <a:pt x="153100" y="257042"/>
                    </a:cubicBezTo>
                    <a:cubicBezTo>
                      <a:pt x="175799" y="260980"/>
                      <a:pt x="197423" y="245705"/>
                      <a:pt x="201247" y="223031"/>
                    </a:cubicBezTo>
                    <a:cubicBezTo>
                      <a:pt x="205189" y="200237"/>
                      <a:pt x="189897" y="178756"/>
                      <a:pt x="167197" y="174818"/>
                    </a:cubicBezTo>
                    <a:close/>
                    <a:moveTo>
                      <a:pt x="176516" y="120281"/>
                    </a:moveTo>
                    <a:cubicBezTo>
                      <a:pt x="229442" y="129350"/>
                      <a:pt x="265044" y="179472"/>
                      <a:pt x="255964" y="232339"/>
                    </a:cubicBezTo>
                    <a:cubicBezTo>
                      <a:pt x="246884" y="285206"/>
                      <a:pt x="196707" y="320649"/>
                      <a:pt x="143781" y="311699"/>
                    </a:cubicBezTo>
                    <a:cubicBezTo>
                      <a:pt x="90855" y="302629"/>
                      <a:pt x="55253" y="252507"/>
                      <a:pt x="64333" y="199641"/>
                    </a:cubicBezTo>
                    <a:cubicBezTo>
                      <a:pt x="73413" y="146774"/>
                      <a:pt x="123590" y="111211"/>
                      <a:pt x="176516" y="120281"/>
                    </a:cubicBezTo>
                    <a:close/>
                    <a:moveTo>
                      <a:pt x="178915" y="106556"/>
                    </a:moveTo>
                    <a:cubicBezTo>
                      <a:pt x="118320" y="96176"/>
                      <a:pt x="60833" y="136741"/>
                      <a:pt x="50555" y="197231"/>
                    </a:cubicBezTo>
                    <a:cubicBezTo>
                      <a:pt x="40157" y="257720"/>
                      <a:pt x="80912" y="314989"/>
                      <a:pt x="141387" y="325368"/>
                    </a:cubicBezTo>
                    <a:cubicBezTo>
                      <a:pt x="201981" y="335748"/>
                      <a:pt x="259349" y="295064"/>
                      <a:pt x="269746" y="234694"/>
                    </a:cubicBezTo>
                    <a:cubicBezTo>
                      <a:pt x="280144" y="174204"/>
                      <a:pt x="239390" y="116817"/>
                      <a:pt x="178915" y="106556"/>
                    </a:cubicBezTo>
                    <a:close/>
                    <a:moveTo>
                      <a:pt x="458762" y="95461"/>
                    </a:moveTo>
                    <a:cubicBezTo>
                      <a:pt x="440117" y="95580"/>
                      <a:pt x="425177" y="110734"/>
                      <a:pt x="425296" y="129349"/>
                    </a:cubicBezTo>
                    <a:cubicBezTo>
                      <a:pt x="425416" y="147964"/>
                      <a:pt x="440595" y="162999"/>
                      <a:pt x="459240" y="162880"/>
                    </a:cubicBezTo>
                    <a:cubicBezTo>
                      <a:pt x="468562" y="162760"/>
                      <a:pt x="477048" y="158942"/>
                      <a:pt x="483024" y="152737"/>
                    </a:cubicBezTo>
                    <a:cubicBezTo>
                      <a:pt x="486132" y="149754"/>
                      <a:pt x="488522" y="146055"/>
                      <a:pt x="490195" y="141998"/>
                    </a:cubicBezTo>
                    <a:cubicBezTo>
                      <a:pt x="491869" y="137941"/>
                      <a:pt x="492825" y="133526"/>
                      <a:pt x="492825" y="128872"/>
                    </a:cubicBezTo>
                    <a:cubicBezTo>
                      <a:pt x="492586" y="110257"/>
                      <a:pt x="477407" y="95341"/>
                      <a:pt x="458762" y="95461"/>
                    </a:cubicBezTo>
                    <a:close/>
                    <a:moveTo>
                      <a:pt x="135053" y="57997"/>
                    </a:moveTo>
                    <a:cubicBezTo>
                      <a:pt x="152263" y="55253"/>
                      <a:pt x="169832" y="55372"/>
                      <a:pt x="187161" y="58355"/>
                    </a:cubicBezTo>
                    <a:lnTo>
                      <a:pt x="184054" y="76251"/>
                    </a:lnTo>
                    <a:cubicBezTo>
                      <a:pt x="198157" y="78638"/>
                      <a:pt x="211423" y="83171"/>
                      <a:pt x="223614" y="89256"/>
                    </a:cubicBezTo>
                    <a:lnTo>
                      <a:pt x="231860" y="72911"/>
                    </a:lnTo>
                    <a:cubicBezTo>
                      <a:pt x="247517" y="80785"/>
                      <a:pt x="261619" y="91046"/>
                      <a:pt x="273930" y="103454"/>
                    </a:cubicBezTo>
                    <a:lnTo>
                      <a:pt x="260902" y="116339"/>
                    </a:lnTo>
                    <a:cubicBezTo>
                      <a:pt x="273690" y="129225"/>
                      <a:pt x="283849" y="144258"/>
                      <a:pt x="290781" y="160961"/>
                    </a:cubicBezTo>
                    <a:lnTo>
                      <a:pt x="307752" y="153802"/>
                    </a:lnTo>
                    <a:cubicBezTo>
                      <a:pt x="314565" y="169909"/>
                      <a:pt x="318628" y="186970"/>
                      <a:pt x="319943" y="204389"/>
                    </a:cubicBezTo>
                    <a:lnTo>
                      <a:pt x="301538" y="205702"/>
                    </a:lnTo>
                    <a:cubicBezTo>
                      <a:pt x="302374" y="216917"/>
                      <a:pt x="302016" y="228251"/>
                      <a:pt x="300103" y="239824"/>
                    </a:cubicBezTo>
                    <a:cubicBezTo>
                      <a:pt x="298908" y="246386"/>
                      <a:pt x="297235" y="252709"/>
                      <a:pt x="295203" y="258913"/>
                    </a:cubicBezTo>
                    <a:lnTo>
                      <a:pt x="312772" y="264521"/>
                    </a:lnTo>
                    <a:cubicBezTo>
                      <a:pt x="307394" y="281224"/>
                      <a:pt x="299506" y="296734"/>
                      <a:pt x="288988" y="310813"/>
                    </a:cubicBezTo>
                    <a:lnTo>
                      <a:pt x="274288" y="299956"/>
                    </a:lnTo>
                    <a:cubicBezTo>
                      <a:pt x="263532" y="314511"/>
                      <a:pt x="250026" y="326800"/>
                      <a:pt x="234728" y="336345"/>
                    </a:cubicBezTo>
                    <a:lnTo>
                      <a:pt x="244409" y="351855"/>
                    </a:lnTo>
                    <a:cubicBezTo>
                      <a:pt x="229470" y="361042"/>
                      <a:pt x="213335" y="367723"/>
                      <a:pt x="196244" y="371660"/>
                    </a:cubicBezTo>
                    <a:lnTo>
                      <a:pt x="192181" y="354003"/>
                    </a:lnTo>
                    <a:cubicBezTo>
                      <a:pt x="175090" y="357940"/>
                      <a:pt x="156924" y="358775"/>
                      <a:pt x="138518" y="355912"/>
                    </a:cubicBezTo>
                    <a:lnTo>
                      <a:pt x="135650" y="373927"/>
                    </a:lnTo>
                    <a:cubicBezTo>
                      <a:pt x="134813" y="373808"/>
                      <a:pt x="133977" y="373689"/>
                      <a:pt x="133140" y="373569"/>
                    </a:cubicBezTo>
                    <a:cubicBezTo>
                      <a:pt x="116647" y="370706"/>
                      <a:pt x="100871" y="365456"/>
                      <a:pt x="86171" y="357820"/>
                    </a:cubicBezTo>
                    <a:lnTo>
                      <a:pt x="94656" y="341594"/>
                    </a:lnTo>
                    <a:cubicBezTo>
                      <a:pt x="78402" y="333124"/>
                      <a:pt x="64180" y="321789"/>
                      <a:pt x="52467" y="308307"/>
                    </a:cubicBezTo>
                    <a:lnTo>
                      <a:pt x="38723" y="320119"/>
                    </a:lnTo>
                    <a:cubicBezTo>
                      <a:pt x="27250" y="306876"/>
                      <a:pt x="18166" y="291843"/>
                      <a:pt x="11593" y="275736"/>
                    </a:cubicBezTo>
                    <a:lnTo>
                      <a:pt x="28564" y="268816"/>
                    </a:lnTo>
                    <a:cubicBezTo>
                      <a:pt x="21991" y="252351"/>
                      <a:pt x="18286" y="234574"/>
                      <a:pt x="18286" y="216201"/>
                    </a:cubicBezTo>
                    <a:lnTo>
                      <a:pt x="0" y="216201"/>
                    </a:lnTo>
                    <a:cubicBezTo>
                      <a:pt x="0" y="207133"/>
                      <a:pt x="717" y="197947"/>
                      <a:pt x="2271" y="188998"/>
                    </a:cubicBezTo>
                    <a:cubicBezTo>
                      <a:pt x="3705" y="180885"/>
                      <a:pt x="5737" y="172772"/>
                      <a:pt x="8366" y="164898"/>
                    </a:cubicBezTo>
                    <a:lnTo>
                      <a:pt x="25696" y="170744"/>
                    </a:lnTo>
                    <a:cubicBezTo>
                      <a:pt x="31672" y="153325"/>
                      <a:pt x="40635" y="137576"/>
                      <a:pt x="52228" y="124094"/>
                    </a:cubicBezTo>
                    <a:lnTo>
                      <a:pt x="38245" y="112163"/>
                    </a:lnTo>
                    <a:cubicBezTo>
                      <a:pt x="49599" y="98920"/>
                      <a:pt x="62985" y="87705"/>
                      <a:pt x="78044" y="78638"/>
                    </a:cubicBezTo>
                    <a:lnTo>
                      <a:pt x="87366" y="94386"/>
                    </a:lnTo>
                    <a:cubicBezTo>
                      <a:pt x="102783" y="85200"/>
                      <a:pt x="119874" y="78876"/>
                      <a:pt x="137921" y="76013"/>
                    </a:cubicBezTo>
                    <a:close/>
                    <a:moveTo>
                      <a:pt x="458164" y="0"/>
                    </a:moveTo>
                    <a:lnTo>
                      <a:pt x="458164" y="14677"/>
                    </a:lnTo>
                    <a:cubicBezTo>
                      <a:pt x="466889" y="14558"/>
                      <a:pt x="475375" y="15512"/>
                      <a:pt x="483502" y="17302"/>
                    </a:cubicBezTo>
                    <a:cubicBezTo>
                      <a:pt x="486251" y="17899"/>
                      <a:pt x="488881" y="18615"/>
                      <a:pt x="491510" y="19331"/>
                    </a:cubicBezTo>
                    <a:lnTo>
                      <a:pt x="495693" y="5250"/>
                    </a:lnTo>
                    <a:cubicBezTo>
                      <a:pt x="509318" y="9308"/>
                      <a:pt x="521987" y="15393"/>
                      <a:pt x="533581" y="23627"/>
                    </a:cubicBezTo>
                    <a:lnTo>
                      <a:pt x="525095" y="35678"/>
                    </a:lnTo>
                    <a:cubicBezTo>
                      <a:pt x="537047" y="44031"/>
                      <a:pt x="547206" y="54651"/>
                      <a:pt x="555214" y="66822"/>
                    </a:cubicBezTo>
                    <a:lnTo>
                      <a:pt x="567524" y="58828"/>
                    </a:lnTo>
                    <a:cubicBezTo>
                      <a:pt x="575293" y="70641"/>
                      <a:pt x="581030" y="83647"/>
                      <a:pt x="584496" y="97370"/>
                    </a:cubicBezTo>
                    <a:lnTo>
                      <a:pt x="570034" y="100950"/>
                    </a:lnTo>
                    <a:cubicBezTo>
                      <a:pt x="572305" y="109780"/>
                      <a:pt x="573620" y="118848"/>
                      <a:pt x="573739" y="128275"/>
                    </a:cubicBezTo>
                    <a:cubicBezTo>
                      <a:pt x="573739" y="133764"/>
                      <a:pt x="573261" y="139014"/>
                      <a:pt x="572664" y="144146"/>
                    </a:cubicBezTo>
                    <a:lnTo>
                      <a:pt x="587245" y="146174"/>
                    </a:lnTo>
                    <a:cubicBezTo>
                      <a:pt x="585452" y="160135"/>
                      <a:pt x="581269" y="173738"/>
                      <a:pt x="575054" y="186387"/>
                    </a:cubicBezTo>
                    <a:lnTo>
                      <a:pt x="561787" y="179824"/>
                    </a:lnTo>
                    <a:cubicBezTo>
                      <a:pt x="555214" y="192950"/>
                      <a:pt x="546369" y="204644"/>
                      <a:pt x="535493" y="214309"/>
                    </a:cubicBezTo>
                    <a:lnTo>
                      <a:pt x="545413" y="225287"/>
                    </a:lnTo>
                    <a:cubicBezTo>
                      <a:pt x="534896" y="234714"/>
                      <a:pt x="522944" y="242350"/>
                      <a:pt x="509916" y="247959"/>
                    </a:cubicBezTo>
                    <a:lnTo>
                      <a:pt x="504179" y="234356"/>
                    </a:lnTo>
                    <a:cubicBezTo>
                      <a:pt x="491152" y="239964"/>
                      <a:pt x="476809" y="243186"/>
                      <a:pt x="461750" y="243544"/>
                    </a:cubicBezTo>
                    <a:lnTo>
                      <a:pt x="462108" y="258221"/>
                    </a:lnTo>
                    <a:cubicBezTo>
                      <a:pt x="461391" y="258221"/>
                      <a:pt x="460674" y="258340"/>
                      <a:pt x="459957" y="258340"/>
                    </a:cubicBezTo>
                    <a:cubicBezTo>
                      <a:pt x="446451" y="258340"/>
                      <a:pt x="433185" y="256431"/>
                      <a:pt x="420396" y="252374"/>
                    </a:cubicBezTo>
                    <a:lnTo>
                      <a:pt x="424818" y="238413"/>
                    </a:lnTo>
                    <a:cubicBezTo>
                      <a:pt x="410715" y="233998"/>
                      <a:pt x="397687" y="226957"/>
                      <a:pt x="386572" y="217889"/>
                    </a:cubicBezTo>
                    <a:lnTo>
                      <a:pt x="377250" y="229225"/>
                    </a:lnTo>
                    <a:cubicBezTo>
                      <a:pt x="366254" y="220275"/>
                      <a:pt x="356931" y="209655"/>
                      <a:pt x="349402" y="197723"/>
                    </a:cubicBezTo>
                    <a:lnTo>
                      <a:pt x="361951" y="189847"/>
                    </a:lnTo>
                    <a:cubicBezTo>
                      <a:pt x="354302" y="177795"/>
                      <a:pt x="348924" y="164073"/>
                      <a:pt x="346294" y="149515"/>
                    </a:cubicBezTo>
                    <a:lnTo>
                      <a:pt x="331713" y="152021"/>
                    </a:lnTo>
                    <a:cubicBezTo>
                      <a:pt x="330398" y="144861"/>
                      <a:pt x="329801" y="137463"/>
                      <a:pt x="329681" y="130065"/>
                    </a:cubicBezTo>
                    <a:cubicBezTo>
                      <a:pt x="329681" y="123383"/>
                      <a:pt x="330159" y="116701"/>
                      <a:pt x="331115" y="110138"/>
                    </a:cubicBezTo>
                    <a:lnTo>
                      <a:pt x="345697" y="112286"/>
                    </a:lnTo>
                    <a:cubicBezTo>
                      <a:pt x="347967" y="97608"/>
                      <a:pt x="352868" y="83767"/>
                      <a:pt x="360158" y="71476"/>
                    </a:cubicBezTo>
                    <a:lnTo>
                      <a:pt x="347370" y="63959"/>
                    </a:lnTo>
                    <a:cubicBezTo>
                      <a:pt x="354541" y="51787"/>
                      <a:pt x="363505" y="40929"/>
                      <a:pt x="374262" y="31621"/>
                    </a:cubicBezTo>
                    <a:lnTo>
                      <a:pt x="383943" y="42719"/>
                    </a:lnTo>
                    <a:cubicBezTo>
                      <a:pt x="394819" y="33292"/>
                      <a:pt x="407488" y="25894"/>
                      <a:pt x="421472" y="21001"/>
                    </a:cubicBezTo>
                    <a:lnTo>
                      <a:pt x="416691" y="7160"/>
                    </a:lnTo>
                    <a:cubicBezTo>
                      <a:pt x="429958" y="2506"/>
                      <a:pt x="443941" y="119"/>
                      <a:pt x="458164" y="0"/>
                    </a:cubicBezTo>
                    <a:close/>
                  </a:path>
                </a:pathLst>
              </a:custGeom>
              <a:solidFill>
                <a:schemeClr val="bg1"/>
              </a:solidFill>
              <a:ln>
                <a:noFill/>
              </a:ln>
            </p:spPr>
            <p:txBody>
              <a:bodyPr/>
              <a:lstStyle/>
              <a:p/>
            </p:txBody>
          </p:sp>
        </p:grpSp>
      </p:grpSp>
    </p:spTree>
    <p:extLst>
      <p:ext uri="{BB962C8B-B14F-4D97-AF65-F5344CB8AC3E}">
        <p14:creationId val="1591402853"/>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id="7"/>
                                        <p:tgtEl>
                                          <p:spTgt spid="16"/>
                                        </p:tgtEl>
                                        <p:attrNameLst>
                                          <p:attrName>ppt_y</p:attrName>
                                        </p:attrNameLst>
                                      </p:cBhvr>
                                      <p:tavLst>
                                        <p:tav tm="0">
                                          <p:val>
                                            <p:strVal val="#ppt_y-#ppt_h*1.125000"/>
                                          </p:val>
                                        </p:tav>
                                        <p:tav tm="100000">
                                          <p:val>
                                            <p:strVal val="#ppt_y"/>
                                          </p:val>
                                        </p:tav>
                                      </p:tavLst>
                                    </p:anim>
                                    <p:animEffect filter="wipe(down)" transition="in">
                                      <p:cBhvr>
                                        <p:cTn dur="500" id="8"/>
                                        <p:tgtEl>
                                          <p:spTgt spid="16"/>
                                        </p:tgtEl>
                                      </p:cBhvr>
                                    </p:animEffect>
                                  </p:childTnLst>
                                </p:cTn>
                              </p:par>
                            </p:childTnLst>
                          </p:cTn>
                        </p:par>
                        <p:par>
                          <p:cTn fill="hold" id="9" nodeType="afterGroup">
                            <p:stCondLst>
                              <p:cond delay="500"/>
                            </p:stCondLst>
                            <p:childTnLst>
                              <p:par>
                                <p:cTn decel="100000" fill="hold" grpId="0" id="10" nodeType="afterEffect" presetClass="entr" presetID="50" presetSubtype="0">
                                  <p:stCondLst>
                                    <p:cond delay="0"/>
                                  </p:stCondLst>
                                  <p:childTnLst>
                                    <p:set>
                                      <p:cBhvr>
                                        <p:cTn dur="1" fill="hold" id="11">
                                          <p:stCondLst>
                                            <p:cond delay="0"/>
                                          </p:stCondLst>
                                        </p:cTn>
                                        <p:tgtEl>
                                          <p:spTgt spid="58"/>
                                        </p:tgtEl>
                                        <p:attrNameLst>
                                          <p:attrName>style.visibility</p:attrName>
                                        </p:attrNameLst>
                                      </p:cBhvr>
                                      <p:to>
                                        <p:strVal val="visible"/>
                                      </p:to>
                                    </p:set>
                                    <p:anim calcmode="lin" valueType="num">
                                      <p:cBhvr>
                                        <p:cTn dur="750" fill="hold" id="12"/>
                                        <p:tgtEl>
                                          <p:spTgt spid="58"/>
                                        </p:tgtEl>
                                        <p:attrNameLst>
                                          <p:attrName>ppt_w</p:attrName>
                                        </p:attrNameLst>
                                      </p:cBhvr>
                                      <p:tavLst>
                                        <p:tav tm="0">
                                          <p:val>
                                            <p:strVal val="#ppt_w+.3"/>
                                          </p:val>
                                        </p:tav>
                                        <p:tav tm="100000">
                                          <p:val>
                                            <p:strVal val="#ppt_w"/>
                                          </p:val>
                                        </p:tav>
                                      </p:tavLst>
                                    </p:anim>
                                    <p:anim calcmode="lin" valueType="num">
                                      <p:cBhvr>
                                        <p:cTn dur="750" fill="hold" id="13"/>
                                        <p:tgtEl>
                                          <p:spTgt spid="58"/>
                                        </p:tgtEl>
                                        <p:attrNameLst>
                                          <p:attrName>ppt_h</p:attrName>
                                        </p:attrNameLst>
                                      </p:cBhvr>
                                      <p:tavLst>
                                        <p:tav tm="0">
                                          <p:val>
                                            <p:strVal val="#ppt_h"/>
                                          </p:val>
                                        </p:tav>
                                        <p:tav tm="100000">
                                          <p:val>
                                            <p:strVal val="#ppt_h"/>
                                          </p:val>
                                        </p:tav>
                                      </p:tavLst>
                                    </p:anim>
                                    <p:animEffect filter="fade" transition="in">
                                      <p:cBhvr>
                                        <p:cTn dur="750" id="14"/>
                                        <p:tgtEl>
                                          <p:spTgt spid="58"/>
                                        </p:tgtEl>
                                      </p:cBhvr>
                                    </p:animEffect>
                                  </p:childTnLst>
                                </p:cTn>
                              </p:par>
                            </p:childTnLst>
                          </p:cTn>
                        </p:par>
                        <p:par>
                          <p:cTn fill="hold" id="15" nodeType="afterGroup">
                            <p:stCondLst>
                              <p:cond delay="1250"/>
                            </p:stCondLst>
                            <p:childTnLst>
                              <p:par>
                                <p:cTn fill="hold" id="16" nodeType="afterEffect" presetClass="entr" presetID="42" presetSubtype="0">
                                  <p:stCondLst>
                                    <p:cond delay="0"/>
                                  </p:stCondLst>
                                  <p:childTnLst>
                                    <p:set>
                                      <p:cBhvr>
                                        <p:cTn dur="1" fill="hold" id="17">
                                          <p:stCondLst>
                                            <p:cond delay="0"/>
                                          </p:stCondLst>
                                        </p:cTn>
                                        <p:tgtEl>
                                          <p:spTgt spid="39"/>
                                        </p:tgtEl>
                                        <p:attrNameLst>
                                          <p:attrName>style.visibility</p:attrName>
                                        </p:attrNameLst>
                                      </p:cBhvr>
                                      <p:to>
                                        <p:strVal val="visible"/>
                                      </p:to>
                                    </p:set>
                                    <p:animEffect filter="fade" transition="in">
                                      <p:cBhvr>
                                        <p:cTn dur="1000" id="18"/>
                                        <p:tgtEl>
                                          <p:spTgt spid="39"/>
                                        </p:tgtEl>
                                      </p:cBhvr>
                                    </p:animEffect>
                                    <p:anim calcmode="lin" valueType="num">
                                      <p:cBhvr>
                                        <p:cTn dur="1000" fill="hold" id="19"/>
                                        <p:tgtEl>
                                          <p:spTgt spid="39"/>
                                        </p:tgtEl>
                                        <p:attrNameLst>
                                          <p:attrName>ppt_x</p:attrName>
                                        </p:attrNameLst>
                                      </p:cBhvr>
                                      <p:tavLst>
                                        <p:tav tm="0">
                                          <p:val>
                                            <p:strVal val="#ppt_x"/>
                                          </p:val>
                                        </p:tav>
                                        <p:tav tm="100000">
                                          <p:val>
                                            <p:strVal val="#ppt_x"/>
                                          </p:val>
                                        </p:tav>
                                      </p:tavLst>
                                    </p:anim>
                                    <p:anim calcmode="lin" valueType="num">
                                      <p:cBhvr>
                                        <p:cTn dur="1000" fill="hold" id="20"/>
                                        <p:tgtEl>
                                          <p:spTgt spid="39"/>
                                        </p:tgtEl>
                                        <p:attrNameLst>
                                          <p:attrName>ppt_y</p:attrName>
                                        </p:attrNameLst>
                                      </p:cBhvr>
                                      <p:tavLst>
                                        <p:tav tm="0">
                                          <p:val>
                                            <p:strVal val="#ppt_y+.1"/>
                                          </p:val>
                                        </p:tav>
                                        <p:tav tm="100000">
                                          <p:val>
                                            <p:strVal val="#ppt_y"/>
                                          </p:val>
                                        </p:tav>
                                      </p:tavLst>
                                    </p:anim>
                                  </p:childTnLst>
                                </p:cTn>
                              </p:par>
                            </p:childTnLst>
                          </p:cTn>
                        </p:par>
                        <p:par>
                          <p:cTn fill="hold" id="21" nodeType="afterGroup">
                            <p:stCondLst>
                              <p:cond delay="2250"/>
                            </p:stCondLst>
                            <p:childTnLst>
                              <p:par>
                                <p:cTn fill="hold" id="22" nodeType="afterEffect" presetClass="entr" presetID="1" presetSubtype="0">
                                  <p:stCondLst>
                                    <p:cond delay="0"/>
                                  </p:stCondLst>
                                  <p:childTnLst>
                                    <p:set>
                                      <p:cBhvr>
                                        <p:cTn dur="1" fill="hold" id="23">
                                          <p:stCondLst>
                                            <p:cond delay="0"/>
                                          </p:stCondLst>
                                        </p:cTn>
                                        <p:tgtEl>
                                          <p:spTgt spid="2"/>
                                        </p:tgtEl>
                                        <p:attrNameLst>
                                          <p:attrName>style.visibility</p:attrName>
                                        </p:attrNameLst>
                                      </p:cBhvr>
                                      <p:to>
                                        <p:strVal val="visible"/>
                                      </p:to>
                                    </p:set>
                                  </p:childTnLst>
                                </p:cTn>
                              </p:par>
                              <p:par>
                                <p:cTn accel="50000" decel="50000" fill="hold" id="24" nodeType="withEffect" presetClass="path" presetID="64" presetSubtype="0">
                                  <p:stCondLst>
                                    <p:cond delay="0"/>
                                  </p:stCondLst>
                                  <p:childTnLst>
                                    <p:animMotion origin="layout" path="M 0 0 L 0 -0.25 E" pathEditMode="relative" ptsTypes="">
                                      <p:cBhvr>
                                        <p:cTn dur="1750" fill="hold" id="25" spd="-100000"/>
                                        <p:tgtEl>
                                          <p:spTgt spid="2"/>
                                        </p:tgtEl>
                                        <p:attrNameLst>
                                          <p:attrName>ppt_x</p:attrName>
                                          <p:attrName>ppt_y</p:attrName>
                                        </p:attrNameLst>
                                      </p:cBhvr>
                                    </p:animMotion>
                                  </p:childTnLst>
                                </p:cTn>
                              </p:par>
                              <p:par>
                                <p:cTn fill="hold" id="26" nodeType="withEffect" presetClass="entr" presetID="1" presetSubtype="0">
                                  <p:stCondLst>
                                    <p:cond delay="750"/>
                                  </p:stCondLst>
                                  <p:childTnLst>
                                    <p:set>
                                      <p:cBhvr>
                                        <p:cTn dur="1" fill="hold" id="27">
                                          <p:stCondLst>
                                            <p:cond delay="0"/>
                                          </p:stCondLst>
                                        </p:cTn>
                                        <p:tgtEl>
                                          <p:spTgt spid="3"/>
                                        </p:tgtEl>
                                        <p:attrNameLst>
                                          <p:attrName>style.visibility</p:attrName>
                                        </p:attrNameLst>
                                      </p:cBhvr>
                                      <p:to>
                                        <p:strVal val="visible"/>
                                      </p:to>
                                    </p:set>
                                  </p:childTnLst>
                                </p:cTn>
                              </p:par>
                              <p:par>
                                <p:cTn accel="50000" decel="50000" fill="hold" id="28" nodeType="withEffect" presetClass="path" presetID="64" presetSubtype="0">
                                  <p:stCondLst>
                                    <p:cond delay="750"/>
                                  </p:stCondLst>
                                  <p:childTnLst>
                                    <p:animMotion origin="layout" path="M 0 0 L 0 -0.25 E" pathEditMode="relative" ptsTypes="">
                                      <p:cBhvr>
                                        <p:cTn dur="1750" fill="hold" id="29" spd="-100000"/>
                                        <p:tgtEl>
                                          <p:spTgt spid="3"/>
                                        </p:tgtEl>
                                        <p:attrNameLst>
                                          <p:attrName>ppt_x</p:attrName>
                                          <p:attrName>ppt_y</p:attrName>
                                        </p:attrNameLst>
                                      </p:cBhvr>
                                    </p:animMotion>
                                  </p:childTnLst>
                                </p:cTn>
                              </p:par>
                              <p:par>
                                <p:cTn fill="hold" id="30" nodeType="withEffect" presetClass="entr" presetID="1" presetSubtype="0">
                                  <p:stCondLst>
                                    <p:cond delay="1750"/>
                                  </p:stCondLst>
                                  <p:childTnLst>
                                    <p:set>
                                      <p:cBhvr>
                                        <p:cTn dur="1" fill="hold" id="31">
                                          <p:stCondLst>
                                            <p:cond delay="0"/>
                                          </p:stCondLst>
                                        </p:cTn>
                                        <p:tgtEl>
                                          <p:spTgt spid="4"/>
                                        </p:tgtEl>
                                        <p:attrNameLst>
                                          <p:attrName>style.visibility</p:attrName>
                                        </p:attrNameLst>
                                      </p:cBhvr>
                                      <p:to>
                                        <p:strVal val="visible"/>
                                      </p:to>
                                    </p:set>
                                  </p:childTnLst>
                                </p:cTn>
                              </p:par>
                              <p:par>
                                <p:cTn accel="50000" decel="50000" fill="hold" id="32" nodeType="withEffect" presetClass="path" presetID="64" presetSubtype="0">
                                  <p:stCondLst>
                                    <p:cond delay="1750"/>
                                  </p:stCondLst>
                                  <p:childTnLst>
                                    <p:animMotion origin="layout" path="M 0 0 L 0 -0.25 E" pathEditMode="relative" ptsTypes="">
                                      <p:cBhvr>
                                        <p:cTn dur="1750" fill="hold" id="33" spd="-100000"/>
                                        <p:tgtEl>
                                          <p:spTgt spid="4"/>
                                        </p:tgtEl>
                                        <p:attrNameLst>
                                          <p:attrName>ppt_x</p:attrName>
                                          <p:attrName>ppt_y</p:attrName>
                                        </p:attrNameLst>
                                      </p:cBhvr>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5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 name="文本框 12">
            <a:extLst>
              <a:ext uri="{FF2B5EF4-FFF2-40B4-BE49-F238E27FC236}">
                <a16:creationId xmlns:a16="http://schemas.microsoft.com/office/drawing/2014/main" id="{DCF80967-D41F-407F-B9F5-F306EF9C463D}"/>
              </a:ext>
            </a:extLst>
          </p:cNvPr>
          <p:cNvSpPr txBox="1"/>
          <p:nvPr/>
        </p:nvSpPr>
        <p:spPr>
          <a:xfrm>
            <a:off x="7071964" y="5290700"/>
            <a:ext cx="4306507" cy="350520"/>
          </a:xfrm>
          <a:prstGeom prst="rect">
            <a:avLst/>
          </a:prstGeom>
          <a:noFill/>
        </p:spPr>
        <p:txBody>
          <a:bodyPr rtlCol="0" wrap="square">
            <a:spAutoFit/>
          </a:bodyPr>
          <a:lstStyle>
            <a:defPPr>
              <a:defRPr lang="zh-CN"/>
            </a:defPPr>
            <a:lvl1pPr algn="ctr">
              <a:defRPr sz="20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pitchFamily="34" typeface="微软雅黑"/>
                <a:ea charset="-122" panose="020b0503020204020204" pitchFamily="34" typeface="微软雅黑"/>
              </a:defRPr>
            </a:lvl1pPr>
          </a:lstStyle>
          <a:p>
            <a:pPr algn="l"/>
            <a:r>
              <a:rPr altLang="en-US" lang="zh-CN" sz="1700">
                <a:solidFill>
                  <a:schemeClr val="bg1"/>
                </a:solidFill>
                <a:sym charset="-122" panose="02010600030101010101" pitchFamily="2" typeface="宋体"/>
              </a:rPr>
              <a:t>从平淡无奇的琐事中参悟深邃的哲理 </a:t>
            </a:r>
          </a:p>
        </p:txBody>
      </p:sp>
      <p:sp>
        <p:nvSpPr>
          <p:cNvPr id="39" name="文本框 12">
            <a:extLst>
              <a:ext uri="{FF2B5EF4-FFF2-40B4-BE49-F238E27FC236}">
                <a16:creationId xmlns:a16="http://schemas.microsoft.com/office/drawing/2014/main" id="{72E7185D-D563-4F30-A7A1-631D08BF9F14}"/>
              </a:ext>
            </a:extLst>
          </p:cNvPr>
          <p:cNvSpPr txBox="1"/>
          <p:nvPr/>
        </p:nvSpPr>
        <p:spPr>
          <a:xfrm>
            <a:off x="7611610" y="4272319"/>
            <a:ext cx="3227216" cy="350520"/>
          </a:xfrm>
          <a:prstGeom prst="rect">
            <a:avLst/>
          </a:prstGeom>
          <a:noFill/>
        </p:spPr>
        <p:txBody>
          <a:bodyPr rtlCol="0" wrap="square">
            <a:spAutoFit/>
          </a:bodyPr>
          <a:lstStyle>
            <a:defPPr>
              <a:defRPr lang="zh-CN"/>
            </a:defPPr>
            <a:lvl1pPr algn="ctr">
              <a:defRPr sz="20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pitchFamily="34" typeface="微软雅黑"/>
                <a:ea charset="-122" panose="020b0503020204020204" pitchFamily="34" typeface="微软雅黑"/>
              </a:defRPr>
            </a:lvl1pPr>
          </a:lstStyle>
          <a:p>
            <a:pPr algn="l"/>
            <a:r>
              <a:rPr altLang="en-US" lang="zh-CN" sz="1700">
                <a:solidFill>
                  <a:schemeClr val="bg1"/>
                </a:solidFill>
                <a:sym charset="-122" panose="02010600030101010101" pitchFamily="2" typeface="宋体"/>
              </a:rPr>
              <a:t>当作是一种经验的积累过程 </a:t>
            </a:r>
          </a:p>
        </p:txBody>
      </p:sp>
      <p:sp>
        <p:nvSpPr>
          <p:cNvPr id="40" name="文本框 12">
            <a:extLst>
              <a:ext uri="{FF2B5EF4-FFF2-40B4-BE49-F238E27FC236}">
                <a16:creationId xmlns:a16="http://schemas.microsoft.com/office/drawing/2014/main" id="{E35FED96-810D-4F01-B653-5B2818EB510A}"/>
              </a:ext>
            </a:extLst>
          </p:cNvPr>
          <p:cNvSpPr txBox="1"/>
          <p:nvPr/>
        </p:nvSpPr>
        <p:spPr>
          <a:xfrm>
            <a:off x="7611610" y="3217718"/>
            <a:ext cx="3903171" cy="350520"/>
          </a:xfrm>
          <a:prstGeom prst="rect">
            <a:avLst/>
          </a:prstGeom>
          <a:noFill/>
        </p:spPr>
        <p:txBody>
          <a:bodyPr rtlCol="0" wrap="square">
            <a:spAutoFit/>
          </a:bodyPr>
          <a:lstStyle>
            <a:defPPr>
              <a:defRPr lang="zh-CN"/>
            </a:defPPr>
            <a:lvl1pPr algn="ctr">
              <a:defRPr sz="20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charset="-122" panose="020b0503020204020204" pitchFamily="34" typeface="微软雅黑"/>
                <a:ea charset="-122" panose="020b0503020204020204" pitchFamily="34" typeface="微软雅黑"/>
              </a:defRPr>
            </a:lvl1pPr>
          </a:lstStyle>
          <a:p>
            <a:pPr algn="l"/>
            <a:r>
              <a:rPr altLang="en-US" lang="zh-CN" sz="1700">
                <a:solidFill>
                  <a:schemeClr val="bg1"/>
                </a:solidFill>
                <a:sym charset="-122" panose="02010600030101010101" pitchFamily="2" typeface="宋体"/>
              </a:rPr>
              <a:t>不会将处理琐碎小事当作是负累 </a:t>
            </a:r>
          </a:p>
        </p:txBody>
      </p:sp>
      <p:sp>
        <p:nvSpPr>
          <p:cNvPr id="41" name="文本框 12">
            <a:extLst>
              <a:ext uri="{FF2B5EF4-FFF2-40B4-BE49-F238E27FC236}">
                <a16:creationId xmlns:a16="http://schemas.microsoft.com/office/drawing/2014/main" id="{FA2E5FA0-422A-4464-BE76-D2B211F8C5DE}"/>
              </a:ext>
            </a:extLst>
          </p:cNvPr>
          <p:cNvSpPr txBox="1"/>
          <p:nvPr/>
        </p:nvSpPr>
        <p:spPr>
          <a:xfrm>
            <a:off x="6991698" y="2163118"/>
            <a:ext cx="3058551" cy="35052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1700">
                <a:solidFill>
                  <a:schemeClr val="bg1"/>
                </a:solidFill>
                <a:latin charset="-122" panose="020b0503020204020204" pitchFamily="34" typeface="微软雅黑"/>
                <a:ea charset="-122" panose="020b0503020204020204" pitchFamily="34" typeface="微软雅黑"/>
                <a:sym charset="-122" panose="02010600030101010101" pitchFamily="2" typeface="宋体"/>
              </a:rPr>
              <a:t>当作是做一番宏图伟业的准备</a:t>
            </a:r>
          </a:p>
        </p:txBody>
      </p:sp>
      <p:sp>
        <p:nvSpPr>
          <p:cNvPr id="53" name="文本框 52">
            <a:extLst>
              <a:ext uri="{FF2B5EF4-FFF2-40B4-BE49-F238E27FC236}">
                <a16:creationId xmlns:a16="http://schemas.microsoft.com/office/drawing/2014/main" id="{92BCEF99-FA3A-45C5-85EA-8FE5EA1FAAB9}"/>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54" name="组合 53">
            <a:extLst>
              <a:ext uri="{FF2B5EF4-FFF2-40B4-BE49-F238E27FC236}">
                <a16:creationId xmlns:a16="http://schemas.microsoft.com/office/drawing/2014/main" id="{70A39814-A8A3-4E6C-8105-5F742288EAE8}"/>
              </a:ext>
            </a:extLst>
          </p:cNvPr>
          <p:cNvGrpSpPr/>
          <p:nvPr/>
        </p:nvGrpSpPr>
        <p:grpSpPr>
          <a:xfrm>
            <a:off x="5712442" y="0"/>
            <a:ext cx="730990" cy="436632"/>
            <a:chOff x="5712442" y="0"/>
            <a:chExt cx="730990" cy="436632"/>
          </a:xfrm>
        </p:grpSpPr>
        <p:sp>
          <p:nvSpPr>
            <p:cNvPr id="55" name="流程图: 离页连接符 54">
              <a:extLst>
                <a:ext uri="{FF2B5EF4-FFF2-40B4-BE49-F238E27FC236}">
                  <a16:creationId xmlns:a16="http://schemas.microsoft.com/office/drawing/2014/main" id="{7B3D1E92-3E62-4430-B19E-20155111F8EB}"/>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文本框 55">
              <a:extLst>
                <a:ext uri="{FF2B5EF4-FFF2-40B4-BE49-F238E27FC236}">
                  <a16:creationId xmlns:a16="http://schemas.microsoft.com/office/drawing/2014/main" id="{ABD8D215-ADD1-4F9D-A26F-E7C9354C46AB}"/>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grpSp>
        <p:nvGrpSpPr>
          <p:cNvPr id="4" name="组合 3">
            <a:extLst>
              <a:ext uri="{FF2B5EF4-FFF2-40B4-BE49-F238E27FC236}">
                <a16:creationId xmlns:a16="http://schemas.microsoft.com/office/drawing/2014/main" id="{05E2F512-245D-4BB4-AC1F-4D57563B084E}"/>
              </a:ext>
            </a:extLst>
          </p:cNvPr>
          <p:cNvGrpSpPr/>
          <p:nvPr/>
        </p:nvGrpSpPr>
        <p:grpSpPr>
          <a:xfrm>
            <a:off x="1459408" y="2600719"/>
            <a:ext cx="1628565" cy="1138668"/>
            <a:chOff x="1459408" y="2600719"/>
            <a:chExt cx="1628565" cy="1138668"/>
          </a:xfrm>
        </p:grpSpPr>
        <p:sp>
          <p:nvSpPr>
            <p:cNvPr id="58" name="六边形 57">
              <a:extLst>
                <a:ext uri="{FF2B5EF4-FFF2-40B4-BE49-F238E27FC236}">
                  <a16:creationId xmlns:a16="http://schemas.microsoft.com/office/drawing/2014/main" id="{989F2F52-C404-4052-9176-0B8FF159E02D}"/>
                </a:ext>
              </a:extLst>
            </p:cNvPr>
            <p:cNvSpPr/>
            <p:nvPr/>
          </p:nvSpPr>
          <p:spPr>
            <a:xfrm>
              <a:off x="1459408" y="2600719"/>
              <a:ext cx="1319134" cy="1138668"/>
            </a:xfrm>
            <a:prstGeom prst="hexagon">
              <a:avLst/>
            </a:prstGeom>
            <a:solidFill>
              <a:srgbClr val="37597B"/>
            </a:solidFill>
            <a:ln>
              <a:solidFill>
                <a:srgbClr val="FFC74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Content Placeholder 2">
              <a:extLst>
                <a:ext uri="{FF2B5EF4-FFF2-40B4-BE49-F238E27FC236}">
                  <a16:creationId xmlns:a16="http://schemas.microsoft.com/office/drawing/2014/main" id="{CAA165C6-88D9-4699-A31C-8B7302E07AD9}"/>
                </a:ext>
              </a:extLst>
            </p:cNvPr>
            <p:cNvSpPr txBox="1"/>
            <p:nvPr/>
          </p:nvSpPr>
          <p:spPr>
            <a:xfrm>
              <a:off x="1502615" y="2999909"/>
              <a:ext cx="1585358" cy="621812"/>
            </a:xfrm>
            <a:prstGeom prst="rect">
              <a:avLst/>
            </a:prstGeom>
          </p:spPr>
          <p:txBody>
            <a:bodyPr bIns="45696" lIns="91392" rIns="91392" rtlCol="0" tIns="45696"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600">
                  <a:solidFill>
                    <a:srgbClr val="FFC740"/>
                  </a:solidFill>
                  <a:latin charset="-122" panose="020b0503020204020204" pitchFamily="34" typeface="微软雅黑"/>
                  <a:ea charset="-122" panose="020b0503020204020204" pitchFamily="34" typeface="微软雅黑"/>
                  <a:cs charset="0" panose="020b0604020202020204" pitchFamily="34" typeface="Arial"/>
                </a:rPr>
                <a:t>无以致千里</a:t>
              </a:r>
            </a:p>
          </p:txBody>
        </p:sp>
      </p:grpSp>
      <p:grpSp>
        <p:nvGrpSpPr>
          <p:cNvPr id="5" name="组合 4">
            <a:extLst>
              <a:ext uri="{FF2B5EF4-FFF2-40B4-BE49-F238E27FC236}">
                <a16:creationId xmlns:a16="http://schemas.microsoft.com/office/drawing/2014/main" id="{11BB128A-4253-463A-9440-6CB74140E29E}"/>
              </a:ext>
            </a:extLst>
          </p:cNvPr>
          <p:cNvGrpSpPr/>
          <p:nvPr/>
        </p:nvGrpSpPr>
        <p:grpSpPr>
          <a:xfrm>
            <a:off x="1459408" y="3784357"/>
            <a:ext cx="1472087" cy="1138668"/>
            <a:chOff x="1459408" y="3784357"/>
            <a:chExt cx="1472087" cy="1138668"/>
          </a:xfrm>
        </p:grpSpPr>
        <p:sp>
          <p:nvSpPr>
            <p:cNvPr id="73" name="六边形 72">
              <a:extLst>
                <a:ext uri="{FF2B5EF4-FFF2-40B4-BE49-F238E27FC236}">
                  <a16:creationId xmlns:a16="http://schemas.microsoft.com/office/drawing/2014/main" id="{EA824BD4-9EBE-4A6B-8426-F6D2A17D36A7}"/>
                </a:ext>
              </a:extLst>
            </p:cNvPr>
            <p:cNvSpPr/>
            <p:nvPr/>
          </p:nvSpPr>
          <p:spPr>
            <a:xfrm>
              <a:off x="1459408" y="3784357"/>
              <a:ext cx="1319134" cy="1138668"/>
            </a:xfrm>
            <a:prstGeom prst="hexagon">
              <a:avLst/>
            </a:prstGeom>
            <a:solidFill>
              <a:srgbClr val="FFC7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Content Placeholder 2">
              <a:extLst>
                <a:ext uri="{FF2B5EF4-FFF2-40B4-BE49-F238E27FC236}">
                  <a16:creationId xmlns:a16="http://schemas.microsoft.com/office/drawing/2014/main" id="{8E7CABA9-7E9B-4ABD-8908-29E1288DE614}"/>
                </a:ext>
              </a:extLst>
            </p:cNvPr>
            <p:cNvSpPr txBox="1"/>
            <p:nvPr/>
          </p:nvSpPr>
          <p:spPr>
            <a:xfrm>
              <a:off x="1599134" y="3901818"/>
              <a:ext cx="1332361" cy="621812"/>
            </a:xfrm>
            <a:prstGeom prst="rect">
              <a:avLst/>
            </a:prstGeom>
          </p:spPr>
          <p:txBody>
            <a:bodyPr bIns="45696" lIns="91392" rIns="91392" rtlCol="0" tIns="45696"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endParaRPr altLang="zh-CN" lang="en-US" sz="16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endParaRPr>
            </a:p>
            <a:p>
              <a:pPr indent="0" marL="0">
                <a:buNone/>
              </a:pPr>
              <a:r>
                <a:rPr altLang="zh-CN" lang="en-US" sz="16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不积细流</a:t>
              </a:r>
            </a:p>
          </p:txBody>
        </p:sp>
      </p:grpSp>
      <p:grpSp>
        <p:nvGrpSpPr>
          <p:cNvPr id="6" name="组合 5">
            <a:extLst>
              <a:ext uri="{FF2B5EF4-FFF2-40B4-BE49-F238E27FC236}">
                <a16:creationId xmlns:a16="http://schemas.microsoft.com/office/drawing/2014/main" id="{D75364AD-D133-4983-9133-17C4C01A7AE9}"/>
              </a:ext>
            </a:extLst>
          </p:cNvPr>
          <p:cNvGrpSpPr/>
          <p:nvPr/>
        </p:nvGrpSpPr>
        <p:grpSpPr>
          <a:xfrm>
            <a:off x="1459408" y="4967995"/>
            <a:ext cx="1375569" cy="1138668"/>
            <a:chOff x="1459408" y="4967995"/>
            <a:chExt cx="1375569" cy="1138668"/>
          </a:xfrm>
        </p:grpSpPr>
        <p:sp>
          <p:nvSpPr>
            <p:cNvPr id="74" name="六边形 73">
              <a:extLst>
                <a:ext uri="{FF2B5EF4-FFF2-40B4-BE49-F238E27FC236}">
                  <a16:creationId xmlns:a16="http://schemas.microsoft.com/office/drawing/2014/main" id="{CE458378-27B5-4CB1-B7E1-0E0E7612E5A7}"/>
                </a:ext>
              </a:extLst>
            </p:cNvPr>
            <p:cNvSpPr/>
            <p:nvPr/>
          </p:nvSpPr>
          <p:spPr>
            <a:xfrm>
              <a:off x="1459408" y="4967995"/>
              <a:ext cx="1319134" cy="1138668"/>
            </a:xfrm>
            <a:prstGeom prst="hexagon">
              <a:avLst/>
            </a:prstGeom>
            <a:solidFill>
              <a:srgbClr val="37597B"/>
            </a:solidFill>
            <a:ln>
              <a:solidFill>
                <a:srgbClr val="FFC74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Content Placeholder 2">
              <a:extLst>
                <a:ext uri="{FF2B5EF4-FFF2-40B4-BE49-F238E27FC236}">
                  <a16:creationId xmlns:a16="http://schemas.microsoft.com/office/drawing/2014/main" id="{22824071-BFC9-458A-A5C9-C9FFC1AB942F}"/>
                </a:ext>
              </a:extLst>
            </p:cNvPr>
            <p:cNvSpPr txBox="1"/>
            <p:nvPr/>
          </p:nvSpPr>
          <p:spPr>
            <a:xfrm>
              <a:off x="1502615" y="5380615"/>
              <a:ext cx="1332362" cy="621812"/>
            </a:xfrm>
            <a:prstGeom prst="rect">
              <a:avLst/>
            </a:prstGeom>
          </p:spPr>
          <p:txBody>
            <a:bodyPr bIns="45696" lIns="91392" rIns="91392" rtlCol="0" tIns="45696"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600">
                  <a:solidFill>
                    <a:srgbClr val="FFC740"/>
                  </a:solidFill>
                  <a:latin charset="-122" panose="020b0503020204020204" pitchFamily="34" typeface="微软雅黑"/>
                  <a:ea charset="-122" panose="020b0503020204020204" pitchFamily="34" typeface="微软雅黑"/>
                  <a:cs charset="0" panose="020b0604020202020204" pitchFamily="34" typeface="Arial"/>
                </a:rPr>
                <a:t>无以成江海</a:t>
              </a:r>
            </a:p>
          </p:txBody>
        </p:sp>
      </p:grpSp>
      <p:grpSp>
        <p:nvGrpSpPr>
          <p:cNvPr id="3" name="组合 2">
            <a:extLst>
              <a:ext uri="{FF2B5EF4-FFF2-40B4-BE49-F238E27FC236}">
                <a16:creationId xmlns:a16="http://schemas.microsoft.com/office/drawing/2014/main" id="{D680D45C-BAF3-4C57-A69C-4359D47AD20F}"/>
              </a:ext>
            </a:extLst>
          </p:cNvPr>
          <p:cNvGrpSpPr/>
          <p:nvPr/>
        </p:nvGrpSpPr>
        <p:grpSpPr>
          <a:xfrm>
            <a:off x="1472635" y="1417081"/>
            <a:ext cx="1677723" cy="1138668"/>
            <a:chOff x="1472635" y="1417081"/>
            <a:chExt cx="1677723" cy="1138668"/>
          </a:xfrm>
        </p:grpSpPr>
        <p:sp>
          <p:nvSpPr>
            <p:cNvPr id="2" name="六边形 1">
              <a:extLst>
                <a:ext uri="{FF2B5EF4-FFF2-40B4-BE49-F238E27FC236}">
                  <a16:creationId xmlns:a16="http://schemas.microsoft.com/office/drawing/2014/main" id="{62C7B9C6-C876-43AF-9D12-32D63CDDADD9}"/>
                </a:ext>
              </a:extLst>
            </p:cNvPr>
            <p:cNvSpPr/>
            <p:nvPr/>
          </p:nvSpPr>
          <p:spPr>
            <a:xfrm>
              <a:off x="1472635" y="1417081"/>
              <a:ext cx="1319134" cy="1138668"/>
            </a:xfrm>
            <a:prstGeom prst="hexagon">
              <a:avLst/>
            </a:prstGeom>
            <a:solidFill>
              <a:srgbClr val="FFC7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Content Placeholder 2">
              <a:extLst>
                <a:ext uri="{FF2B5EF4-FFF2-40B4-BE49-F238E27FC236}">
                  <a16:creationId xmlns:a16="http://schemas.microsoft.com/office/drawing/2014/main" id="{6D819EFC-C958-457E-BE1B-CFD82FBDA04B}"/>
                </a:ext>
              </a:extLst>
            </p:cNvPr>
            <p:cNvSpPr txBox="1"/>
            <p:nvPr/>
          </p:nvSpPr>
          <p:spPr>
            <a:xfrm>
              <a:off x="1615923" y="1852212"/>
              <a:ext cx="1534435" cy="621812"/>
            </a:xfrm>
            <a:prstGeom prst="rect">
              <a:avLst/>
            </a:prstGeom>
          </p:spPr>
          <p:txBody>
            <a:bodyPr bIns="45696" lIns="91392" rIns="91392" rtlCol="0" tIns="45696"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不积跬步</a:t>
              </a:r>
            </a:p>
          </p:txBody>
        </p:sp>
      </p:grpSp>
      <p:pic>
        <p:nvPicPr>
          <p:cNvPr id="12" name="图片 11">
            <a:extLst>
              <a:ext uri="{FF2B5EF4-FFF2-40B4-BE49-F238E27FC236}">
                <a16:creationId xmlns:a16="http://schemas.microsoft.com/office/drawing/2014/main" id="{3F929FF1-C753-4597-8B17-1E01E28E2BD3}"/>
              </a:ext>
            </a:extLst>
          </p:cNvPr>
          <p:cNvPicPr>
            <a:picLocks noChangeAspect="1"/>
          </p:cNvPicPr>
          <p:nvPr/>
        </p:nvPicPr>
        <p:blipFill>
          <a:blip r:embed="rId3">
            <a:extLst>
              <a:ext uri="{28A0092B-C50C-407E-A947-70E740481C1C}">
                <a14:useLocalDpi val="0"/>
              </a:ext>
            </a:extLst>
          </a:blip>
          <a:srcRect l="27335" r="5001" t="16607"/>
          <a:stretch>
            <a:fillRect/>
          </a:stretch>
        </p:blipFill>
        <p:spPr>
          <a:xfrm>
            <a:off x="3421303" y="1986415"/>
            <a:ext cx="3840545" cy="3852459"/>
          </a:xfrm>
          <a:prstGeom prst="ellipse">
            <a:avLst/>
          </a:prstGeom>
          <a:ln w="28575">
            <a:solidFill>
              <a:srgbClr val="FFC740"/>
            </a:solidFill>
          </a:ln>
        </p:spPr>
      </p:pic>
      <p:sp>
        <p:nvSpPr>
          <p:cNvPr id="13" name="椭圆 12">
            <a:extLst>
              <a:ext uri="{FF2B5EF4-FFF2-40B4-BE49-F238E27FC236}">
                <a16:creationId xmlns:a16="http://schemas.microsoft.com/office/drawing/2014/main" id="{680849BC-BFB7-49C5-A76F-5B4E7F85ACA8}"/>
              </a:ext>
            </a:extLst>
          </p:cNvPr>
          <p:cNvSpPr/>
          <p:nvPr/>
        </p:nvSpPr>
        <p:spPr>
          <a:xfrm>
            <a:off x="3176873" y="1785217"/>
            <a:ext cx="4254854" cy="4254854"/>
          </a:xfrm>
          <a:prstGeom prst="ellipse">
            <a:avLst/>
          </a:prstGeom>
          <a:noFill/>
          <a:ln>
            <a:solidFill>
              <a:srgbClr val="FFC74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a:extLst>
              <a:ext uri="{FF2B5EF4-FFF2-40B4-BE49-F238E27FC236}">
                <a16:creationId xmlns:a16="http://schemas.microsoft.com/office/drawing/2014/main" id="{383E3861-55F4-493D-93FF-4FC241A62F24}"/>
              </a:ext>
            </a:extLst>
          </p:cNvPr>
          <p:cNvSpPr/>
          <p:nvPr/>
        </p:nvSpPr>
        <p:spPr>
          <a:xfrm>
            <a:off x="6645126" y="2163118"/>
            <a:ext cx="324000" cy="3240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椭圆 77">
            <a:extLst>
              <a:ext uri="{FF2B5EF4-FFF2-40B4-BE49-F238E27FC236}">
                <a16:creationId xmlns:a16="http://schemas.microsoft.com/office/drawing/2014/main" id="{4459BFBC-FF7C-4ACE-BE2C-D0F882A37BE0}"/>
              </a:ext>
            </a:extLst>
          </p:cNvPr>
          <p:cNvSpPr/>
          <p:nvPr/>
        </p:nvSpPr>
        <p:spPr>
          <a:xfrm>
            <a:off x="7261848" y="3267000"/>
            <a:ext cx="324000" cy="3240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椭圆 78">
            <a:extLst>
              <a:ext uri="{FF2B5EF4-FFF2-40B4-BE49-F238E27FC236}">
                <a16:creationId xmlns:a16="http://schemas.microsoft.com/office/drawing/2014/main" id="{BE7E1CCA-2475-416E-B116-204C9B1A7707}"/>
              </a:ext>
            </a:extLst>
          </p:cNvPr>
          <p:cNvSpPr/>
          <p:nvPr/>
        </p:nvSpPr>
        <p:spPr>
          <a:xfrm>
            <a:off x="7260548" y="4307329"/>
            <a:ext cx="324000" cy="3240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椭圆 79">
            <a:extLst>
              <a:ext uri="{FF2B5EF4-FFF2-40B4-BE49-F238E27FC236}">
                <a16:creationId xmlns:a16="http://schemas.microsoft.com/office/drawing/2014/main" id="{C89F4781-D32D-4994-8E5F-6B6BBC48AC04}"/>
              </a:ext>
            </a:extLst>
          </p:cNvPr>
          <p:cNvSpPr/>
          <p:nvPr/>
        </p:nvSpPr>
        <p:spPr>
          <a:xfrm>
            <a:off x="6754247" y="5212647"/>
            <a:ext cx="324000" cy="324000"/>
          </a:xfrm>
          <a:prstGeom prst="ellipse">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684978069"/>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53"/>
                                        </p:tgtEl>
                                        <p:attrNameLst>
                                          <p:attrName>style.visibility</p:attrName>
                                        </p:attrNameLst>
                                      </p:cBhvr>
                                      <p:to>
                                        <p:strVal val="visible"/>
                                      </p:to>
                                    </p:set>
                                    <p:anim calcmode="lin" valueType="num">
                                      <p:cBhvr additive="base">
                                        <p:cTn dur="500" id="7"/>
                                        <p:tgtEl>
                                          <p:spTgt spid="53"/>
                                        </p:tgtEl>
                                        <p:attrNameLst>
                                          <p:attrName>ppt_y</p:attrName>
                                        </p:attrNameLst>
                                      </p:cBhvr>
                                      <p:tavLst>
                                        <p:tav tm="0">
                                          <p:val>
                                            <p:strVal val="#ppt_y-#ppt_h*1.125000"/>
                                          </p:val>
                                        </p:tav>
                                        <p:tav tm="100000">
                                          <p:val>
                                            <p:strVal val="#ppt_y"/>
                                          </p:val>
                                        </p:tav>
                                      </p:tavLst>
                                    </p:anim>
                                    <p:animEffect filter="wipe(down)" transition="in">
                                      <p:cBhvr>
                                        <p:cTn dur="500" id="8"/>
                                        <p:tgtEl>
                                          <p:spTgt spid="53"/>
                                        </p:tgtEl>
                                      </p:cBhvr>
                                    </p:animEffect>
                                  </p:childTnLst>
                                </p:cTn>
                              </p:par>
                            </p:childTnLst>
                          </p:cTn>
                        </p:par>
                        <p:par>
                          <p:cTn fill="hold" id="9" nodeType="afterGroup">
                            <p:stCondLst>
                              <p:cond delay="500"/>
                            </p:stCondLst>
                            <p:childTnLst>
                              <p:par>
                                <p:cTn fill="hold" id="10" nodeType="afterEffect" presetClass="entr" presetID="23" presetSubtype="36">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750" fill="hold" id="12"/>
                                        <p:tgtEl>
                                          <p:spTgt spid="3"/>
                                        </p:tgtEl>
                                        <p:attrNameLst>
                                          <p:attrName>ppt_w</p:attrName>
                                        </p:attrNameLst>
                                      </p:cBhvr>
                                      <p:tavLst>
                                        <p:tav tm="0">
                                          <p:val>
                                            <p:strVal val="(6*min(max(#ppt_w*#ppt_h,.3),1)-7.4)/-.7*#ppt_w"/>
                                          </p:val>
                                        </p:tav>
                                        <p:tav tm="100000">
                                          <p:val>
                                            <p:strVal val="#ppt_w"/>
                                          </p:val>
                                        </p:tav>
                                      </p:tavLst>
                                    </p:anim>
                                    <p:anim calcmode="lin" valueType="num">
                                      <p:cBhvr>
                                        <p:cTn dur="750" fill="hold" id="13"/>
                                        <p:tgtEl>
                                          <p:spTgt spid="3"/>
                                        </p:tgtEl>
                                        <p:attrNameLst>
                                          <p:attrName>ppt_h</p:attrName>
                                        </p:attrNameLst>
                                      </p:cBhvr>
                                      <p:tavLst>
                                        <p:tav tm="0">
                                          <p:val>
                                            <p:strVal val="(6*min(max(#ppt_w*#ppt_h,.3),1)-7.4)/-.7*#ppt_h"/>
                                          </p:val>
                                        </p:tav>
                                        <p:tav tm="100000">
                                          <p:val>
                                            <p:strVal val="#ppt_h"/>
                                          </p:val>
                                        </p:tav>
                                      </p:tavLst>
                                    </p:anim>
                                    <p:anim calcmode="lin" valueType="num">
                                      <p:cBhvr>
                                        <p:cTn dur="750" fill="hold" id="14"/>
                                        <p:tgtEl>
                                          <p:spTgt spid="3"/>
                                        </p:tgtEl>
                                        <p:attrNameLst>
                                          <p:attrName>ppt_x</p:attrName>
                                        </p:attrNameLst>
                                      </p:cBhvr>
                                      <p:tavLst>
                                        <p:tav tm="0">
                                          <p:val>
                                            <p:fltVal val="0.5"/>
                                          </p:val>
                                        </p:tav>
                                        <p:tav tm="100000">
                                          <p:val>
                                            <p:strVal val="#ppt_x"/>
                                          </p:val>
                                        </p:tav>
                                      </p:tavLst>
                                    </p:anim>
                                    <p:anim calcmode="lin" valueType="num">
                                      <p:cBhvr>
                                        <p:cTn dur="750" fill="hold" id="15"/>
                                        <p:tgtEl>
                                          <p:spTgt spid="3"/>
                                        </p:tgtEl>
                                        <p:attrNameLst>
                                          <p:attrName>ppt_y</p:attrName>
                                        </p:attrNameLst>
                                      </p:cBhvr>
                                      <p:tavLst>
                                        <p:tav tm="0">
                                          <p:val>
                                            <p:strVal val="1+(6*min(max(#ppt_w*#ppt_h,.3),1)-7.4)/-.7*#ppt_h/2"/>
                                          </p:val>
                                        </p:tav>
                                        <p:tav tm="100000">
                                          <p:val>
                                            <p:strVal val="#ppt_y"/>
                                          </p:val>
                                        </p:tav>
                                      </p:tavLst>
                                    </p:anim>
                                  </p:childTnLst>
                                </p:cTn>
                              </p:par>
                              <p:par>
                                <p:cTn fill="hold" id="16" nodeType="withEffect" presetClass="entr" presetID="23" presetSubtype="36">
                                  <p:stCondLst>
                                    <p:cond delay="500"/>
                                  </p:stCondLst>
                                  <p:childTnLst>
                                    <p:set>
                                      <p:cBhvr>
                                        <p:cTn dur="1" fill="hold" id="17">
                                          <p:stCondLst>
                                            <p:cond delay="0"/>
                                          </p:stCondLst>
                                        </p:cTn>
                                        <p:tgtEl>
                                          <p:spTgt spid="4"/>
                                        </p:tgtEl>
                                        <p:attrNameLst>
                                          <p:attrName>style.visibility</p:attrName>
                                        </p:attrNameLst>
                                      </p:cBhvr>
                                      <p:to>
                                        <p:strVal val="visible"/>
                                      </p:to>
                                    </p:set>
                                    <p:anim calcmode="lin" valueType="num">
                                      <p:cBhvr>
                                        <p:cTn dur="750" fill="hold" id="18"/>
                                        <p:tgtEl>
                                          <p:spTgt spid="4"/>
                                        </p:tgtEl>
                                        <p:attrNameLst>
                                          <p:attrName>ppt_w</p:attrName>
                                        </p:attrNameLst>
                                      </p:cBhvr>
                                      <p:tavLst>
                                        <p:tav tm="0">
                                          <p:val>
                                            <p:strVal val="(6*min(max(#ppt_w*#ppt_h,.3),1)-7.4)/-.7*#ppt_w"/>
                                          </p:val>
                                        </p:tav>
                                        <p:tav tm="100000">
                                          <p:val>
                                            <p:strVal val="#ppt_w"/>
                                          </p:val>
                                        </p:tav>
                                      </p:tavLst>
                                    </p:anim>
                                    <p:anim calcmode="lin" valueType="num">
                                      <p:cBhvr>
                                        <p:cTn dur="750" fill="hold" id="19"/>
                                        <p:tgtEl>
                                          <p:spTgt spid="4"/>
                                        </p:tgtEl>
                                        <p:attrNameLst>
                                          <p:attrName>ppt_h</p:attrName>
                                        </p:attrNameLst>
                                      </p:cBhvr>
                                      <p:tavLst>
                                        <p:tav tm="0">
                                          <p:val>
                                            <p:strVal val="(6*min(max(#ppt_w*#ppt_h,.3),1)-7.4)/-.7*#ppt_h"/>
                                          </p:val>
                                        </p:tav>
                                        <p:tav tm="100000">
                                          <p:val>
                                            <p:strVal val="#ppt_h"/>
                                          </p:val>
                                        </p:tav>
                                      </p:tavLst>
                                    </p:anim>
                                    <p:anim calcmode="lin" valueType="num">
                                      <p:cBhvr>
                                        <p:cTn dur="750" fill="hold" id="20"/>
                                        <p:tgtEl>
                                          <p:spTgt spid="4"/>
                                        </p:tgtEl>
                                        <p:attrNameLst>
                                          <p:attrName>ppt_x</p:attrName>
                                        </p:attrNameLst>
                                      </p:cBhvr>
                                      <p:tavLst>
                                        <p:tav tm="0">
                                          <p:val>
                                            <p:fltVal val="0.5"/>
                                          </p:val>
                                        </p:tav>
                                        <p:tav tm="100000">
                                          <p:val>
                                            <p:strVal val="#ppt_x"/>
                                          </p:val>
                                        </p:tav>
                                      </p:tavLst>
                                    </p:anim>
                                    <p:anim calcmode="lin" valueType="num">
                                      <p:cBhvr>
                                        <p:cTn dur="750" fill="hold" id="21"/>
                                        <p:tgtEl>
                                          <p:spTgt spid="4"/>
                                        </p:tgtEl>
                                        <p:attrNameLst>
                                          <p:attrName>ppt_y</p:attrName>
                                        </p:attrNameLst>
                                      </p:cBhvr>
                                      <p:tavLst>
                                        <p:tav tm="0">
                                          <p:val>
                                            <p:strVal val="1+(6*min(max(#ppt_w*#ppt_h,.3),1)-7.4)/-.7*#ppt_h/2"/>
                                          </p:val>
                                        </p:tav>
                                        <p:tav tm="100000">
                                          <p:val>
                                            <p:strVal val="#ppt_y"/>
                                          </p:val>
                                        </p:tav>
                                      </p:tavLst>
                                    </p:anim>
                                  </p:childTnLst>
                                </p:cTn>
                              </p:par>
                              <p:par>
                                <p:cTn fill="hold" id="22" nodeType="withEffect" presetClass="entr" presetID="23" presetSubtype="36">
                                  <p:stCondLst>
                                    <p:cond delay="1000"/>
                                  </p:stCondLst>
                                  <p:childTnLst>
                                    <p:set>
                                      <p:cBhvr>
                                        <p:cTn dur="1" fill="hold" id="23">
                                          <p:stCondLst>
                                            <p:cond delay="0"/>
                                          </p:stCondLst>
                                        </p:cTn>
                                        <p:tgtEl>
                                          <p:spTgt spid="5"/>
                                        </p:tgtEl>
                                        <p:attrNameLst>
                                          <p:attrName>style.visibility</p:attrName>
                                        </p:attrNameLst>
                                      </p:cBhvr>
                                      <p:to>
                                        <p:strVal val="visible"/>
                                      </p:to>
                                    </p:set>
                                    <p:anim calcmode="lin" valueType="num">
                                      <p:cBhvr>
                                        <p:cTn dur="750" fill="hold" id="24"/>
                                        <p:tgtEl>
                                          <p:spTgt spid="5"/>
                                        </p:tgtEl>
                                        <p:attrNameLst>
                                          <p:attrName>ppt_w</p:attrName>
                                        </p:attrNameLst>
                                      </p:cBhvr>
                                      <p:tavLst>
                                        <p:tav tm="0">
                                          <p:val>
                                            <p:strVal val="(6*min(max(#ppt_w*#ppt_h,.3),1)-7.4)/-.7*#ppt_w"/>
                                          </p:val>
                                        </p:tav>
                                        <p:tav tm="100000">
                                          <p:val>
                                            <p:strVal val="#ppt_w"/>
                                          </p:val>
                                        </p:tav>
                                      </p:tavLst>
                                    </p:anim>
                                    <p:anim calcmode="lin" valueType="num">
                                      <p:cBhvr>
                                        <p:cTn dur="750" fill="hold" id="25"/>
                                        <p:tgtEl>
                                          <p:spTgt spid="5"/>
                                        </p:tgtEl>
                                        <p:attrNameLst>
                                          <p:attrName>ppt_h</p:attrName>
                                        </p:attrNameLst>
                                      </p:cBhvr>
                                      <p:tavLst>
                                        <p:tav tm="0">
                                          <p:val>
                                            <p:strVal val="(6*min(max(#ppt_w*#ppt_h,.3),1)-7.4)/-.7*#ppt_h"/>
                                          </p:val>
                                        </p:tav>
                                        <p:tav tm="100000">
                                          <p:val>
                                            <p:strVal val="#ppt_h"/>
                                          </p:val>
                                        </p:tav>
                                      </p:tavLst>
                                    </p:anim>
                                    <p:anim calcmode="lin" valueType="num">
                                      <p:cBhvr>
                                        <p:cTn dur="750" fill="hold" id="26"/>
                                        <p:tgtEl>
                                          <p:spTgt spid="5"/>
                                        </p:tgtEl>
                                        <p:attrNameLst>
                                          <p:attrName>ppt_x</p:attrName>
                                        </p:attrNameLst>
                                      </p:cBhvr>
                                      <p:tavLst>
                                        <p:tav tm="0">
                                          <p:val>
                                            <p:fltVal val="0.5"/>
                                          </p:val>
                                        </p:tav>
                                        <p:tav tm="100000">
                                          <p:val>
                                            <p:strVal val="#ppt_x"/>
                                          </p:val>
                                        </p:tav>
                                      </p:tavLst>
                                    </p:anim>
                                    <p:anim calcmode="lin" valueType="num">
                                      <p:cBhvr>
                                        <p:cTn dur="750" fill="hold" id="27"/>
                                        <p:tgtEl>
                                          <p:spTgt spid="5"/>
                                        </p:tgtEl>
                                        <p:attrNameLst>
                                          <p:attrName>ppt_y</p:attrName>
                                        </p:attrNameLst>
                                      </p:cBhvr>
                                      <p:tavLst>
                                        <p:tav tm="0">
                                          <p:val>
                                            <p:strVal val="1+(6*min(max(#ppt_w*#ppt_h,.3),1)-7.4)/-.7*#ppt_h/2"/>
                                          </p:val>
                                        </p:tav>
                                        <p:tav tm="100000">
                                          <p:val>
                                            <p:strVal val="#ppt_y"/>
                                          </p:val>
                                        </p:tav>
                                      </p:tavLst>
                                    </p:anim>
                                  </p:childTnLst>
                                </p:cTn>
                              </p:par>
                              <p:par>
                                <p:cTn fill="hold" id="28" nodeType="withEffect" presetClass="entr" presetID="23" presetSubtype="36">
                                  <p:stCondLst>
                                    <p:cond delay="1500"/>
                                  </p:stCondLst>
                                  <p:childTnLst>
                                    <p:set>
                                      <p:cBhvr>
                                        <p:cTn dur="1" fill="hold" id="29">
                                          <p:stCondLst>
                                            <p:cond delay="0"/>
                                          </p:stCondLst>
                                        </p:cTn>
                                        <p:tgtEl>
                                          <p:spTgt spid="6"/>
                                        </p:tgtEl>
                                        <p:attrNameLst>
                                          <p:attrName>style.visibility</p:attrName>
                                        </p:attrNameLst>
                                      </p:cBhvr>
                                      <p:to>
                                        <p:strVal val="visible"/>
                                      </p:to>
                                    </p:set>
                                    <p:anim calcmode="lin" valueType="num">
                                      <p:cBhvr>
                                        <p:cTn dur="750" fill="hold" id="30"/>
                                        <p:tgtEl>
                                          <p:spTgt spid="6"/>
                                        </p:tgtEl>
                                        <p:attrNameLst>
                                          <p:attrName>ppt_w</p:attrName>
                                        </p:attrNameLst>
                                      </p:cBhvr>
                                      <p:tavLst>
                                        <p:tav tm="0">
                                          <p:val>
                                            <p:strVal val="(6*min(max(#ppt_w*#ppt_h,.3),1)-7.4)/-.7*#ppt_w"/>
                                          </p:val>
                                        </p:tav>
                                        <p:tav tm="100000">
                                          <p:val>
                                            <p:strVal val="#ppt_w"/>
                                          </p:val>
                                        </p:tav>
                                      </p:tavLst>
                                    </p:anim>
                                    <p:anim calcmode="lin" valueType="num">
                                      <p:cBhvr>
                                        <p:cTn dur="750" fill="hold" id="31"/>
                                        <p:tgtEl>
                                          <p:spTgt spid="6"/>
                                        </p:tgtEl>
                                        <p:attrNameLst>
                                          <p:attrName>ppt_h</p:attrName>
                                        </p:attrNameLst>
                                      </p:cBhvr>
                                      <p:tavLst>
                                        <p:tav tm="0">
                                          <p:val>
                                            <p:strVal val="(6*min(max(#ppt_w*#ppt_h,.3),1)-7.4)/-.7*#ppt_h"/>
                                          </p:val>
                                        </p:tav>
                                        <p:tav tm="100000">
                                          <p:val>
                                            <p:strVal val="#ppt_h"/>
                                          </p:val>
                                        </p:tav>
                                      </p:tavLst>
                                    </p:anim>
                                    <p:anim calcmode="lin" valueType="num">
                                      <p:cBhvr>
                                        <p:cTn dur="750" fill="hold" id="32"/>
                                        <p:tgtEl>
                                          <p:spTgt spid="6"/>
                                        </p:tgtEl>
                                        <p:attrNameLst>
                                          <p:attrName>ppt_x</p:attrName>
                                        </p:attrNameLst>
                                      </p:cBhvr>
                                      <p:tavLst>
                                        <p:tav tm="0">
                                          <p:val>
                                            <p:fltVal val="0.5"/>
                                          </p:val>
                                        </p:tav>
                                        <p:tav tm="100000">
                                          <p:val>
                                            <p:strVal val="#ppt_x"/>
                                          </p:val>
                                        </p:tav>
                                      </p:tavLst>
                                    </p:anim>
                                    <p:anim calcmode="lin" valueType="num">
                                      <p:cBhvr>
                                        <p:cTn dur="750" fill="hold" id="33"/>
                                        <p:tgtEl>
                                          <p:spTgt spid="6"/>
                                        </p:tgtEl>
                                        <p:attrNameLst>
                                          <p:attrName>ppt_y</p:attrName>
                                        </p:attrNameLst>
                                      </p:cBhvr>
                                      <p:tavLst>
                                        <p:tav tm="0">
                                          <p:val>
                                            <p:strVal val="1+(6*min(max(#ppt_w*#ppt_h,.3),1)-7.4)/-.7*#ppt_h/2"/>
                                          </p:val>
                                        </p:tav>
                                        <p:tav tm="100000">
                                          <p:val>
                                            <p:strVal val="#ppt_y"/>
                                          </p:val>
                                        </p:tav>
                                      </p:tavLst>
                                    </p:anim>
                                  </p:childTnLst>
                                </p:cTn>
                              </p:par>
                            </p:childTnLst>
                          </p:cTn>
                        </p:par>
                        <p:par>
                          <p:cTn fill="hold" id="34" nodeType="afterGroup">
                            <p:stCondLst>
                              <p:cond delay="2750"/>
                            </p:stCondLst>
                            <p:childTnLst>
                              <p:par>
                                <p:cTn decel="100000" fill="hold" id="35" nodeType="afterEffect" presetClass="entr" presetID="49" presetSubtype="0">
                                  <p:stCondLst>
                                    <p:cond delay="0"/>
                                  </p:stCondLst>
                                  <p:childTnLst>
                                    <p:set>
                                      <p:cBhvr>
                                        <p:cTn dur="1" fill="hold" id="36">
                                          <p:stCondLst>
                                            <p:cond delay="0"/>
                                          </p:stCondLst>
                                        </p:cTn>
                                        <p:tgtEl>
                                          <p:spTgt spid="12"/>
                                        </p:tgtEl>
                                        <p:attrNameLst>
                                          <p:attrName>style.visibility</p:attrName>
                                        </p:attrNameLst>
                                      </p:cBhvr>
                                      <p:to>
                                        <p:strVal val="visible"/>
                                      </p:to>
                                    </p:set>
                                    <p:anim calcmode="lin" valueType="num">
                                      <p:cBhvr>
                                        <p:cTn dur="750" fill="hold" id="37"/>
                                        <p:tgtEl>
                                          <p:spTgt spid="12"/>
                                        </p:tgtEl>
                                        <p:attrNameLst>
                                          <p:attrName>ppt_w</p:attrName>
                                        </p:attrNameLst>
                                      </p:cBhvr>
                                      <p:tavLst>
                                        <p:tav tm="0">
                                          <p:val>
                                            <p:fltVal val="0"/>
                                          </p:val>
                                        </p:tav>
                                        <p:tav tm="100000">
                                          <p:val>
                                            <p:strVal val="#ppt_w"/>
                                          </p:val>
                                        </p:tav>
                                      </p:tavLst>
                                    </p:anim>
                                    <p:anim calcmode="lin" valueType="num">
                                      <p:cBhvr>
                                        <p:cTn dur="750" fill="hold" id="38"/>
                                        <p:tgtEl>
                                          <p:spTgt spid="12"/>
                                        </p:tgtEl>
                                        <p:attrNameLst>
                                          <p:attrName>ppt_h</p:attrName>
                                        </p:attrNameLst>
                                      </p:cBhvr>
                                      <p:tavLst>
                                        <p:tav tm="0">
                                          <p:val>
                                            <p:fltVal val="0"/>
                                          </p:val>
                                        </p:tav>
                                        <p:tav tm="100000">
                                          <p:val>
                                            <p:strVal val="#ppt_h"/>
                                          </p:val>
                                        </p:tav>
                                      </p:tavLst>
                                    </p:anim>
                                    <p:anim calcmode="lin" valueType="num">
                                      <p:cBhvr>
                                        <p:cTn dur="750" fill="hold" id="39"/>
                                        <p:tgtEl>
                                          <p:spTgt spid="12"/>
                                        </p:tgtEl>
                                        <p:attrNameLst>
                                          <p:attrName>style.rotation</p:attrName>
                                        </p:attrNameLst>
                                      </p:cBhvr>
                                      <p:tavLst>
                                        <p:tav tm="0">
                                          <p:val>
                                            <p:fltVal val="360"/>
                                          </p:val>
                                        </p:tav>
                                        <p:tav tm="100000">
                                          <p:val>
                                            <p:fltVal val="0"/>
                                          </p:val>
                                        </p:tav>
                                      </p:tavLst>
                                    </p:anim>
                                    <p:animEffect filter="fade" transition="in">
                                      <p:cBhvr>
                                        <p:cTn dur="750" id="40"/>
                                        <p:tgtEl>
                                          <p:spTgt spid="12"/>
                                        </p:tgtEl>
                                      </p:cBhvr>
                                    </p:animEffect>
                                  </p:childTnLst>
                                </p:cTn>
                              </p:par>
                              <p:par>
                                <p:cTn fill="hold" grpId="0" id="41" nodeType="withEffect" presetClass="entr" presetID="21" presetSubtype="1">
                                  <p:stCondLst>
                                    <p:cond delay="500"/>
                                  </p:stCondLst>
                                  <p:childTnLst>
                                    <p:set>
                                      <p:cBhvr>
                                        <p:cTn dur="1" fill="hold" id="42">
                                          <p:stCondLst>
                                            <p:cond delay="0"/>
                                          </p:stCondLst>
                                        </p:cTn>
                                        <p:tgtEl>
                                          <p:spTgt spid="13"/>
                                        </p:tgtEl>
                                        <p:attrNameLst>
                                          <p:attrName>style.visibility</p:attrName>
                                        </p:attrNameLst>
                                      </p:cBhvr>
                                      <p:to>
                                        <p:strVal val="visible"/>
                                      </p:to>
                                    </p:set>
                                    <p:animEffect filter="wheel(1)" transition="in">
                                      <p:cBhvr>
                                        <p:cTn dur="1250" id="43"/>
                                        <p:tgtEl>
                                          <p:spTgt spid="13"/>
                                        </p:tgtEl>
                                      </p:cBhvr>
                                    </p:animEffect>
                                  </p:childTnLst>
                                </p:cTn>
                              </p:par>
                            </p:childTnLst>
                          </p:cTn>
                        </p:par>
                        <p:par>
                          <p:cTn fill="hold" id="44" nodeType="afterGroup">
                            <p:stCondLst>
                              <p:cond delay="4500"/>
                            </p:stCondLst>
                            <p:childTnLst>
                              <p:par>
                                <p:cTn fill="hold" grpId="0" id="45" nodeType="afterEffect" presetClass="entr" presetID="1" presetSubtype="0">
                                  <p:stCondLst>
                                    <p:cond delay="0"/>
                                  </p:stCondLst>
                                  <p:childTnLst>
                                    <p:set>
                                      <p:cBhvr>
                                        <p:cTn dur="1" fill="hold" id="46">
                                          <p:stCondLst>
                                            <p:cond delay="0"/>
                                          </p:stCondLst>
                                        </p:cTn>
                                        <p:tgtEl>
                                          <p:spTgt spid="14"/>
                                        </p:tgtEl>
                                        <p:attrNameLst>
                                          <p:attrName>style.visibility</p:attrName>
                                        </p:attrNameLst>
                                      </p:cBhvr>
                                      <p:to>
                                        <p:strVal val="visible"/>
                                      </p:to>
                                    </p:set>
                                  </p:childTnLst>
                                </p:cTn>
                              </p:par>
                            </p:childTnLst>
                          </p:cTn>
                        </p:par>
                        <p:par>
                          <p:cTn fill="hold" id="47" nodeType="afterGroup">
                            <p:stCondLst>
                              <p:cond delay="4501"/>
                            </p:stCondLst>
                            <p:childTnLst>
                              <p:par>
                                <p:cTn fill="hold" grpId="0" id="48" nodeType="afterEffect" presetClass="entr" presetID="1" presetSubtype="0">
                                  <p:stCondLst>
                                    <p:cond delay="0"/>
                                  </p:stCondLst>
                                  <p:childTnLst>
                                    <p:set>
                                      <p:cBhvr>
                                        <p:cTn dur="1" fill="hold" id="49">
                                          <p:stCondLst>
                                            <p:cond delay="0"/>
                                          </p:stCondLst>
                                        </p:cTn>
                                        <p:tgtEl>
                                          <p:spTgt spid="78"/>
                                        </p:tgtEl>
                                        <p:attrNameLst>
                                          <p:attrName>style.visibility</p:attrName>
                                        </p:attrNameLst>
                                      </p:cBhvr>
                                      <p:to>
                                        <p:strVal val="visible"/>
                                      </p:to>
                                    </p:set>
                                  </p:childTnLst>
                                </p:cTn>
                              </p:par>
                            </p:childTnLst>
                          </p:cTn>
                        </p:par>
                        <p:par>
                          <p:cTn fill="hold" id="50" nodeType="afterGroup">
                            <p:stCondLst>
                              <p:cond delay="4502"/>
                            </p:stCondLst>
                            <p:childTnLst>
                              <p:par>
                                <p:cTn fill="hold" grpId="0" id="51" nodeType="afterEffect" presetClass="entr" presetID="1" presetSubtype="0">
                                  <p:stCondLst>
                                    <p:cond delay="0"/>
                                  </p:stCondLst>
                                  <p:childTnLst>
                                    <p:set>
                                      <p:cBhvr>
                                        <p:cTn dur="1" fill="hold" id="52">
                                          <p:stCondLst>
                                            <p:cond delay="0"/>
                                          </p:stCondLst>
                                        </p:cTn>
                                        <p:tgtEl>
                                          <p:spTgt spid="79"/>
                                        </p:tgtEl>
                                        <p:attrNameLst>
                                          <p:attrName>style.visibility</p:attrName>
                                        </p:attrNameLst>
                                      </p:cBhvr>
                                      <p:to>
                                        <p:strVal val="visible"/>
                                      </p:to>
                                    </p:set>
                                  </p:childTnLst>
                                </p:cTn>
                              </p:par>
                            </p:childTnLst>
                          </p:cTn>
                        </p:par>
                        <p:par>
                          <p:cTn fill="hold" id="53" nodeType="afterGroup">
                            <p:stCondLst>
                              <p:cond delay="4503"/>
                            </p:stCondLst>
                            <p:childTnLst>
                              <p:par>
                                <p:cTn fill="hold" grpId="0" id="54" nodeType="afterEffect" presetClass="entr" presetID="1" presetSubtype="0">
                                  <p:stCondLst>
                                    <p:cond delay="0"/>
                                  </p:stCondLst>
                                  <p:childTnLst>
                                    <p:set>
                                      <p:cBhvr>
                                        <p:cTn dur="1" fill="hold" id="55">
                                          <p:stCondLst>
                                            <p:cond delay="0"/>
                                          </p:stCondLst>
                                        </p:cTn>
                                        <p:tgtEl>
                                          <p:spTgt spid="80"/>
                                        </p:tgtEl>
                                        <p:attrNameLst>
                                          <p:attrName>style.visibility</p:attrName>
                                        </p:attrNameLst>
                                      </p:cBhvr>
                                      <p:to>
                                        <p:strVal val="visible"/>
                                      </p:to>
                                    </p:set>
                                  </p:childTnLst>
                                </p:cTn>
                              </p:par>
                              <p:par>
                                <p:cTn accel="50000" decel="50000" fill="hold" grpId="1" id="56" nodeType="withEffect" presetClass="path" presetID="56" presetSubtype="0">
                                  <p:stCondLst>
                                    <p:cond delay="0"/>
                                  </p:stCondLst>
                                  <p:childTnLst>
                                    <p:animMotion origin="layout" path="M -3.33333E-06 -3.7037E-07 L -0.16132 0.21273" pathEditMode="relative" ptsTypes="AA" rAng="0">
                                      <p:cBhvr>
                                        <p:cTn dur="1500" fill="hold" id="57" spd="-100000"/>
                                        <p:tgtEl>
                                          <p:spTgt spid="14"/>
                                        </p:tgtEl>
                                        <p:attrNameLst>
                                          <p:attrName>ppt_x</p:attrName>
                                          <p:attrName>ppt_y</p:attrName>
                                        </p:attrNameLst>
                                      </p:cBhvr>
                                      <p:rCtr x="-8073" y="10625"/>
                                    </p:animMotion>
                                  </p:childTnLst>
                                </p:cTn>
                              </p:par>
                              <p:par>
                                <p:cTn accel="50000" decel="50000" fill="hold" grpId="1" id="58" nodeType="withEffect" presetClass="path" presetID="56" presetSubtype="0">
                                  <p:stCondLst>
                                    <p:cond delay="0"/>
                                  </p:stCondLst>
                                  <p:childTnLst>
                                    <p:animMotion origin="layout" path="M -4.16667E-06 0 L -0.21705 0.04722" pathEditMode="relative" ptsTypes="AA" rAng="0">
                                      <p:cBhvr>
                                        <p:cTn dur="1500" fill="hold" id="59" spd="-100000"/>
                                        <p:tgtEl>
                                          <p:spTgt spid="78"/>
                                        </p:tgtEl>
                                        <p:attrNameLst>
                                          <p:attrName>ppt_x</p:attrName>
                                          <p:attrName>ppt_y</p:attrName>
                                        </p:attrNameLst>
                                      </p:cBhvr>
                                      <p:rCtr x="-10859" y="2361"/>
                                    </p:animMotion>
                                  </p:childTnLst>
                                </p:cTn>
                              </p:par>
                              <p:par>
                                <p:cTn accel="50000" decel="50000" fill="hold" grpId="1" id="60" nodeType="withEffect" presetClass="path" presetID="56" presetSubtype="0">
                                  <p:stCondLst>
                                    <p:cond delay="0"/>
                                  </p:stCondLst>
                                  <p:childTnLst>
                                    <p:animMotion origin="layout" path="M -4.16667E-06 -3.7037E-07 L -0.20442 -0.09977" pathEditMode="relative" ptsTypes="AA" rAng="0">
                                      <p:cBhvr>
                                        <p:cTn dur="1500" fill="hold" id="61" spd="-100000"/>
                                        <p:tgtEl>
                                          <p:spTgt spid="79"/>
                                        </p:tgtEl>
                                        <p:attrNameLst>
                                          <p:attrName>ppt_x</p:attrName>
                                          <p:attrName>ppt_y</p:attrName>
                                        </p:attrNameLst>
                                      </p:cBhvr>
                                      <p:rCtr x="-10221" y="-5000"/>
                                    </p:animMotion>
                                  </p:childTnLst>
                                </p:cTn>
                              </p:par>
                              <p:par>
                                <p:cTn accel="50000" decel="50000" fill="hold" grpId="1" id="62" nodeType="withEffect" presetClass="path" presetID="56" presetSubtype="0">
                                  <p:stCondLst>
                                    <p:cond delay="0"/>
                                  </p:stCondLst>
                                  <p:childTnLst>
                                    <p:animMotion origin="layout" path="M 2.29167E-06 3.7037E-06 L -0.16289 -0.24838" pathEditMode="relative" ptsTypes="AA" rAng="0">
                                      <p:cBhvr>
                                        <p:cTn dur="1500" fill="hold" id="63" spd="-100000"/>
                                        <p:tgtEl>
                                          <p:spTgt spid="80"/>
                                        </p:tgtEl>
                                        <p:attrNameLst>
                                          <p:attrName>ppt_x</p:attrName>
                                          <p:attrName>ppt_y</p:attrName>
                                        </p:attrNameLst>
                                      </p:cBhvr>
                                      <p:rCtr x="-8151" y="-12431"/>
                                    </p:animMotion>
                                  </p:childTnLst>
                                </p:cTn>
                              </p:par>
                            </p:childTnLst>
                          </p:cTn>
                        </p:par>
                        <p:par>
                          <p:cTn fill="hold" id="64" nodeType="afterGroup">
                            <p:stCondLst>
                              <p:cond delay="6003"/>
                            </p:stCondLst>
                            <p:childTnLst>
                              <p:par>
                                <p:cTn fill="hold" grpId="0" id="65" nodeType="afterEffect" presetClass="entr" presetID="22" presetSubtype="8">
                                  <p:stCondLst>
                                    <p:cond delay="0"/>
                                  </p:stCondLst>
                                  <p:childTnLst>
                                    <p:set>
                                      <p:cBhvr>
                                        <p:cTn dur="1" fill="hold" id="66">
                                          <p:stCondLst>
                                            <p:cond delay="0"/>
                                          </p:stCondLst>
                                        </p:cTn>
                                        <p:tgtEl>
                                          <p:spTgt spid="41"/>
                                        </p:tgtEl>
                                        <p:attrNameLst>
                                          <p:attrName>style.visibility</p:attrName>
                                        </p:attrNameLst>
                                      </p:cBhvr>
                                      <p:to>
                                        <p:strVal val="visible"/>
                                      </p:to>
                                    </p:set>
                                    <p:animEffect filter="wipe(left)" transition="in">
                                      <p:cBhvr>
                                        <p:cTn dur="750" id="67"/>
                                        <p:tgtEl>
                                          <p:spTgt spid="41"/>
                                        </p:tgtEl>
                                      </p:cBhvr>
                                    </p:animEffect>
                                  </p:childTnLst>
                                </p:cTn>
                              </p:par>
                            </p:childTnLst>
                          </p:cTn>
                        </p:par>
                        <p:par>
                          <p:cTn fill="hold" id="68" nodeType="afterGroup">
                            <p:stCondLst>
                              <p:cond delay="6753"/>
                            </p:stCondLst>
                            <p:childTnLst>
                              <p:par>
                                <p:cTn fill="hold" grpId="0" id="69" nodeType="afterEffect" presetClass="entr" presetID="22" presetSubtype="8">
                                  <p:stCondLst>
                                    <p:cond delay="0"/>
                                  </p:stCondLst>
                                  <p:childTnLst>
                                    <p:set>
                                      <p:cBhvr>
                                        <p:cTn dur="1" fill="hold" id="70">
                                          <p:stCondLst>
                                            <p:cond delay="0"/>
                                          </p:stCondLst>
                                        </p:cTn>
                                        <p:tgtEl>
                                          <p:spTgt spid="40"/>
                                        </p:tgtEl>
                                        <p:attrNameLst>
                                          <p:attrName>style.visibility</p:attrName>
                                        </p:attrNameLst>
                                      </p:cBhvr>
                                      <p:to>
                                        <p:strVal val="visible"/>
                                      </p:to>
                                    </p:set>
                                    <p:animEffect filter="wipe(left)" transition="in">
                                      <p:cBhvr>
                                        <p:cTn dur="750" id="71"/>
                                        <p:tgtEl>
                                          <p:spTgt spid="40"/>
                                        </p:tgtEl>
                                      </p:cBhvr>
                                    </p:animEffect>
                                  </p:childTnLst>
                                </p:cTn>
                              </p:par>
                            </p:childTnLst>
                          </p:cTn>
                        </p:par>
                        <p:par>
                          <p:cTn fill="hold" id="72" nodeType="afterGroup">
                            <p:stCondLst>
                              <p:cond delay="7503"/>
                            </p:stCondLst>
                            <p:childTnLst>
                              <p:par>
                                <p:cTn fill="hold" grpId="0" id="73" nodeType="afterEffect" presetClass="entr" presetID="22" presetSubtype="8">
                                  <p:stCondLst>
                                    <p:cond delay="0"/>
                                  </p:stCondLst>
                                  <p:childTnLst>
                                    <p:set>
                                      <p:cBhvr>
                                        <p:cTn dur="1" fill="hold" id="74">
                                          <p:stCondLst>
                                            <p:cond delay="0"/>
                                          </p:stCondLst>
                                        </p:cTn>
                                        <p:tgtEl>
                                          <p:spTgt spid="39"/>
                                        </p:tgtEl>
                                        <p:attrNameLst>
                                          <p:attrName>style.visibility</p:attrName>
                                        </p:attrNameLst>
                                      </p:cBhvr>
                                      <p:to>
                                        <p:strVal val="visible"/>
                                      </p:to>
                                    </p:set>
                                    <p:animEffect filter="wipe(left)" transition="in">
                                      <p:cBhvr>
                                        <p:cTn dur="750" id="75"/>
                                        <p:tgtEl>
                                          <p:spTgt spid="39"/>
                                        </p:tgtEl>
                                      </p:cBhvr>
                                    </p:animEffect>
                                  </p:childTnLst>
                                </p:cTn>
                              </p:par>
                            </p:childTnLst>
                          </p:cTn>
                        </p:par>
                        <p:par>
                          <p:cTn fill="hold" id="76" nodeType="afterGroup">
                            <p:stCondLst>
                              <p:cond delay="8253"/>
                            </p:stCondLst>
                            <p:childTnLst>
                              <p:par>
                                <p:cTn fill="hold" grpId="0" id="77" nodeType="afterEffect" presetClass="entr" presetID="22" presetSubtype="8">
                                  <p:stCondLst>
                                    <p:cond delay="0"/>
                                  </p:stCondLst>
                                  <p:childTnLst>
                                    <p:set>
                                      <p:cBhvr>
                                        <p:cTn dur="1" fill="hold" id="78">
                                          <p:stCondLst>
                                            <p:cond delay="0"/>
                                          </p:stCondLst>
                                        </p:cTn>
                                        <p:tgtEl>
                                          <p:spTgt spid="38"/>
                                        </p:tgtEl>
                                        <p:attrNameLst>
                                          <p:attrName>style.visibility</p:attrName>
                                        </p:attrNameLst>
                                      </p:cBhvr>
                                      <p:to>
                                        <p:strVal val="visible"/>
                                      </p:to>
                                    </p:set>
                                    <p:animEffect filter="wipe(left)" transition="in">
                                      <p:cBhvr>
                                        <p:cTn dur="750" id="79"/>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39"/>
      <p:bldP grpId="0" spid="40"/>
      <p:bldP grpId="0" spid="41"/>
      <p:bldP grpId="0" spid="53"/>
      <p:bldP grpId="0" spid="13"/>
      <p:bldP grpId="0" spid="14"/>
      <p:bldP grpId="1" spid="14"/>
      <p:bldP grpId="0" spid="78"/>
      <p:bldP grpId="1" spid="78"/>
      <p:bldP grpId="0" spid="79"/>
      <p:bldP grpId="1" spid="79"/>
      <p:bldP grpId="0" spid="80"/>
      <p:bldP grpId="1" spid="8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 name="组合 52">
            <a:extLst>
              <a:ext uri="{FF2B5EF4-FFF2-40B4-BE49-F238E27FC236}">
                <a16:creationId xmlns:a16="http://schemas.microsoft.com/office/drawing/2014/main" id="{EE5B5A29-6A5F-4CB0-A1BA-2120A61D568E}"/>
              </a:ext>
            </a:extLst>
          </p:cNvPr>
          <p:cNvGrpSpPr/>
          <p:nvPr/>
        </p:nvGrpSpPr>
        <p:grpSpPr>
          <a:xfrm>
            <a:off x="4414344" y="1679465"/>
            <a:ext cx="1350477" cy="4460579"/>
            <a:chOff x="4414344" y="1679465"/>
            <a:chExt cx="1350477" cy="4460579"/>
          </a:xfrm>
        </p:grpSpPr>
        <p:sp>
          <p:nvSpPr>
            <p:cNvPr id="52" name="矩形 51">
              <a:extLst>
                <a:ext uri="{FF2B5EF4-FFF2-40B4-BE49-F238E27FC236}">
                  <a16:creationId xmlns:a16="http://schemas.microsoft.com/office/drawing/2014/main" id="{D0E87768-B7CA-4D90-8C6D-C5F3ABF92339}"/>
                </a:ext>
              </a:extLst>
            </p:cNvPr>
            <p:cNvSpPr/>
            <p:nvPr/>
          </p:nvSpPr>
          <p:spPr>
            <a:xfrm>
              <a:off x="4414344" y="1813033"/>
              <a:ext cx="1350477" cy="4177863"/>
            </a:xfrm>
            <a:prstGeom prst="rect">
              <a:avLst/>
            </a:prstGeom>
            <a:noFill/>
            <a:ln>
              <a:solidFill>
                <a:srgbClr val="FFC74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D042A4D8-3D0E-41FE-985A-D779A179072D}"/>
                </a:ext>
              </a:extLst>
            </p:cNvPr>
            <p:cNvSpPr/>
            <p:nvPr/>
          </p:nvSpPr>
          <p:spPr>
            <a:xfrm>
              <a:off x="4603528" y="1679465"/>
              <a:ext cx="1030084" cy="4460579"/>
            </a:xfrm>
            <a:prstGeom prst="rect">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5" name="TextBox 54">
            <a:extLst>
              <a:ext uri="{FF2B5EF4-FFF2-40B4-BE49-F238E27FC236}">
                <a16:creationId xmlns:a16="http://schemas.microsoft.com/office/drawing/2014/main" id="{5D2C87BE-B417-4E1C-85CE-36630BEF4224}"/>
              </a:ext>
            </a:extLst>
          </p:cNvPr>
          <p:cNvSpPr txBox="1"/>
          <p:nvPr/>
        </p:nvSpPr>
        <p:spPr>
          <a:xfrm>
            <a:off x="4557286" y="2914490"/>
            <a:ext cx="1188720" cy="2482658"/>
          </a:xfrm>
          <a:prstGeom prst="rect">
            <a:avLst/>
          </a:prstGeom>
          <a:noFill/>
        </p:spPr>
        <p:txBody>
          <a:bodyPr rtlCol="0" vert="eaVert" wrap="square">
            <a:spAutoFit/>
          </a:bodyPr>
          <a:lstStyle>
            <a:defPPr>
              <a:defRPr lang="zh-CN"/>
            </a:defPPr>
            <a:lvl1pPr>
              <a:lnSpc>
                <a:spcPct val="150000"/>
              </a:lnSpc>
              <a:defRPr sz="1800">
                <a:solidFill>
                  <a:schemeClr val="tx1">
                    <a:lumMod val="50000"/>
                    <a:lumOff val="50000"/>
                  </a:schemeClr>
                </a:solidFill>
                <a:latin charset="-122" panose="020b0503020204020204" pitchFamily="34" typeface="微软雅黑"/>
                <a:ea charset="-122" panose="020b0503020204020204" pitchFamily="34" typeface="微软雅黑"/>
              </a:defRPr>
            </a:lvl1pPr>
          </a:lstStyle>
          <a:p>
            <a:r>
              <a:rPr altLang="en-US" lang="zh-CN" spc="150" sz="2200">
                <a:solidFill>
                  <a:schemeClr val="tx1">
                    <a:lumMod val="85000"/>
                    <a:lumOff val="15000"/>
                  </a:schemeClr>
                </a:solidFill>
                <a:sym charset="-122" panose="02010600030101010101" pitchFamily="2" typeface="宋体"/>
              </a:rPr>
              <a:t>做好每一个细节</a:t>
            </a:r>
          </a:p>
          <a:p>
            <a:r>
              <a:rPr altLang="en-US" lang="zh-CN" spc="150" sz="2200">
                <a:solidFill>
                  <a:schemeClr val="tx1">
                    <a:lumMod val="85000"/>
                    <a:lumOff val="15000"/>
                  </a:schemeClr>
                </a:solidFill>
                <a:sym charset="-122" panose="02010600030101010101" pitchFamily="2" typeface="宋体"/>
              </a:rPr>
              <a:t>才能将事做成功</a:t>
            </a:r>
          </a:p>
        </p:txBody>
      </p:sp>
      <p:sp>
        <p:nvSpPr>
          <p:cNvPr id="36" name="文本框 35">
            <a:extLst>
              <a:ext uri="{FF2B5EF4-FFF2-40B4-BE49-F238E27FC236}">
                <a16:creationId xmlns:a16="http://schemas.microsoft.com/office/drawing/2014/main" id="{4C090778-538D-4F31-B335-7A73781F45FE}"/>
              </a:ext>
            </a:extLst>
          </p:cNvPr>
          <p:cNvSpPr txBox="1">
            <a:spLocks noChangeArrowheads="1"/>
          </p:cNvSpPr>
          <p:nvPr/>
        </p:nvSpPr>
        <p:spPr bwMode="auto">
          <a:xfrm>
            <a:off x="4175727" y="515455"/>
            <a:ext cx="3840545"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en-US" lang="zh-CN" sz="2200">
                <a:solidFill>
                  <a:schemeClr val="bg1"/>
                </a:solidFill>
                <a:latin charset="-122" panose="020b0503020204020204" pitchFamily="34" typeface="微软雅黑"/>
                <a:ea charset="-122" panose="020b0503020204020204" pitchFamily="34" typeface="微软雅黑"/>
              </a:rPr>
              <a:t>小事成就大事 细节成就完美 </a:t>
            </a:r>
          </a:p>
        </p:txBody>
      </p:sp>
      <p:grpSp>
        <p:nvGrpSpPr>
          <p:cNvPr id="37" name="组合 36">
            <a:extLst>
              <a:ext uri="{FF2B5EF4-FFF2-40B4-BE49-F238E27FC236}">
                <a16:creationId xmlns:a16="http://schemas.microsoft.com/office/drawing/2014/main" id="{AC6A03D9-52B5-4671-9B75-225DF17C5C95}"/>
              </a:ext>
            </a:extLst>
          </p:cNvPr>
          <p:cNvGrpSpPr/>
          <p:nvPr/>
        </p:nvGrpSpPr>
        <p:grpSpPr>
          <a:xfrm>
            <a:off x="5712442" y="0"/>
            <a:ext cx="730990" cy="436632"/>
            <a:chOff x="5712442" y="0"/>
            <a:chExt cx="730990" cy="436632"/>
          </a:xfrm>
        </p:grpSpPr>
        <p:sp>
          <p:nvSpPr>
            <p:cNvPr id="38" name="流程图: 离页连接符 37">
              <a:extLst>
                <a:ext uri="{FF2B5EF4-FFF2-40B4-BE49-F238E27FC236}">
                  <a16:creationId xmlns:a16="http://schemas.microsoft.com/office/drawing/2014/main" id="{BD471755-9F28-47FF-9164-688CF4CBF466}"/>
                </a:ext>
              </a:extLst>
            </p:cNvPr>
            <p:cNvSpPr/>
            <p:nvPr/>
          </p:nvSpPr>
          <p:spPr>
            <a:xfrm>
              <a:off x="5712442" y="0"/>
              <a:ext cx="641131" cy="430887"/>
            </a:xfrm>
            <a:prstGeom prst="flowChartOffpageConnector">
              <a:avLst/>
            </a:prstGeom>
            <a:solidFill>
              <a:srgbClr val="FFC7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文本框 38">
              <a:extLst>
                <a:ext uri="{FF2B5EF4-FFF2-40B4-BE49-F238E27FC236}">
                  <a16:creationId xmlns:a16="http://schemas.microsoft.com/office/drawing/2014/main" id="{DFC80574-3E6D-4529-B3AD-698267D84EA5}"/>
                </a:ext>
              </a:extLst>
            </p:cNvPr>
            <p:cNvSpPr txBox="1">
              <a:spLocks noChangeArrowheads="1"/>
            </p:cNvSpPr>
            <p:nvPr/>
          </p:nvSpPr>
          <p:spPr bwMode="auto">
            <a:xfrm>
              <a:off x="5764822" y="5745"/>
              <a:ext cx="678610" cy="426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itchFamily="34" typeface="Calibri"/>
                  <a:ea charset="-122" pitchFamily="2" typeface="宋体"/>
                </a:defRPr>
              </a:lvl1pPr>
              <a:lvl2pPr indent="-285750" marL="742950">
                <a:defRPr>
                  <a:solidFill>
                    <a:schemeClr val="tx1"/>
                  </a:solidFill>
                  <a:latin charset="0" pitchFamily="34" typeface="Calibri"/>
                  <a:ea charset="-122" pitchFamily="2" typeface="宋体"/>
                </a:defRPr>
              </a:lvl2pPr>
              <a:lvl3pPr indent="-228600" marL="1143000">
                <a:defRPr>
                  <a:solidFill>
                    <a:schemeClr val="tx1"/>
                  </a:solidFill>
                  <a:latin charset="0" pitchFamily="34" typeface="Calibri"/>
                  <a:ea charset="-122" pitchFamily="2" typeface="宋体"/>
                </a:defRPr>
              </a:lvl3pPr>
              <a:lvl4pPr indent="-228600" marL="1600200">
                <a:defRPr>
                  <a:solidFill>
                    <a:schemeClr val="tx1"/>
                  </a:solidFill>
                  <a:latin charset="0" pitchFamily="34" typeface="Calibri"/>
                  <a:ea charset="-122" pitchFamily="2" typeface="宋体"/>
                </a:defRPr>
              </a:lvl4pPr>
              <a:lvl5pPr indent="-228600" marL="2057400">
                <a:defRPr>
                  <a:solidFill>
                    <a:schemeClr val="tx1"/>
                  </a:solidFill>
                  <a:latin charset="0" pitchFamily="34" typeface="Calibri"/>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itchFamily="34" typeface="Calibri"/>
                  <a:ea charset="-122" pitchFamily="2" typeface="宋体"/>
                </a:defRPr>
              </a:lvl9pPr>
            </a:lstStyle>
            <a:p>
              <a:r>
                <a:rPr altLang="zh-CN" lang="en-US" sz="2200">
                  <a:solidFill>
                    <a:schemeClr val="bg1"/>
                  </a:solidFill>
                  <a:latin charset="-122" panose="020b0503020204020204" pitchFamily="34" typeface="微软雅黑"/>
                  <a:ea charset="-122" panose="020b0503020204020204" pitchFamily="34" typeface="微软雅黑"/>
                </a:rPr>
                <a:t>01</a:t>
              </a:r>
            </a:p>
          </p:txBody>
        </p:sp>
      </p:grpSp>
      <p:grpSp>
        <p:nvGrpSpPr>
          <p:cNvPr id="2" name="组合 1">
            <a:extLst>
              <a:ext uri="{FF2B5EF4-FFF2-40B4-BE49-F238E27FC236}">
                <a16:creationId xmlns:a16="http://schemas.microsoft.com/office/drawing/2014/main" id="{77C795FF-77E7-4A1F-9E2F-F02A6C07945B}"/>
              </a:ext>
            </a:extLst>
          </p:cNvPr>
          <p:cNvGrpSpPr/>
          <p:nvPr/>
        </p:nvGrpSpPr>
        <p:grpSpPr>
          <a:xfrm>
            <a:off x="6271483" y="1679465"/>
            <a:ext cx="4637672" cy="1235025"/>
            <a:chOff x="6271483" y="1679465"/>
            <a:chExt cx="4637672" cy="1235025"/>
          </a:xfrm>
        </p:grpSpPr>
        <p:sp>
          <p:nvSpPr>
            <p:cNvPr id="29" name="TextBox 46">
              <a:extLst>
                <a:ext uri="{FF2B5EF4-FFF2-40B4-BE49-F238E27FC236}">
                  <a16:creationId xmlns:a16="http://schemas.microsoft.com/office/drawing/2014/main" id="{6CBFAE57-E2DF-4EBE-9F52-2CB699D7D3EB}"/>
                </a:ext>
              </a:extLst>
            </p:cNvPr>
            <p:cNvSpPr txBox="1"/>
            <p:nvPr/>
          </p:nvSpPr>
          <p:spPr>
            <a:xfrm>
              <a:off x="6272370" y="2069130"/>
              <a:ext cx="4636785" cy="883768"/>
            </a:xfrm>
            <a:prstGeom prst="rect">
              <a:avLst/>
            </a:prstGeom>
            <a:noFill/>
          </p:spPr>
          <p:txBody>
            <a:bodyPr rtlCol="0" wrap="square">
              <a:spAutoFit/>
            </a:bodyPr>
            <a:lstStyle>
              <a:defPPr>
                <a:defRPr lang="zh-CN"/>
              </a:defPPr>
              <a:lvl1pPr>
                <a:lnSpc>
                  <a:spcPct val="150000"/>
                </a:lnSpc>
                <a:defRPr sz="1800">
                  <a:solidFill>
                    <a:schemeClr val="tx1">
                      <a:lumMod val="50000"/>
                      <a:lumOff val="50000"/>
                    </a:schemeClr>
                  </a:solidFill>
                  <a:latin charset="-122" panose="020b0503020204020204" pitchFamily="34" typeface="微软雅黑"/>
                  <a:ea charset="-122" panose="020b0503020204020204" pitchFamily="34" typeface="微软雅黑"/>
                </a:defRPr>
              </a:lvl1pPr>
            </a:lstStyle>
            <a:p>
              <a:r>
                <a:rPr altLang="en-US" lang="zh-CN" sz="1733">
                  <a:solidFill>
                    <a:schemeClr val="bg1"/>
                  </a:solidFill>
                  <a:sym charset="-122" panose="02010600030101010101" pitchFamily="2" typeface="宋体"/>
                </a:rPr>
                <a:t>善于观察和分析小事中的细节，从细节上做文章，有时会起到意想不到的作用。 </a:t>
              </a:r>
            </a:p>
          </p:txBody>
        </p:sp>
        <p:sp>
          <p:nvSpPr>
            <p:cNvPr id="31" name="TextBox 48">
              <a:extLst>
                <a:ext uri="{FF2B5EF4-FFF2-40B4-BE49-F238E27FC236}">
                  <a16:creationId xmlns:a16="http://schemas.microsoft.com/office/drawing/2014/main" id="{BE6045CD-D5F7-4517-9F12-BCEC7F0ED6AD}"/>
                </a:ext>
              </a:extLst>
            </p:cNvPr>
            <p:cNvSpPr txBox="1"/>
            <p:nvPr/>
          </p:nvSpPr>
          <p:spPr>
            <a:xfrm>
              <a:off x="6271484" y="1679465"/>
              <a:ext cx="2476732" cy="426720"/>
            </a:xfrm>
            <a:prstGeom prst="rect">
              <a:avLst/>
            </a:prstGeom>
            <a:noFill/>
          </p:spPr>
          <p:txBody>
            <a:bodyPr rtlCol="0" wrap="square">
              <a:spAutoFit/>
            </a:bodyPr>
            <a:lstStyle/>
            <a:p>
              <a:r>
                <a:rPr altLang="en-US" lang="zh-CN" sz="2200">
                  <a:solidFill>
                    <a:srgbClr val="FFC740"/>
                  </a:solidFill>
                  <a:latin charset="-122" panose="020b0503020204020204" pitchFamily="34" typeface="微软雅黑"/>
                  <a:ea charset="-122" panose="020b0503020204020204" pitchFamily="34" typeface="微软雅黑"/>
                </a:rPr>
                <a:t>善于观察</a:t>
              </a:r>
            </a:p>
          </p:txBody>
        </p:sp>
        <p:cxnSp>
          <p:nvCxnSpPr>
            <p:cNvPr id="42" name="直接箭头连接符 41">
              <a:extLst>
                <a:ext uri="{FF2B5EF4-FFF2-40B4-BE49-F238E27FC236}">
                  <a16:creationId xmlns:a16="http://schemas.microsoft.com/office/drawing/2014/main" id="{951234EC-82D9-4D85-9F87-DCBDD6B90C3F}"/>
                </a:ext>
              </a:extLst>
            </p:cNvPr>
            <p:cNvCxnSpPr/>
            <p:nvPr/>
          </p:nvCxnSpPr>
          <p:spPr>
            <a:xfrm>
              <a:off x="6402861" y="2092360"/>
              <a:ext cx="4320000"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 name="组合 2">
            <a:extLst>
              <a:ext uri="{FF2B5EF4-FFF2-40B4-BE49-F238E27FC236}">
                <a16:creationId xmlns:a16="http://schemas.microsoft.com/office/drawing/2014/main" id="{4F7CEF02-DE97-467B-91FA-02FDF075EAE9}"/>
              </a:ext>
            </a:extLst>
          </p:cNvPr>
          <p:cNvGrpSpPr/>
          <p:nvPr/>
        </p:nvGrpSpPr>
        <p:grpSpPr>
          <a:xfrm>
            <a:off x="6271482" y="3265331"/>
            <a:ext cx="4637673" cy="834980"/>
            <a:chOff x="6271482" y="3265331"/>
            <a:chExt cx="4637673" cy="834980"/>
          </a:xfrm>
        </p:grpSpPr>
        <p:sp>
          <p:nvSpPr>
            <p:cNvPr id="32" name="TextBox 49">
              <a:extLst>
                <a:ext uri="{FF2B5EF4-FFF2-40B4-BE49-F238E27FC236}">
                  <a16:creationId xmlns:a16="http://schemas.microsoft.com/office/drawing/2014/main" id="{ED460EDB-C8FE-4CB9-B251-B9E3AE5BBB4F}"/>
                </a:ext>
              </a:extLst>
            </p:cNvPr>
            <p:cNvSpPr txBox="1"/>
            <p:nvPr/>
          </p:nvSpPr>
          <p:spPr>
            <a:xfrm>
              <a:off x="6272370" y="3654996"/>
              <a:ext cx="4636785" cy="487604"/>
            </a:xfrm>
            <a:prstGeom prst="rect">
              <a:avLst/>
            </a:prstGeom>
            <a:noFill/>
          </p:spPr>
          <p:txBody>
            <a:bodyPr rtlCol="0" wrap="square">
              <a:spAutoFit/>
            </a:bodyPr>
            <a:lstStyle>
              <a:defPPr>
                <a:defRPr lang="zh-CN"/>
              </a:defPPr>
              <a:lvl1pPr>
                <a:lnSpc>
                  <a:spcPct val="150000"/>
                </a:lnSpc>
                <a:defRPr sz="1800">
                  <a:solidFill>
                    <a:schemeClr val="tx1">
                      <a:lumMod val="50000"/>
                      <a:lumOff val="50000"/>
                    </a:schemeClr>
                  </a:solidFill>
                  <a:latin charset="-122" panose="020b0503020204020204" pitchFamily="34" typeface="微软雅黑"/>
                  <a:ea charset="-122" panose="020b0503020204020204" pitchFamily="34" typeface="微软雅黑"/>
                </a:defRPr>
              </a:lvl1pPr>
            </a:lstStyle>
            <a:p>
              <a:r>
                <a:rPr altLang="en-US" lang="zh-CN" sz="1733">
                  <a:solidFill>
                    <a:schemeClr val="bg1"/>
                  </a:solidFill>
                  <a:sym charset="-122" panose="02010600030101010101" pitchFamily="2" typeface="宋体"/>
                </a:rPr>
                <a:t>只有将事做到位做透，才能彻底将事做完。 </a:t>
              </a:r>
            </a:p>
          </p:txBody>
        </p:sp>
        <p:sp>
          <p:nvSpPr>
            <p:cNvPr id="34" name="TextBox 51">
              <a:extLst>
                <a:ext uri="{FF2B5EF4-FFF2-40B4-BE49-F238E27FC236}">
                  <a16:creationId xmlns:a16="http://schemas.microsoft.com/office/drawing/2014/main" id="{DBF18CDB-5F05-42E5-8407-DFA188724D5B}"/>
                </a:ext>
              </a:extLst>
            </p:cNvPr>
            <p:cNvSpPr txBox="1"/>
            <p:nvPr/>
          </p:nvSpPr>
          <p:spPr>
            <a:xfrm>
              <a:off x="6271483" y="3265330"/>
              <a:ext cx="2476732" cy="426720"/>
            </a:xfrm>
            <a:prstGeom prst="rect">
              <a:avLst/>
            </a:prstGeom>
            <a:noFill/>
          </p:spPr>
          <p:txBody>
            <a:bodyPr rtlCol="0" wrap="square">
              <a:spAutoFit/>
            </a:bodyPr>
            <a:lstStyle/>
            <a:p>
              <a:r>
                <a:rPr altLang="en-US" lang="zh-CN" sz="2200">
                  <a:solidFill>
                    <a:srgbClr val="FFC740"/>
                  </a:solidFill>
                  <a:latin charset="-122" panose="020b0503020204020204" pitchFamily="34" typeface="微软雅黑"/>
                  <a:ea charset="-122" panose="020b0503020204020204" pitchFamily="34" typeface="微软雅黑"/>
                </a:rPr>
                <a:t>把事情做透</a:t>
              </a:r>
            </a:p>
          </p:txBody>
        </p:sp>
        <p:cxnSp>
          <p:nvCxnSpPr>
            <p:cNvPr id="44" name="直接箭头连接符 43">
              <a:extLst>
                <a:ext uri="{FF2B5EF4-FFF2-40B4-BE49-F238E27FC236}">
                  <a16:creationId xmlns:a16="http://schemas.microsoft.com/office/drawing/2014/main" id="{AA2F5692-E8A3-4305-A496-D705D72979FA}"/>
                </a:ext>
              </a:extLst>
            </p:cNvPr>
            <p:cNvCxnSpPr/>
            <p:nvPr/>
          </p:nvCxnSpPr>
          <p:spPr>
            <a:xfrm>
              <a:off x="6387094" y="3696218"/>
              <a:ext cx="4356000"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 name="组合 3">
            <a:extLst>
              <a:ext uri="{FF2B5EF4-FFF2-40B4-BE49-F238E27FC236}">
                <a16:creationId xmlns:a16="http://schemas.microsoft.com/office/drawing/2014/main" id="{914BA029-9E8A-4D09-83A2-B21D45898BA6}"/>
              </a:ext>
            </a:extLst>
          </p:cNvPr>
          <p:cNvGrpSpPr/>
          <p:nvPr/>
        </p:nvGrpSpPr>
        <p:grpSpPr>
          <a:xfrm>
            <a:off x="6271482" y="4504973"/>
            <a:ext cx="4637673" cy="1635072"/>
            <a:chOff x="6271482" y="4504973"/>
            <a:chExt cx="4637673" cy="1635072"/>
          </a:xfrm>
        </p:grpSpPr>
        <p:sp>
          <p:nvSpPr>
            <p:cNvPr id="26" name="TextBox 43">
              <a:extLst>
                <a:ext uri="{FF2B5EF4-FFF2-40B4-BE49-F238E27FC236}">
                  <a16:creationId xmlns:a16="http://schemas.microsoft.com/office/drawing/2014/main" id="{A18BA7B2-5CBC-46D2-9A5F-767CF5067A99}"/>
                </a:ext>
              </a:extLst>
            </p:cNvPr>
            <p:cNvSpPr txBox="1"/>
            <p:nvPr/>
          </p:nvSpPr>
          <p:spPr>
            <a:xfrm>
              <a:off x="6272371" y="4894639"/>
              <a:ext cx="4636784" cy="1279931"/>
            </a:xfrm>
            <a:prstGeom prst="rect">
              <a:avLst/>
            </a:prstGeom>
            <a:noFill/>
          </p:spPr>
          <p:txBody>
            <a:bodyPr rtlCol="0" wrap="square">
              <a:spAutoFit/>
            </a:bodyPr>
            <a:lstStyle>
              <a:defPPr>
                <a:defRPr lang="zh-CN"/>
              </a:defPPr>
              <a:lvl1pPr>
                <a:lnSpc>
                  <a:spcPct val="150000"/>
                </a:lnSpc>
                <a:defRPr sz="1800">
                  <a:solidFill>
                    <a:schemeClr val="tx1">
                      <a:lumMod val="50000"/>
                      <a:lumOff val="50000"/>
                    </a:schemeClr>
                  </a:solidFill>
                  <a:latin charset="-122" panose="020b0503020204020204" pitchFamily="34" typeface="微软雅黑"/>
                  <a:ea charset="-122" panose="020b0503020204020204" pitchFamily="34" typeface="微软雅黑"/>
                </a:defRPr>
              </a:lvl1pPr>
            </a:lstStyle>
            <a:p>
              <a:r>
                <a:rPr altLang="en-US" lang="zh-CN" sz="1733">
                  <a:solidFill>
                    <a:schemeClr val="bg1"/>
                  </a:solidFill>
                  <a:sym charset="-122" panose="02010600030101010101" pitchFamily="2" typeface="宋体"/>
                </a:rPr>
                <a:t>“忘不掉是真正的素质”。有了这种良好的习惯，做任何事，就能看清事其实质，也就能将事做透做好。 </a:t>
              </a:r>
            </a:p>
          </p:txBody>
        </p:sp>
        <p:sp>
          <p:nvSpPr>
            <p:cNvPr id="28" name="TextBox 45">
              <a:extLst>
                <a:ext uri="{FF2B5EF4-FFF2-40B4-BE49-F238E27FC236}">
                  <a16:creationId xmlns:a16="http://schemas.microsoft.com/office/drawing/2014/main" id="{370B6DD5-35A6-42CE-8558-09FEE7BE9289}"/>
                </a:ext>
              </a:extLst>
            </p:cNvPr>
            <p:cNvSpPr txBox="1"/>
            <p:nvPr/>
          </p:nvSpPr>
          <p:spPr>
            <a:xfrm>
              <a:off x="6271483" y="4504973"/>
              <a:ext cx="2476732" cy="426720"/>
            </a:xfrm>
            <a:prstGeom prst="rect">
              <a:avLst/>
            </a:prstGeom>
            <a:noFill/>
          </p:spPr>
          <p:txBody>
            <a:bodyPr rtlCol="0" wrap="square">
              <a:spAutoFit/>
            </a:bodyPr>
            <a:lstStyle/>
            <a:p>
              <a:r>
                <a:rPr altLang="en-US" lang="zh-CN" sz="2200">
                  <a:solidFill>
                    <a:srgbClr val="FFC740"/>
                  </a:solidFill>
                  <a:latin charset="-122" panose="020b0503020204020204" pitchFamily="34" typeface="微软雅黑"/>
                  <a:ea charset="-122" panose="020b0503020204020204" pitchFamily="34" typeface="微软雅黑"/>
                </a:rPr>
                <a:t>忘不掉</a:t>
              </a:r>
            </a:p>
          </p:txBody>
        </p:sp>
        <p:cxnSp>
          <p:nvCxnSpPr>
            <p:cNvPr id="45" name="直接箭头连接符 44">
              <a:extLst>
                <a:ext uri="{FF2B5EF4-FFF2-40B4-BE49-F238E27FC236}">
                  <a16:creationId xmlns:a16="http://schemas.microsoft.com/office/drawing/2014/main" id="{7AE433DE-8894-466F-874A-F624A504033B}"/>
                </a:ext>
              </a:extLst>
            </p:cNvPr>
            <p:cNvCxnSpPr/>
            <p:nvPr/>
          </p:nvCxnSpPr>
          <p:spPr>
            <a:xfrm>
              <a:off x="6387094" y="4935860"/>
              <a:ext cx="4320000" cy="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pic>
        <p:nvPicPr>
          <p:cNvPr id="50" name="图片 49">
            <a:extLst>
              <a:ext uri="{FF2B5EF4-FFF2-40B4-BE49-F238E27FC236}">
                <a16:creationId xmlns:a16="http://schemas.microsoft.com/office/drawing/2014/main" id="{102957E3-1735-4D3B-8C4F-88A2D58100BA}"/>
              </a:ext>
            </a:extLst>
          </p:cNvPr>
          <p:cNvPicPr>
            <a:picLocks noChangeAspect="1"/>
          </p:cNvPicPr>
          <p:nvPr/>
        </p:nvPicPr>
        <p:blipFill>
          <a:blip r:embed="rId3">
            <a:extLst>
              <a:ext uri="{28A0092B-C50C-407E-A947-70E740481C1C}">
                <a14:useLocalDpi val="0"/>
              </a:ext>
            </a:extLst>
          </a:blip>
          <a:stretch>
            <a:fillRect/>
          </a:stretch>
        </p:blipFill>
        <p:spPr>
          <a:xfrm>
            <a:off x="848355" y="2307280"/>
            <a:ext cx="3142917" cy="2777876"/>
          </a:xfrm>
          <a:prstGeom prst="rect">
            <a:avLst/>
          </a:prstGeom>
        </p:spPr>
      </p:pic>
    </p:spTree>
    <p:extLst>
      <p:ext uri="{BB962C8B-B14F-4D97-AF65-F5344CB8AC3E}">
        <p14:creationId val="305938962"/>
      </p:ext>
    </p:extLst>
  </p:cSld>
  <p:clrMapOvr>
    <a:masterClrMapping/>
  </p:clrMapOvr>
  <mc:AlternateContent>
    <mc:Choice Requires="p14">
      <p:transition p14:dur="2000" spd="slow">
        <p14:ferris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2" presetSubtype="1">
                                  <p:stCondLst>
                                    <p:cond delay="0"/>
                                  </p:stCondLst>
                                  <p:childTnLst>
                                    <p:set>
                                      <p:cBhvr>
                                        <p:cTn dur="1" fill="hold" id="6">
                                          <p:stCondLst>
                                            <p:cond delay="0"/>
                                          </p:stCondLst>
                                        </p:cTn>
                                        <p:tgtEl>
                                          <p:spTgt spid="36"/>
                                        </p:tgtEl>
                                        <p:attrNameLst>
                                          <p:attrName>style.visibility</p:attrName>
                                        </p:attrNameLst>
                                      </p:cBhvr>
                                      <p:to>
                                        <p:strVal val="visible"/>
                                      </p:to>
                                    </p:set>
                                    <p:anim calcmode="lin" valueType="num">
                                      <p:cBhvr additive="base">
                                        <p:cTn dur="500" id="7"/>
                                        <p:tgtEl>
                                          <p:spTgt spid="36"/>
                                        </p:tgtEl>
                                        <p:attrNameLst>
                                          <p:attrName>ppt_y</p:attrName>
                                        </p:attrNameLst>
                                      </p:cBhvr>
                                      <p:tavLst>
                                        <p:tav tm="0">
                                          <p:val>
                                            <p:strVal val="#ppt_y-#ppt_h*1.125000"/>
                                          </p:val>
                                        </p:tav>
                                        <p:tav tm="100000">
                                          <p:val>
                                            <p:strVal val="#ppt_y"/>
                                          </p:val>
                                        </p:tav>
                                      </p:tavLst>
                                    </p:anim>
                                    <p:animEffect filter="wipe(down)" transition="in">
                                      <p:cBhvr>
                                        <p:cTn dur="500" id="8"/>
                                        <p:tgtEl>
                                          <p:spTgt spid="36"/>
                                        </p:tgtEl>
                                      </p:cBhvr>
                                    </p:animEffect>
                                  </p:childTnLst>
                                </p:cTn>
                              </p:par>
                            </p:childTnLst>
                          </p:cTn>
                        </p:par>
                        <p:par>
                          <p:cTn fill="hold" id="9" nodeType="afterGroup">
                            <p:stCondLst>
                              <p:cond delay="500"/>
                            </p:stCondLst>
                            <p:childTnLst>
                              <p:par>
                                <p:cTn fill="hold" id="10" nodeType="afterEffect" presetClass="entr" presetID="6" presetSubtype="16">
                                  <p:stCondLst>
                                    <p:cond delay="0"/>
                                  </p:stCondLst>
                                  <p:childTnLst>
                                    <p:set>
                                      <p:cBhvr>
                                        <p:cTn dur="1" fill="hold" id="11">
                                          <p:stCondLst>
                                            <p:cond delay="0"/>
                                          </p:stCondLst>
                                        </p:cTn>
                                        <p:tgtEl>
                                          <p:spTgt spid="50"/>
                                        </p:tgtEl>
                                        <p:attrNameLst>
                                          <p:attrName>style.visibility</p:attrName>
                                        </p:attrNameLst>
                                      </p:cBhvr>
                                      <p:to>
                                        <p:strVal val="visible"/>
                                      </p:to>
                                    </p:set>
                                    <p:animEffect filter="circle(in)" transition="in">
                                      <p:cBhvr>
                                        <p:cTn dur="1250" id="12"/>
                                        <p:tgtEl>
                                          <p:spTgt spid="50"/>
                                        </p:tgtEl>
                                      </p:cBhvr>
                                    </p:animEffect>
                                  </p:childTnLst>
                                </p:cTn>
                              </p:par>
                            </p:childTnLst>
                          </p:cTn>
                        </p:par>
                        <p:par>
                          <p:cTn fill="hold" id="13" nodeType="afterGroup">
                            <p:stCondLst>
                              <p:cond delay="1750"/>
                            </p:stCondLst>
                            <p:childTnLst>
                              <p:par>
                                <p:cTn fill="hold" id="14" nodeType="afterEffect" presetClass="entr" presetID="16" presetSubtype="42">
                                  <p:stCondLst>
                                    <p:cond delay="0"/>
                                  </p:stCondLst>
                                  <p:childTnLst>
                                    <p:set>
                                      <p:cBhvr>
                                        <p:cTn dur="1" fill="hold" id="15">
                                          <p:stCondLst>
                                            <p:cond delay="0"/>
                                          </p:stCondLst>
                                        </p:cTn>
                                        <p:tgtEl>
                                          <p:spTgt spid="53"/>
                                        </p:tgtEl>
                                        <p:attrNameLst>
                                          <p:attrName>style.visibility</p:attrName>
                                        </p:attrNameLst>
                                      </p:cBhvr>
                                      <p:to>
                                        <p:strVal val="visible"/>
                                      </p:to>
                                    </p:set>
                                    <p:animEffect filter="barn(outHorizontal)" transition="in">
                                      <p:cBhvr>
                                        <p:cTn dur="750" id="16"/>
                                        <p:tgtEl>
                                          <p:spTgt spid="53"/>
                                        </p:tgtEl>
                                      </p:cBhvr>
                                    </p:animEffect>
                                  </p:childTnLst>
                                </p:cTn>
                              </p:par>
                            </p:childTnLst>
                          </p:cTn>
                        </p:par>
                        <p:par>
                          <p:cTn fill="hold" id="17" nodeType="afterGroup">
                            <p:stCondLst>
                              <p:cond delay="2500"/>
                            </p:stCondLst>
                            <p:childTnLst>
                              <p:par>
                                <p:cTn fill="hold" grpId="0" id="18" nodeType="afterEffect" presetClass="entr" presetID="10" presetSubtype="0">
                                  <p:stCondLst>
                                    <p:cond delay="0"/>
                                  </p:stCondLst>
                                  <p:childTnLst>
                                    <p:set>
                                      <p:cBhvr>
                                        <p:cTn dur="1" fill="hold" id="19">
                                          <p:stCondLst>
                                            <p:cond delay="0"/>
                                          </p:stCondLst>
                                        </p:cTn>
                                        <p:tgtEl>
                                          <p:spTgt spid="35"/>
                                        </p:tgtEl>
                                        <p:attrNameLst>
                                          <p:attrName>style.visibility</p:attrName>
                                        </p:attrNameLst>
                                      </p:cBhvr>
                                      <p:to>
                                        <p:strVal val="visible"/>
                                      </p:to>
                                    </p:set>
                                    <p:animEffect filter="fade" transition="in">
                                      <p:cBhvr>
                                        <p:cTn dur="750" id="20"/>
                                        <p:tgtEl>
                                          <p:spTgt spid="35"/>
                                        </p:tgtEl>
                                      </p:cBhvr>
                                    </p:animEffect>
                                  </p:childTnLst>
                                </p:cTn>
                              </p:par>
                            </p:childTnLst>
                          </p:cTn>
                        </p:par>
                        <p:par>
                          <p:cTn fill="hold" id="21" nodeType="afterGroup">
                            <p:stCondLst>
                              <p:cond delay="3250"/>
                            </p:stCondLst>
                            <p:childTnLst>
                              <p:par>
                                <p:cTn fill="hold" id="22" nodeType="afterEffect" presetClass="entr" presetID="2" presetSubtype="2">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additive="base">
                                        <p:cTn dur="750" fill="hold" id="24"/>
                                        <p:tgtEl>
                                          <p:spTgt spid="2"/>
                                        </p:tgtEl>
                                        <p:attrNameLst>
                                          <p:attrName>ppt_x</p:attrName>
                                        </p:attrNameLst>
                                      </p:cBhvr>
                                      <p:tavLst>
                                        <p:tav tm="0">
                                          <p:val>
                                            <p:strVal val="1+#ppt_w/2"/>
                                          </p:val>
                                        </p:tav>
                                        <p:tav tm="100000">
                                          <p:val>
                                            <p:strVal val="#ppt_x"/>
                                          </p:val>
                                        </p:tav>
                                      </p:tavLst>
                                    </p:anim>
                                    <p:anim calcmode="lin" valueType="num">
                                      <p:cBhvr additive="base">
                                        <p:cTn dur="750" fill="hold" id="25"/>
                                        <p:tgtEl>
                                          <p:spTgt spid="2"/>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4000"/>
                            </p:stCondLst>
                            <p:childTnLst>
                              <p:par>
                                <p:cTn fill="hold" id="27" nodeType="afterEffect" presetClass="entr" presetID="2" presetSubtype="2">
                                  <p:stCondLst>
                                    <p:cond delay="0"/>
                                  </p:stCondLst>
                                  <p:childTnLst>
                                    <p:set>
                                      <p:cBhvr>
                                        <p:cTn dur="1" fill="hold" id="28">
                                          <p:stCondLst>
                                            <p:cond delay="0"/>
                                          </p:stCondLst>
                                        </p:cTn>
                                        <p:tgtEl>
                                          <p:spTgt spid="3"/>
                                        </p:tgtEl>
                                        <p:attrNameLst>
                                          <p:attrName>style.visibility</p:attrName>
                                        </p:attrNameLst>
                                      </p:cBhvr>
                                      <p:to>
                                        <p:strVal val="visible"/>
                                      </p:to>
                                    </p:set>
                                    <p:anim calcmode="lin" valueType="num">
                                      <p:cBhvr additive="base">
                                        <p:cTn dur="750" fill="hold" id="29"/>
                                        <p:tgtEl>
                                          <p:spTgt spid="3"/>
                                        </p:tgtEl>
                                        <p:attrNameLst>
                                          <p:attrName>ppt_x</p:attrName>
                                        </p:attrNameLst>
                                      </p:cBhvr>
                                      <p:tavLst>
                                        <p:tav tm="0">
                                          <p:val>
                                            <p:strVal val="1+#ppt_w/2"/>
                                          </p:val>
                                        </p:tav>
                                        <p:tav tm="100000">
                                          <p:val>
                                            <p:strVal val="#ppt_x"/>
                                          </p:val>
                                        </p:tav>
                                      </p:tavLst>
                                    </p:anim>
                                    <p:anim calcmode="lin" valueType="num">
                                      <p:cBhvr additive="base">
                                        <p:cTn dur="750" fill="hold" id="30"/>
                                        <p:tgtEl>
                                          <p:spTgt spid="3"/>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4750"/>
                            </p:stCondLst>
                            <p:childTnLst>
                              <p:par>
                                <p:cTn fill="hold" id="32" nodeType="afterEffect" presetClass="entr" presetID="2" presetSubtype="2">
                                  <p:stCondLst>
                                    <p:cond delay="0"/>
                                  </p:stCondLst>
                                  <p:childTnLst>
                                    <p:set>
                                      <p:cBhvr>
                                        <p:cTn dur="1" fill="hold" id="33">
                                          <p:stCondLst>
                                            <p:cond delay="0"/>
                                          </p:stCondLst>
                                        </p:cTn>
                                        <p:tgtEl>
                                          <p:spTgt spid="4"/>
                                        </p:tgtEl>
                                        <p:attrNameLst>
                                          <p:attrName>style.visibility</p:attrName>
                                        </p:attrNameLst>
                                      </p:cBhvr>
                                      <p:to>
                                        <p:strVal val="visible"/>
                                      </p:to>
                                    </p:set>
                                    <p:anim calcmode="lin" valueType="num">
                                      <p:cBhvr additive="base">
                                        <p:cTn dur="750" fill="hold" id="34"/>
                                        <p:tgtEl>
                                          <p:spTgt spid="4"/>
                                        </p:tgtEl>
                                        <p:attrNameLst>
                                          <p:attrName>ppt_x</p:attrName>
                                        </p:attrNameLst>
                                      </p:cBhvr>
                                      <p:tavLst>
                                        <p:tav tm="0">
                                          <p:val>
                                            <p:strVal val="1+#ppt_w/2"/>
                                          </p:val>
                                        </p:tav>
                                        <p:tav tm="100000">
                                          <p:val>
                                            <p:strVal val="#ppt_x"/>
                                          </p:val>
                                        </p:tav>
                                      </p:tavLst>
                                    </p:anim>
                                    <p:anim calcmode="lin" valueType="num">
                                      <p:cBhvr additive="base">
                                        <p:cTn dur="750" fill="hold" id="35"/>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206</Paragraphs>
  <Slides>26</Slides>
  <Notes>18</Notes>
  <TotalTime>552</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26</vt:i4>
      </vt:variant>
    </vt:vector>
  </HeadingPairs>
  <TitlesOfParts>
    <vt:vector baseType="lpstr" size="35">
      <vt:lpstr>Arial</vt:lpstr>
      <vt:lpstr>等线 Light</vt:lpstr>
      <vt:lpstr>等线</vt:lpstr>
      <vt:lpstr>微软雅黑</vt:lpstr>
      <vt:lpstr>Calibri Light</vt:lpstr>
      <vt:lpstr>Calibri</vt:lpstr>
      <vt:lpstr>宋体</vt:lpstr>
      <vt:lpstr>Impact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2019-04-18T03:01:46Z</dcterms:created>
  <cp:lastModifiedBy>kan</cp:lastModifiedBy>
  <dcterms:modified xsi:type="dcterms:W3CDTF">2021-08-20T11:15:55Z</dcterms:modified>
  <cp:revision>52</cp:revision>
  <dc:title>PowerPoint 演示文稿</dc:title>
</cp:coreProperties>
</file>