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openxmlformats-officedocument.drawingml.chart+xml" PartName="/ppt/charts/chart11.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colorstyle+xml" PartName="/ppt/charts/colors8.xml"/>
  <Override ContentType="application/vnd.ms-office.chartcolorstyle+xml" PartName="/ppt/charts/colors9.xml"/>
  <Override ContentType="application/vnd.ms-office.chartcolorstyle+xml" PartName="/ppt/charts/colors10.xml"/>
  <Override ContentType="application/vnd.ms-office.chartcolorstyle+xml" PartName="/ppt/charts/colors11.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ms-office.chartstyle+xml" PartName="/ppt/charts/style8.xml"/>
  <Override ContentType="application/vnd.ms-office.chartstyle+xml" PartName="/ppt/charts/style9.xml"/>
  <Override ContentType="application/vnd.ms-office.chartstyle+xml" PartName="/ppt/charts/style10.xml"/>
  <Override ContentType="application/vnd.ms-office.chartstyle+xml" PartName="/ppt/charts/style11.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presentationml.slideLayout+xml" PartName="/ppt/slideLayouts/slideLayout149.xml"/>
  <Override ContentType="application/vnd.openxmlformats-officedocument.presentationml.slideLayout+xml" PartName="/ppt/slideLayouts/slideLayout150.xml"/>
  <Override ContentType="application/vnd.openxmlformats-officedocument.presentationml.slideLayout+xml" PartName="/ppt/slideLayouts/slideLayout151.xml"/>
  <Override ContentType="application/vnd.openxmlformats-officedocument.presentationml.slideLayout+xml" PartName="/ppt/slideLayouts/slideLayout152.xml"/>
  <Override ContentType="application/vnd.openxmlformats-officedocument.presentationml.slideLayout+xml" PartName="/ppt/slideLayouts/slideLayout153.xml"/>
  <Override ContentType="application/vnd.openxmlformats-officedocument.presentationml.slideLayout+xml" PartName="/ppt/slideLayouts/slideLayout154.xml"/>
  <Override ContentType="application/vnd.openxmlformats-officedocument.presentationml.slideLayout+xml" PartName="/ppt/slideLayouts/slideLayout155.xml"/>
  <Override ContentType="application/vnd.openxmlformats-officedocument.presentationml.slideLayout+xml" PartName="/ppt/slideLayouts/slideLayout156.xml"/>
  <Override ContentType="application/vnd.openxmlformats-officedocument.presentationml.slideLayout+xml" PartName="/ppt/slideLayouts/slideLayout157.xml"/>
  <Override ContentType="application/vnd.openxmlformats-officedocument.presentationml.slideLayout+xml" PartName="/ppt/slideLayouts/slideLayout158.xml"/>
  <Override ContentType="application/vnd.openxmlformats-officedocument.presentationml.slideLayout+xml" PartName="/ppt/slideLayouts/slideLayout159.xml"/>
  <Override ContentType="application/vnd.openxmlformats-officedocument.presentationml.slideLayout+xml" PartName="/ppt/slideLayouts/slideLayout16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823" r:id="rId2"/>
    <p:sldMasterId id="2147484712" r:id="rId3"/>
  </p:sldMasterIdLst>
  <p:notesMasterIdLst>
    <p:notesMasterId r:id="rId4"/>
  </p:notesMasterIdLst>
  <p:handoutMasterIdLst>
    <p:handoutMasterId r:id="rId5"/>
  </p:handoutMasterIdLst>
  <p:sldIdLst>
    <p:sldId id="427" r:id="rId6"/>
    <p:sldId id="565" r:id="rId7"/>
    <p:sldId id="519" r:id="rId8"/>
    <p:sldId id="548" r:id="rId9"/>
    <p:sldId id="499" r:id="rId10"/>
    <p:sldId id="507" r:id="rId11"/>
    <p:sldId id="506" r:id="rId12"/>
    <p:sldId id="514" r:id="rId13"/>
    <p:sldId id="542" r:id="rId14"/>
    <p:sldId id="501" r:id="rId15"/>
    <p:sldId id="510" r:id="rId16"/>
    <p:sldId id="561" r:id="rId17"/>
    <p:sldId id="552" r:id="rId18"/>
    <p:sldId id="567" r:id="rId19"/>
    <p:sldId id="539" r:id="rId20"/>
    <p:sldId id="540" r:id="rId21"/>
    <p:sldId id="405" r:id="rId22"/>
    <p:sldId id="570" r:id="rId23"/>
    <p:sldId id="508" r:id="rId24"/>
    <p:sldId id="526" r:id="rId25"/>
    <p:sldId id="471" r:id="rId26"/>
    <p:sldId id="511" r:id="rId27"/>
    <p:sldId id="576" r:id="rId28"/>
    <p:sldId id="388" r:id="rId29"/>
    <p:sldId id="392" r:id="rId30"/>
    <p:sldId id="577" r:id="rId31"/>
  </p:sldIdLst>
  <p:sldSz cx="24384000" cy="13716000"/>
  <p:notesSz cx="6858000" cy="9144000"/>
  <p:custDataLst>
    <p:tags r:id="rId32"/>
  </p:custDataLst>
  <p:defaultTextStyle>
    <a:defPPr>
      <a:defRPr lang="ru-RU"/>
    </a:defPPr>
    <a:lvl1pPr marL="0" algn="l" defTabSz="1827843" rtl="0" eaLnBrk="1" latinLnBrk="0" hangingPunct="1">
      <a:defRPr sz="3600" kern="1200">
        <a:solidFill>
          <a:schemeClr val="tx1"/>
        </a:solidFill>
        <a:latin typeface="+mn-lt"/>
        <a:ea typeface="+mn-ea"/>
        <a:cs typeface="+mn-cs"/>
      </a:defRPr>
    </a:lvl1pPr>
    <a:lvl2pPr marL="913922" algn="l" defTabSz="1827843" rtl="0" eaLnBrk="1" latinLnBrk="0" hangingPunct="1">
      <a:defRPr sz="3600" kern="1200">
        <a:solidFill>
          <a:schemeClr val="tx1"/>
        </a:solidFill>
        <a:latin typeface="+mn-lt"/>
        <a:ea typeface="+mn-ea"/>
        <a:cs typeface="+mn-cs"/>
      </a:defRPr>
    </a:lvl2pPr>
    <a:lvl3pPr marL="1827843" algn="l" defTabSz="1827843" rtl="0" eaLnBrk="1" latinLnBrk="0" hangingPunct="1">
      <a:defRPr sz="3600" kern="1200">
        <a:solidFill>
          <a:schemeClr val="tx1"/>
        </a:solidFill>
        <a:latin typeface="+mn-lt"/>
        <a:ea typeface="+mn-ea"/>
        <a:cs typeface="+mn-cs"/>
      </a:defRPr>
    </a:lvl3pPr>
    <a:lvl4pPr marL="2741764" algn="l" defTabSz="1827843" rtl="0" eaLnBrk="1" latinLnBrk="0" hangingPunct="1">
      <a:defRPr sz="3600" kern="1200">
        <a:solidFill>
          <a:schemeClr val="tx1"/>
        </a:solidFill>
        <a:latin typeface="+mn-lt"/>
        <a:ea typeface="+mn-ea"/>
        <a:cs typeface="+mn-cs"/>
      </a:defRPr>
    </a:lvl4pPr>
    <a:lvl5pPr marL="3655688" algn="l" defTabSz="1827843" rtl="0" eaLnBrk="1" latinLnBrk="0" hangingPunct="1">
      <a:defRPr sz="3600" kern="1200">
        <a:solidFill>
          <a:schemeClr val="tx1"/>
        </a:solidFill>
        <a:latin typeface="+mn-lt"/>
        <a:ea typeface="+mn-ea"/>
        <a:cs typeface="+mn-cs"/>
      </a:defRPr>
    </a:lvl5pPr>
    <a:lvl6pPr marL="4569610" algn="l" defTabSz="1827843" rtl="0" eaLnBrk="1" latinLnBrk="0" hangingPunct="1">
      <a:defRPr sz="3600" kern="1200">
        <a:solidFill>
          <a:schemeClr val="tx1"/>
        </a:solidFill>
        <a:latin typeface="+mn-lt"/>
        <a:ea typeface="+mn-ea"/>
        <a:cs typeface="+mn-cs"/>
      </a:defRPr>
    </a:lvl6pPr>
    <a:lvl7pPr marL="5483528" algn="l" defTabSz="1827843" rtl="0" eaLnBrk="1" latinLnBrk="0" hangingPunct="1">
      <a:defRPr sz="3600" kern="1200">
        <a:solidFill>
          <a:schemeClr val="tx1"/>
        </a:solidFill>
        <a:latin typeface="+mn-lt"/>
        <a:ea typeface="+mn-ea"/>
        <a:cs typeface="+mn-cs"/>
      </a:defRPr>
    </a:lvl7pPr>
    <a:lvl8pPr marL="6397452" algn="l" defTabSz="1827843" rtl="0" eaLnBrk="1" latinLnBrk="0" hangingPunct="1">
      <a:defRPr sz="3600" kern="1200">
        <a:solidFill>
          <a:schemeClr val="tx1"/>
        </a:solidFill>
        <a:latin typeface="+mn-lt"/>
        <a:ea typeface="+mn-ea"/>
        <a:cs typeface="+mn-cs"/>
      </a:defRPr>
    </a:lvl8pPr>
    <a:lvl9pPr marL="7311374" algn="l" defTabSz="1827843"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p="http://schemas.openxmlformats.org/presentationml/2006/main">
  <p:cmAuthor id="1" name="isakoff" initials="i" lastIdx="0" clrIdx="0">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7" autoAdjust="0"/>
    <p:restoredTop sz="94107" autoAdjust="0"/>
  </p:normalViewPr>
  <p:slideViewPr>
    <p:cSldViewPr snapToGrid="0">
      <p:cViewPr varScale="1">
        <p:scale>
          <a:sx n="54" d="100"/>
          <a:sy n="54" d="100"/>
        </p:scale>
        <p:origin x="696" y="84"/>
      </p:cViewPr>
      <p:guideLst/>
    </p:cSldViewPr>
  </p:slideViewPr>
  <p:outlineViewPr>
    <p:cViewPr>
      <p:scale>
        <a:sx n="50" d="100"/>
        <a:sy n="50" d="100"/>
      </p:scale>
      <p:origin x="0" y="0"/>
    </p:cViewPr>
  </p:outlineViewPr>
  <p:notesTextViewPr>
    <p:cViewPr>
      <p:scale>
        <a:sx n="125" d="100"/>
        <a:sy n="125" d="100"/>
      </p:scale>
      <p:origin x="0" y="0"/>
    </p:cViewPr>
  </p:notesTextViewPr>
  <p:sorterViewPr>
    <p:cViewPr>
      <p:scale>
        <a:sx n="25" d="100"/>
        <a:sy n="25" d="100"/>
      </p:scale>
      <p:origin x="0" y="0"/>
    </p:cViewPr>
  </p:sorterViewPr>
  <p:notesViewPr>
    <p:cSldViewPr snapToGrid="0">
      <p:cViewPr varScale="1">
        <p:scale>
          <a:sx n="85" d="100"/>
          <a:sy n="85" d="100"/>
        </p:scale>
        <p:origin x="3804" y="96"/>
      </p:cViewPr>
      <p:guideLst>
        <p:guide orient="horz" pos="2880"/>
        <p:guide pos="2160"/>
      </p:guideLst>
    </p:cSldViewPr>
  </p:notesViewPr>
  <p:gridSpacing cx="365761" cy="365761"/>
</p:viewPr>
</file>

<file path=ppt/_rels/presentation.xml.rels><?xml version="1.0" encoding="UTF-8" standalone="yes"?><Relationships xmlns="http://schemas.openxmlformats.org/package/2006/relationships"><Relationship Id="rId1" Target="commentAuthors.xml" Type="http://schemas.openxmlformats.org/officeDocument/2006/relationships/commentAuthors"/><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1.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2.xml" Type="http://schemas.openxmlformats.org/officeDocument/2006/relationships/slideMaster"/><Relationship Id="rId30" Target="slides/slide25.xml" Type="http://schemas.openxmlformats.org/officeDocument/2006/relationships/slide"/><Relationship Id="rId31" Target="slides/slide26.xml" Type="http://schemas.openxmlformats.org/officeDocument/2006/relationships/slide"/><Relationship Id="rId32" Target="tags/tag2.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notesMasters/notesMaster1.xml" Type="http://schemas.openxmlformats.org/officeDocument/2006/relationships/notesMaster"/><Relationship Id="rId5" Target="handoutMasters/handoutMaster1.xml" Type="http://schemas.openxmlformats.org/officeDocument/2006/relationships/handout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10.xml.rels><?xml version="1.0" encoding="UTF-8" standalone="yes"?><Relationships xmlns="http://schemas.openxmlformats.org/package/2006/relationships"><Relationship Id="rId1" Target="../embeddings/Microsoft_Excel_Worksheet10.xlsx" Type="http://schemas.openxmlformats.org/officeDocument/2006/relationships/package"/><Relationship Id="rId2" Target="colors10.xml" Type="http://schemas.microsoft.com/office/2011/relationships/chartColorStyle"/><Relationship Id="rId3" Target="style10.xml" Type="http://schemas.microsoft.com/office/2011/relationships/chartStyle"/></Relationships>
</file>

<file path=ppt/charts/_rels/chart11.xml.rels><?xml version="1.0" encoding="UTF-8" standalone="yes"?><Relationships xmlns="http://schemas.openxmlformats.org/package/2006/relationships"><Relationship Id="rId1" Target="../embeddings/Microsoft_Excel_Worksheet11.xlsx" Type="http://schemas.openxmlformats.org/officeDocument/2006/relationships/package"/><Relationship Id="rId2" Target="colors11.xml" Type="http://schemas.microsoft.com/office/2011/relationships/chartColorStyle"/><Relationship Id="rId3" Target="style1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6.xml" Type="http://schemas.microsoft.com/office/2011/relationships/chartColorStyle"/><Relationship Id="rId3" Target="style6.xml" Type="http://schemas.microsoft.com/office/2011/relationships/chartStyl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colors7.xml" Type="http://schemas.microsoft.com/office/2011/relationships/chartColorStyle"/><Relationship Id="rId3" Target="style7.xml" Type="http://schemas.microsoft.com/office/2011/relationships/chartStyl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 Id="rId2" Target="colors8.xml" Type="http://schemas.microsoft.com/office/2011/relationships/chartColorStyle"/><Relationship Id="rId3" Target="style8.xml" Type="http://schemas.microsoft.com/office/2011/relationships/chartStyle"/></Relationships>
</file>

<file path=ppt/charts/_rels/chart9.xml.rels><?xml version="1.0" encoding="UTF-8" standalone="yes"?><Relationships xmlns="http://schemas.openxmlformats.org/package/2006/relationships"><Relationship Id="rId1" Target="../embeddings/Microsoft_Excel_Worksheet9.xlsx" Type="http://schemas.openxmlformats.org/officeDocument/2006/relationships/package"/><Relationship Id="rId2" Target="colors9.xml" Type="http://schemas.microsoft.com/office/2011/relationships/chartColorStyle"/><Relationship Id="rId3" Target="style9.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p>
          <a:pPr>
            <a:defRPr sz="2100" b="0" i="0" u="none" strike="noStrike" kern="1200" spc="0" baseline="0" smtId="4294967295">
              <a:solidFill>
                <a:schemeClr val="tx1">
                  <a:lumMod val="65000"/>
                  <a:lumOff val="35000"/>
                </a:schemeClr>
              </a:solidFill>
              <a:latin typeface="+mn-lt"/>
              <a:ea typeface="+mn-ea"/>
              <a:cs typeface="+mn-cs"/>
            </a:defRPr>
          </a:pPr>
          <a:endParaRPr sz="2100" b="0" i="0" u="none" strike="noStrike" kern="1200" spc="0" baseline="0" smtId="4294967295">
            <a:solidFill>
              <a:schemeClr val="tx1">
                <a:lumMod val="65000"/>
                <a:lumOff val="35000"/>
              </a:schemeClr>
            </a:solidFill>
            <a:latin typeface="+mn-lt"/>
            <a:ea typeface="+mn-ea"/>
            <a:cs typeface="+mn-cs"/>
          </a:endParaRPr>
        </a:p>
      </c:txPr>
    </c:title>
    <c:autoTitleDeleted val="0"/>
    <c:plotArea>
      <c:pieChart>
        <c:varyColors val="1"/>
        <c:ser>
          <c:idx val="0"/>
          <c:order val="0"/>
          <c:tx>
            <c:strRef>
              <c:f>Sheet1!$B$1</c:f>
              <c:strCache>
                <c:ptCount val="1"/>
                <c:pt idx="0">
                  <c:v>Sales</c:v>
                </c:pt>
              </c:strCache>
            </c:strRef>
          </c:tx>
          <c:spPr>
            <a:ln>
              <a:noFill/>
            </a:ln>
            <a:effectLst/>
          </c:spPr>
          <c:dPt>
            <c:idx val="0"/>
            <c:invertIfNegative val="1"/>
            <c:spPr>
              <a:solidFill>
                <a:schemeClr val="accent5">
                  <a:shade val="58000"/>
                </a:schemeClr>
              </a:solidFill>
              <a:ln w="19050">
                <a:noFill/>
              </a:ln>
            </c:spPr>
            <c:extLst>
              <c:ext xmlns:c16="http://schemas.microsoft.com/office/drawing/2014/chart" uri="{C3380CC4-5D6E-409C-BE32-E72D297353CC}">
                <c16:uniqueId val="{00000001-187A-45EF-BBC1-140857EDFCD4}"/>
              </c:ext>
            </c:extLst>
          </c:dPt>
          <c:dPt>
            <c:idx val="1"/>
            <c:invertIfNegative val="1"/>
            <c:spPr>
              <a:solidFill>
                <a:schemeClr val="accent5">
                  <a:shade val="86000"/>
                </a:schemeClr>
              </a:solidFill>
              <a:ln w="19050">
                <a:noFill/>
              </a:ln>
            </c:spPr>
            <c:extLst>
              <c:ext xmlns:c16="http://schemas.microsoft.com/office/drawing/2014/chart" uri="{C3380CC4-5D6E-409C-BE32-E72D297353CC}">
                <c16:uniqueId val="{00000003-187A-45EF-BBC1-140857EDFCD4}"/>
              </c:ext>
            </c:extLst>
          </c:dPt>
          <c:dPt>
            <c:idx val="2"/>
            <c:invertIfNegative val="1"/>
            <c:spPr>
              <a:solidFill>
                <a:schemeClr val="accent5">
                  <a:tint val="86000"/>
                </a:schemeClr>
              </a:solidFill>
              <a:ln w="19050">
                <a:noFill/>
              </a:ln>
            </c:spPr>
            <c:extLst>
              <c:ext xmlns:c16="http://schemas.microsoft.com/office/drawing/2014/chart" uri="{C3380CC4-5D6E-409C-BE32-E72D297353CC}">
                <c16:uniqueId val="{00000005-187A-45EF-BBC1-140857EDFCD4}"/>
              </c:ext>
            </c:extLst>
          </c:dPt>
          <c:dPt>
            <c:idx val="3"/>
            <c:invertIfNegative val="1"/>
            <c:spPr>
              <a:solidFill>
                <a:schemeClr val="bg1"/>
              </a:solidFill>
              <a:ln w="19050">
                <a:noFill/>
              </a:ln>
            </c:spPr>
            <c:extLst>
              <c:ext xmlns:c16="http://schemas.microsoft.com/office/drawing/2014/chart" uri="{C3380CC4-5D6E-409C-BE32-E72D297353CC}">
                <c16:uniqueId val="{00000001-440A-4D71-8F9C-4B8749FD3A6A}"/>
              </c:ext>
            </c:extLst>
          </c:dPt>
          <c:dLbls>
            <c:delete val="1"/>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0-440A-4D71-8F9C-4B8749FD3A6A}"/>
            </c:ext>
          </c:extLst>
        </c:ser>
        <c:dLbls>
          <c:showLegendKey val="0"/>
          <c:showVal val="0"/>
          <c:showCatName val="0"/>
          <c:showSerName val="0"/>
          <c:showPercent val="0"/>
          <c:showBubbleSize val="0"/>
          <c:showLeaderLines val="0"/>
        </c:dLbls>
        <c:firstSliceAng/>
      </c:pieChart>
      <c:spPr>
        <a:noFill/>
        <a:ln>
          <a:noFill/>
        </a:ln>
        <a:effectLst/>
      </c:spPr>
    </c:plotArea>
    <c:legend>
      <c:legendPos val="b"/>
      <c:overlay val="0"/>
      <c:spPr>
        <a:noFill/>
        <a:ln>
          <a:noFill/>
        </a:ln>
        <a:effectLst/>
      </c:spPr>
      <c:txPr>
        <a:bodyPr rot="0" spcFirstLastPara="1" vertOverflow="ellipsis" vert="horz" wrap="square" anchor="ctr" anchorCtr="1"/>
        <a:p>
          <a:pPr>
            <a:defRPr sz="2100" b="0" i="0" u="none" strike="noStrike" kern="1200" baseline="0" smtId="4294967295">
              <a:solidFill>
                <a:schemeClr val="tx1">
                  <a:lumMod val="65000"/>
                  <a:lumOff val="35000"/>
                </a:schemeClr>
              </a:solidFill>
              <a:latin typeface="+mn-lt"/>
              <a:ea typeface="+mn-ea"/>
              <a:cs typeface="+mn-cs"/>
            </a:defRPr>
          </a:pPr>
          <a:endParaRPr sz="21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chemeClr val="accent5">
                  <a:shade val="76000"/>
                </a:schemeClr>
              </a:solidFill>
              <a:ln w="19050">
                <a:solidFill>
                  <a:schemeClr val="lt1"/>
                </a:solidFill>
              </a:ln>
            </c:spPr>
            <c:extLst>
              <c:ext xmlns:c16="http://schemas.microsoft.com/office/drawing/2014/chart" uri="{C3380CC4-5D6E-409C-BE32-E72D297353CC}">
                <c16:uniqueId val="{00000001-2090-4007-95A3-248A4CFFA8FE}"/>
              </c:ext>
            </c:extLst>
          </c:dPt>
          <c:dPt>
            <c:idx val="1"/>
            <c:invertIfNegative val="1"/>
            <c:spPr>
              <a:solidFill>
                <a:schemeClr val="accent5">
                  <a:tint val="77000"/>
                </a:schemeClr>
              </a:solidFill>
              <a:ln w="19050">
                <a:solidFill>
                  <a:schemeClr val="lt1"/>
                </a:solidFill>
              </a:ln>
            </c:spPr>
            <c:extLst>
              <c:ext xmlns:c16="http://schemas.microsoft.com/office/drawing/2014/chart" uri="{C3380CC4-5D6E-409C-BE32-E72D297353CC}">
                <c16:uniqueId val="{00000003-2090-4007-95A3-248A4CFFA8FE}"/>
              </c:ext>
            </c:extLst>
          </c:dPt>
          <c:dLbls>
            <c:delete val="1"/>
            <c:extLst>
              <c:ext xmlns:c15="http://schemas.microsoft.com/office/drawing/2012/chart" uri="{CE6537A1-D6FC-4f65-9D91-7224C49458BB}">
                <c15:showLeaderLines val="1"/>
              </c:ext>
            </c:extLst>
          </c:dLbls>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0-88ED-4E77-A3DF-ABC970587291}"/>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smtId="4294967295">
          <a:latin typeface="inpin heiti" panose="00000500000000000000" pitchFamily="2" charset="-122"/>
          <a:ea typeface="inpin heiti" panose="00000500000000000000" pitchFamily="2" charset="-122"/>
          <a:sym typeface="inpin heiti" panose="00000500000000000000" pitchFamily="2" charset="-122"/>
        </a:defRPr>
      </a:pPr>
      <a:endParaRPr smtId="4294967295">
        <a:latin typeface="inpin heiti" panose="00000500000000000000" pitchFamily="2" charset="-122"/>
        <a:ea typeface="inpin heiti" panose="00000500000000000000" pitchFamily="2" charset="-122"/>
        <a:sym typeface="inpin heiti" panose="00000500000000000000" pitchFamily="2" charset="-122"/>
      </a:endParaRPr>
    </a:p>
  </c:txPr>
  <c:externalData r:id="rId1">
    <c:autoUpdate val="0"/>
  </c:externalData>
</c:chartSpace>
</file>

<file path=ppt/charts/chart1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chemeClr val="accent5">
                  <a:shade val="76000"/>
                </a:schemeClr>
              </a:solidFill>
              <a:ln w="19050">
                <a:solidFill>
                  <a:schemeClr val="lt1"/>
                </a:solidFill>
              </a:ln>
            </c:spPr>
            <c:extLst>
              <c:ext xmlns:c16="http://schemas.microsoft.com/office/drawing/2014/chart" uri="{C3380CC4-5D6E-409C-BE32-E72D297353CC}">
                <c16:uniqueId val="{00000001-A5FB-46B5-B088-96681B957D5B}"/>
              </c:ext>
            </c:extLst>
          </c:dPt>
          <c:dPt>
            <c:idx val="1"/>
            <c:invertIfNegative val="1"/>
            <c:spPr>
              <a:solidFill>
                <a:schemeClr val="accent5">
                  <a:tint val="77000"/>
                </a:schemeClr>
              </a:solidFill>
              <a:ln w="19050">
                <a:solidFill>
                  <a:schemeClr val="lt1"/>
                </a:solidFill>
              </a:ln>
            </c:spPr>
            <c:extLst>
              <c:ext xmlns:c16="http://schemas.microsoft.com/office/drawing/2014/chart" uri="{C3380CC4-5D6E-409C-BE32-E72D297353CC}">
                <c16:uniqueId val="{00000003-A5FB-46B5-B088-96681B957D5B}"/>
              </c:ext>
            </c:extLst>
          </c:dPt>
          <c:dLbls>
            <c:delete val="1"/>
            <c:extLst>
              <c:ext xmlns:c15="http://schemas.microsoft.com/office/drawing/2012/chart" uri="{CE6537A1-D6FC-4f65-9D91-7224C49458BB}">
                <c15:showLeaderLines val="1"/>
              </c:ext>
            </c:extLst>
          </c:dLbls>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0-6DA0-4C22-A9AF-C652FA7B2B79}"/>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smtId="4294967295">
          <a:latin typeface="inpin heiti" panose="00000500000000000000" pitchFamily="2" charset="-122"/>
          <a:ea typeface="inpin heiti" panose="00000500000000000000" pitchFamily="2" charset="-122"/>
          <a:sym typeface="inpin heiti" panose="00000500000000000000" pitchFamily="2" charset="-122"/>
        </a:defRPr>
      </a:pPr>
      <a:endParaRPr smtId="4294967295">
        <a:latin typeface="inpin heiti" panose="00000500000000000000" pitchFamily="2" charset="-122"/>
        <a:ea typeface="inpin heiti" panose="00000500000000000000" pitchFamily="2" charset="-122"/>
        <a:sym typeface="inpin heiti" panose="00000500000000000000" pitchFamily="2"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pieChart>
        <c:varyColors val="1"/>
        <c:ser>
          <c:idx val="0"/>
          <c:order val="0"/>
          <c:tx>
            <c:strRef>
              <c:f>Sheet1!$B$1</c:f>
              <c:strCache>
                <c:ptCount val="1"/>
                <c:pt idx="0">
                  <c:v>Sales</c:v>
                </c:pt>
              </c:strCache>
            </c:strRef>
          </c:tx>
          <c:spPr>
            <a:ln>
              <a:noFill/>
            </a:ln>
            <a:effectLst/>
          </c:spPr>
          <c:dPt>
            <c:idx val="0"/>
            <c:invertIfNegative val="1"/>
            <c:spPr>
              <a:solidFill>
                <a:schemeClr val="accent5">
                  <a:shade val="58000"/>
                </a:schemeClr>
              </a:solidFill>
              <a:ln w="19050">
                <a:noFill/>
              </a:ln>
            </c:spPr>
            <c:extLst>
              <c:ext xmlns:c16="http://schemas.microsoft.com/office/drawing/2014/chart" uri="{C3380CC4-5D6E-409C-BE32-E72D297353CC}">
                <c16:uniqueId val="{00000001-41CD-4188-8004-B907005EE502}"/>
              </c:ext>
            </c:extLst>
          </c:dPt>
          <c:dPt>
            <c:idx val="1"/>
            <c:invertIfNegative val="1"/>
            <c:spPr>
              <a:solidFill>
                <a:schemeClr val="accent5">
                  <a:shade val="86000"/>
                </a:schemeClr>
              </a:solidFill>
              <a:ln w="19050">
                <a:noFill/>
              </a:ln>
            </c:spPr>
            <c:extLst>
              <c:ext xmlns:c16="http://schemas.microsoft.com/office/drawing/2014/chart" uri="{C3380CC4-5D6E-409C-BE32-E72D297353CC}">
                <c16:uniqueId val="{00000003-41CD-4188-8004-B907005EE502}"/>
              </c:ext>
            </c:extLst>
          </c:dPt>
          <c:dPt>
            <c:idx val="2"/>
            <c:invertIfNegative val="1"/>
            <c:spPr>
              <a:solidFill>
                <a:schemeClr val="accent5">
                  <a:tint val="86000"/>
                </a:schemeClr>
              </a:solidFill>
              <a:ln w="19050">
                <a:noFill/>
              </a:ln>
            </c:spPr>
            <c:extLst>
              <c:ext xmlns:c16="http://schemas.microsoft.com/office/drawing/2014/chart" uri="{C3380CC4-5D6E-409C-BE32-E72D297353CC}">
                <c16:uniqueId val="{00000005-41CD-4188-8004-B907005EE502}"/>
              </c:ext>
            </c:extLst>
          </c:dPt>
          <c:dPt>
            <c:idx val="3"/>
            <c:invertIfNegative val="1"/>
            <c:spPr>
              <a:solidFill>
                <a:schemeClr val="bg1"/>
              </a:solidFill>
              <a:ln w="19050">
                <a:noFill/>
              </a:ln>
            </c:spPr>
            <c:extLst>
              <c:ext xmlns:c16="http://schemas.microsoft.com/office/drawing/2014/chart" uri="{C3380CC4-5D6E-409C-BE32-E72D297353CC}">
                <c16:uniqueId val="{00000007-41CD-4188-8004-B907005EE502}"/>
              </c:ext>
            </c:extLst>
          </c:dPt>
          <c:dLbls>
            <c:delete val="1"/>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41CD-4188-8004-B907005EE502}"/>
            </c:ext>
          </c:extLst>
        </c:ser>
        <c:dLbls>
          <c:showLegendKey val="0"/>
          <c:showVal val="0"/>
          <c:showCatName val="0"/>
          <c:showSerName val="0"/>
          <c:showPercent val="0"/>
          <c:showBubbleSize val="0"/>
          <c:showLeaderLines val="0"/>
        </c:dLbls>
        <c:firstSliceAng/>
      </c:pieChart>
      <c:spPr>
        <a:noFill/>
        <a:ln>
          <a:noFill/>
        </a:ln>
        <a:effectLst/>
      </c:spPr>
    </c:plotArea>
    <c:legend>
      <c:legendPos val="b"/>
      <c:overlay val="0"/>
      <c:spPr>
        <a:noFill/>
        <a:ln>
          <a:noFill/>
        </a:ln>
        <a:effectLst/>
      </c:spPr>
      <c:txPr>
        <a:bodyPr rot="0" spcFirstLastPara="1" vertOverflow="ellipsis" vert="horz" wrap="square" anchor="ctr" anchorCtr="1"/>
        <a:p>
          <a:pPr>
            <a:defRPr sz="2100" b="0" i="0" u="none" strike="noStrike" kern="1200" baseline="0" smtId="4294967295">
              <a:solidFill>
                <a:schemeClr val="tx1">
                  <a:lumMod val="65000"/>
                  <a:lumOff val="35000"/>
                </a:schemeClr>
              </a:solidFill>
              <a:latin typeface="+mn-lt"/>
              <a:ea typeface="+mn-ea"/>
              <a:cs typeface="+mn-cs"/>
            </a:defRPr>
          </a:pPr>
          <a:endParaRPr sz="21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doughnutChart>
        <c:varyColors val="1"/>
        <c:ser>
          <c:idx val="0"/>
          <c:order val="0"/>
          <c:tx>
            <c:strRef>
              <c:f>Sheet1!$B$1</c:f>
              <c:strCache>
                <c:ptCount val="1"/>
                <c:pt idx="0">
                  <c:v>Sales</c:v>
                </c:pt>
              </c:strCache>
            </c:strRef>
          </c:tx>
          <c:spPr>
            <a:ln>
              <a:noFill/>
            </a:ln>
            <a:effectLst/>
          </c:spPr>
          <c:dPt>
            <c:idx val="0"/>
            <c:invertIfNegative val="1"/>
            <c:spPr>
              <a:solidFill>
                <a:schemeClr val="tx2">
                  <a:lumMod val="20000"/>
                  <a:lumOff val="80000"/>
                </a:schemeClr>
              </a:solidFill>
              <a:ln w="19050">
                <a:noFill/>
              </a:ln>
            </c:spPr>
            <c:extLst>
              <c:ext xmlns:c16="http://schemas.microsoft.com/office/drawing/2014/chart" uri="{C3380CC4-5D6E-409C-BE32-E72D297353CC}">
                <c16:uniqueId val="{00000001-3D5B-4138-850E-F45F87CE9537}"/>
              </c:ext>
            </c:extLst>
          </c:dPt>
          <c:dPt>
            <c:idx val="1"/>
            <c:invertIfNegative val="1"/>
            <c:spPr>
              <a:solidFill>
                <a:schemeClr val="bg1"/>
              </a:solidFill>
              <a:ln w="19050">
                <a:noFill/>
              </a:ln>
            </c:spPr>
            <c:extLst>
              <c:ext xmlns:c16="http://schemas.microsoft.com/office/drawing/2014/chart" uri="{C3380CC4-5D6E-409C-BE32-E72D297353CC}">
                <c16:uniqueId val="{00000003-3D5B-4138-850E-F45F87CE9537}"/>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800" b="0" i="0" u="none" strike="noStrike" kern="1200" baseline="0" smtId="4294967295">
                    <a:solidFill>
                      <a:schemeClr val="tx1">
                        <a:alpha val="80000"/>
                      </a:schemeClr>
                    </a:solidFill>
                    <a:latin typeface="+mn-lt"/>
                    <a:ea typeface="+mn-ea"/>
                    <a:cs typeface="+mn-cs"/>
                  </a:defRPr>
                </a:pPr>
                <a:endParaRPr sz="1800" b="0" i="0" u="none" strike="noStrike" kern="1200" baseline="0" smtId="4294967295">
                  <a:solidFill>
                    <a:schemeClr val="tx1">
                      <a:alpha val="80000"/>
                    </a:schemeClr>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1st Qtr</c:v>
                </c:pt>
                <c:pt idx="1">
                  <c:v>2nd Qtr</c:v>
                </c:pt>
              </c:strCache>
            </c:strRef>
          </c:cat>
          <c:val>
            <c:numRef>
              <c:f>Sheet1!$B$2:$B$3</c:f>
              <c:numCache>
                <c:formatCode>General</c:formatCode>
                <c:ptCount val="2"/>
                <c:pt idx="0">
                  <c:v>92</c:v>
                </c:pt>
                <c:pt idx="1">
                  <c:v>8</c:v>
                </c:pt>
              </c:numCache>
            </c:numRef>
          </c:val>
          <c:extLst>
            <c:ext xmlns:c16="http://schemas.microsoft.com/office/drawing/2014/chart" uri="{C3380CC4-5D6E-409C-BE32-E72D297353CC}">
              <c16:uniqueId val="{00000004-3D5B-4138-850E-F45F87CE9537}"/>
            </c:ext>
          </c:extLst>
        </c:ser>
        <c:dLbls>
          <c:showLegendKey val="0"/>
          <c:showVal val="0"/>
          <c:showCatName val="0"/>
          <c:showSerName val="0"/>
          <c:showPercent val="0"/>
          <c:showBubbleSize val="0"/>
          <c:showLeaderLines val="0"/>
        </c:dLbls>
        <c:firstSliceAng/>
        <c:holeSize val="50"/>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doughnutChart>
        <c:varyColors val="1"/>
        <c:ser>
          <c:idx val="0"/>
          <c:order val="0"/>
          <c:tx>
            <c:strRef>
              <c:f>Sheet1!$B$1</c:f>
              <c:strCache>
                <c:ptCount val="1"/>
                <c:pt idx="0">
                  <c:v>Sales</c:v>
                </c:pt>
              </c:strCache>
            </c:strRef>
          </c:tx>
          <c:spPr>
            <a:ln>
              <a:noFill/>
            </a:ln>
            <a:effectLst/>
          </c:spPr>
          <c:dPt>
            <c:idx val="0"/>
            <c:invertIfNegative val="1"/>
            <c:spPr>
              <a:solidFill>
                <a:schemeClr val="tx2">
                  <a:lumMod val="20000"/>
                  <a:lumOff val="80000"/>
                </a:schemeClr>
              </a:solidFill>
              <a:ln w="19050">
                <a:noFill/>
              </a:ln>
            </c:spPr>
            <c:extLst>
              <c:ext xmlns:c16="http://schemas.microsoft.com/office/drawing/2014/chart" uri="{C3380CC4-5D6E-409C-BE32-E72D297353CC}">
                <c16:uniqueId val="{00000001-11DF-47CF-913B-A4D16877F606}"/>
              </c:ext>
            </c:extLst>
          </c:dPt>
          <c:dPt>
            <c:idx val="1"/>
            <c:invertIfNegative val="1"/>
            <c:spPr>
              <a:solidFill>
                <a:schemeClr val="bg1"/>
              </a:solidFill>
              <a:ln w="19050">
                <a:noFill/>
              </a:ln>
            </c:spPr>
            <c:extLst>
              <c:ext xmlns:c16="http://schemas.microsoft.com/office/drawing/2014/chart" uri="{C3380CC4-5D6E-409C-BE32-E72D297353CC}">
                <c16:uniqueId val="{00000003-11DF-47CF-913B-A4D16877F606}"/>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800" b="0" i="0" u="none" strike="noStrike" kern="1200" baseline="0" smtId="4294967295">
                    <a:solidFill>
                      <a:schemeClr val="tx1">
                        <a:alpha val="80000"/>
                      </a:schemeClr>
                    </a:solidFill>
                    <a:latin typeface="+mn-lt"/>
                    <a:ea typeface="+mn-ea"/>
                    <a:cs typeface="+mn-cs"/>
                  </a:defRPr>
                </a:pPr>
                <a:endParaRPr sz="1800" b="0" i="0" u="none" strike="noStrike" kern="1200" baseline="0" smtId="4294967295">
                  <a:solidFill>
                    <a:schemeClr val="tx1">
                      <a:alpha val="80000"/>
                    </a:schemeClr>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1st Qtr</c:v>
                </c:pt>
                <c:pt idx="1">
                  <c:v>2nd Qtr</c:v>
                </c:pt>
              </c:strCache>
            </c:strRef>
          </c:cat>
          <c:val>
            <c:numRef>
              <c:f>Sheet1!$B$2:$B$3</c:f>
              <c:numCache>
                <c:formatCode>General</c:formatCode>
                <c:ptCount val="2"/>
                <c:pt idx="0">
                  <c:v>68</c:v>
                </c:pt>
                <c:pt idx="1">
                  <c:v>22</c:v>
                </c:pt>
              </c:numCache>
            </c:numRef>
          </c:val>
          <c:extLst>
            <c:ext xmlns:c16="http://schemas.microsoft.com/office/drawing/2014/chart" uri="{C3380CC4-5D6E-409C-BE32-E72D297353CC}">
              <c16:uniqueId val="{00000004-11DF-47CF-913B-A4D16877F606}"/>
            </c:ext>
          </c:extLst>
        </c:ser>
        <c:dLbls>
          <c:showLegendKey val="0"/>
          <c:showVal val="0"/>
          <c:showCatName val="0"/>
          <c:showSerName val="0"/>
          <c:showPercent val="0"/>
          <c:showBubbleSize val="0"/>
          <c:showLeaderLines val="0"/>
        </c:dLbls>
        <c:firstSliceAng/>
        <c:holeSize val="50"/>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doughnutChart>
        <c:varyColors val="1"/>
        <c:ser>
          <c:idx val="0"/>
          <c:order val="0"/>
          <c:tx>
            <c:strRef>
              <c:f>Sheet1!$B$1</c:f>
              <c:strCache>
                <c:ptCount val="1"/>
                <c:pt idx="0">
                  <c:v>Sales</c:v>
                </c:pt>
              </c:strCache>
            </c:strRef>
          </c:tx>
          <c:spPr>
            <a:ln>
              <a:noFill/>
            </a:ln>
            <a:effectLst/>
          </c:spPr>
          <c:dPt>
            <c:idx val="0"/>
            <c:invertIfNegative val="1"/>
            <c:spPr>
              <a:solidFill>
                <a:schemeClr val="tx2">
                  <a:lumMod val="20000"/>
                  <a:lumOff val="80000"/>
                </a:schemeClr>
              </a:solidFill>
              <a:ln w="19050">
                <a:noFill/>
              </a:ln>
            </c:spPr>
            <c:extLst>
              <c:ext xmlns:c16="http://schemas.microsoft.com/office/drawing/2014/chart" uri="{C3380CC4-5D6E-409C-BE32-E72D297353CC}">
                <c16:uniqueId val="{00000001-FD7C-4135-B6B6-D9C67CBBAAA4}"/>
              </c:ext>
            </c:extLst>
          </c:dPt>
          <c:dPt>
            <c:idx val="1"/>
            <c:invertIfNegative val="1"/>
            <c:spPr>
              <a:solidFill>
                <a:schemeClr val="bg1"/>
              </a:solidFill>
              <a:ln w="19050">
                <a:noFill/>
              </a:ln>
            </c:spPr>
            <c:extLst>
              <c:ext xmlns:c16="http://schemas.microsoft.com/office/drawing/2014/chart" uri="{C3380CC4-5D6E-409C-BE32-E72D297353CC}">
                <c16:uniqueId val="{00000003-FD7C-4135-B6B6-D9C67CBBAAA4}"/>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800" b="0" i="0" u="none" strike="noStrike" kern="1200" baseline="0" smtId="4294967295">
                    <a:solidFill>
                      <a:schemeClr val="tx1">
                        <a:alpha val="80000"/>
                      </a:schemeClr>
                    </a:solidFill>
                    <a:latin typeface="+mn-lt"/>
                    <a:ea typeface="+mn-ea"/>
                    <a:cs typeface="+mn-cs"/>
                  </a:defRPr>
                </a:pPr>
                <a:endParaRPr sz="1800" b="0" i="0" u="none" strike="noStrike" kern="1200" baseline="0" smtId="4294967295">
                  <a:solidFill>
                    <a:schemeClr val="tx1">
                      <a:alpha val="80000"/>
                    </a:schemeClr>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1st Qtr</c:v>
                </c:pt>
                <c:pt idx="1">
                  <c:v>2nd Qtr</c:v>
                </c:pt>
              </c:strCache>
            </c:strRef>
          </c:cat>
          <c:val>
            <c:numRef>
              <c:f>Sheet1!$B$2:$B$3</c:f>
              <c:numCache>
                <c:formatCode>General</c:formatCode>
                <c:ptCount val="2"/>
                <c:pt idx="0">
                  <c:v>56</c:v>
                </c:pt>
                <c:pt idx="1">
                  <c:v>44</c:v>
                </c:pt>
              </c:numCache>
            </c:numRef>
          </c:val>
          <c:extLst>
            <c:ext xmlns:c16="http://schemas.microsoft.com/office/drawing/2014/chart" uri="{C3380CC4-5D6E-409C-BE32-E72D297353CC}">
              <c16:uniqueId val="{00000004-FD7C-4135-B6B6-D9C67CBBAAA4}"/>
            </c:ext>
          </c:extLst>
        </c:ser>
        <c:dLbls>
          <c:showLegendKey val="0"/>
          <c:showVal val="0"/>
          <c:showCatName val="0"/>
          <c:showSerName val="0"/>
          <c:showPercent val="0"/>
          <c:showBubbleSize val="0"/>
          <c:showLeaderLines val="0"/>
        </c:dLbls>
        <c:firstSliceAng/>
        <c:holeSize val="50"/>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doughnutChart>
        <c:varyColors val="1"/>
        <c:ser>
          <c:idx val="0"/>
          <c:order val="0"/>
          <c:tx>
            <c:strRef>
              <c:f>Sheet1!$B$1</c:f>
              <c:strCache>
                <c:ptCount val="1"/>
                <c:pt idx="0">
                  <c:v>Sales</c:v>
                </c:pt>
              </c:strCache>
            </c:strRef>
          </c:tx>
          <c:spPr>
            <a:ln>
              <a:noFill/>
            </a:ln>
            <a:effectLst/>
          </c:spPr>
          <c:dPt>
            <c:idx val="0"/>
            <c:invertIfNegative val="1"/>
            <c:spPr>
              <a:solidFill>
                <a:schemeClr val="tx2">
                  <a:lumMod val="20000"/>
                  <a:lumOff val="80000"/>
                </a:schemeClr>
              </a:solidFill>
              <a:ln w="19050">
                <a:noFill/>
              </a:ln>
            </c:spPr>
            <c:extLst>
              <c:ext xmlns:c16="http://schemas.microsoft.com/office/drawing/2014/chart" uri="{C3380CC4-5D6E-409C-BE32-E72D297353CC}">
                <c16:uniqueId val="{00000001-D443-4C32-A951-3781D0E8D5A3}"/>
              </c:ext>
            </c:extLst>
          </c:dPt>
          <c:dPt>
            <c:idx val="1"/>
            <c:invertIfNegative val="1"/>
            <c:spPr>
              <a:solidFill>
                <a:schemeClr val="bg1"/>
              </a:solidFill>
              <a:ln w="19050">
                <a:noFill/>
              </a:ln>
            </c:spPr>
            <c:extLst>
              <c:ext xmlns:c16="http://schemas.microsoft.com/office/drawing/2014/chart" uri="{C3380CC4-5D6E-409C-BE32-E72D297353CC}">
                <c16:uniqueId val="{00000003-D443-4C32-A951-3781D0E8D5A3}"/>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800" b="0" i="0" u="none" strike="noStrike" kern="1200" baseline="0" smtId="4294967295">
                    <a:solidFill>
                      <a:schemeClr val="tx1">
                        <a:alpha val="80000"/>
                      </a:schemeClr>
                    </a:solidFill>
                    <a:latin typeface="+mn-lt"/>
                    <a:ea typeface="+mn-ea"/>
                    <a:cs typeface="+mn-cs"/>
                  </a:defRPr>
                </a:pPr>
                <a:endParaRPr sz="1800" b="0" i="0" u="none" strike="noStrike" kern="1200" baseline="0" smtId="4294967295">
                  <a:solidFill>
                    <a:schemeClr val="tx1">
                      <a:alpha val="80000"/>
                    </a:schemeClr>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1st Qtr</c:v>
                </c:pt>
                <c:pt idx="1">
                  <c:v>2nd Qtr</c:v>
                </c:pt>
              </c:strCache>
            </c:str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D443-4C32-A951-3781D0E8D5A3}"/>
            </c:ext>
          </c:extLst>
        </c:ser>
        <c:dLbls>
          <c:showLegendKey val="0"/>
          <c:showVal val="0"/>
          <c:showCatName val="0"/>
          <c:showSerName val="0"/>
          <c:showPercent val="0"/>
          <c:showBubbleSize val="0"/>
          <c:showLeaderLines val="0"/>
        </c:dLbls>
        <c:firstSliceAng/>
        <c:holeSize val="50"/>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doughnutChart>
        <c:varyColors val="1"/>
        <c:ser>
          <c:idx val="0"/>
          <c:order val="0"/>
          <c:tx>
            <c:strRef>
              <c:f>Sheet1!$B$1</c:f>
              <c:strCache>
                <c:ptCount val="1"/>
                <c:pt idx="0">
                  <c:v>Sales</c:v>
                </c:pt>
              </c:strCache>
            </c:strRef>
          </c:tx>
          <c:spPr>
            <a:ln>
              <a:noFill/>
            </a:ln>
          </c:spPr>
          <c:dPt>
            <c:idx val="0"/>
            <c:invertIfNegative val="1"/>
            <c:spPr>
              <a:solidFill>
                <a:schemeClr val="tx2"/>
              </a:solidFill>
              <a:ln w="19050">
                <a:noFill/>
              </a:ln>
            </c:spPr>
            <c:extLst>
              <c:ext xmlns:c16="http://schemas.microsoft.com/office/drawing/2014/chart" uri="{C3380CC4-5D6E-409C-BE32-E72D297353CC}">
                <c16:uniqueId val="{00000001-DF99-4852-88AF-57CA2E4C6B98}"/>
              </c:ext>
            </c:extLst>
          </c:dPt>
          <c:dPt>
            <c:idx val="1"/>
            <c:invertIfNegative val="1"/>
            <c:spPr>
              <a:solidFill>
                <a:schemeClr val="accent5">
                  <a:tint val="77000"/>
                </a:schemeClr>
              </a:solidFill>
              <a:ln w="19050">
                <a:noFill/>
              </a:ln>
            </c:spPr>
            <c:extLst>
              <c:ext xmlns:c16="http://schemas.microsoft.com/office/drawing/2014/chart" uri="{C3380CC4-5D6E-409C-BE32-E72D297353CC}">
                <c16:uniqueId val="{00000003-DF99-4852-88AF-57CA2E4C6B98}"/>
              </c:ext>
            </c:extLst>
          </c:dPt>
          <c:dLbls>
            <c:delete val="1"/>
            <c:extLst>
              <c:ext xmlns:c15="http://schemas.microsoft.com/office/drawing/2012/chart" uri="{CE6537A1-D6FC-4f65-9D91-7224C49458BB}">
                <c15:showLeaderLines val="1"/>
              </c:ext>
            </c:extLst>
          </c:dLbls>
          <c:cat>
            <c:strRef>
              <c:f>Sheet1!$A$2:$A$3</c:f>
              <c:strCache>
                <c:ptCount val="2"/>
                <c:pt idx="0">
                  <c:v>1st Qtr</c:v>
                </c:pt>
                <c:pt idx="1">
                  <c:v>2nd Qtr</c:v>
                </c:pt>
              </c:strCache>
            </c:strRef>
          </c:cat>
          <c:val>
            <c:numRef>
              <c:f>Sheet1!$B$2:$B$3</c:f>
              <c:numCache>
                <c:formatCode>General</c:formatCode>
                <c:ptCount val="2"/>
                <c:pt idx="0">
                  <c:v>88</c:v>
                </c:pt>
                <c:pt idx="1">
                  <c:v>12</c:v>
                </c:pt>
              </c:numCache>
            </c:numRef>
          </c:val>
          <c:extLst>
            <c:ext xmlns:c16="http://schemas.microsoft.com/office/drawing/2014/chart" uri="{C3380CC4-5D6E-409C-BE32-E72D297353CC}">
              <c16:uniqueId val="{00000000-26A0-48F9-8901-4AF88D790613}"/>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smtId="4294967295">
          <a:latin typeface="inpin heiti" panose="00000500000000000000" pitchFamily="2" charset="-122"/>
          <a:ea typeface="inpin heiti" panose="00000500000000000000" pitchFamily="2" charset="-122"/>
          <a:sym typeface="inpin heiti" panose="00000500000000000000" pitchFamily="2" charset="-122"/>
        </a:defRPr>
      </a:pPr>
      <a:endParaRPr smtId="4294967295">
        <a:latin typeface="inpin heiti" panose="00000500000000000000" pitchFamily="2" charset="-122"/>
        <a:ea typeface="inpin heiti" panose="00000500000000000000" pitchFamily="2" charset="-122"/>
        <a:sym typeface="inpin heiti" panose="00000500000000000000" pitchFamily="2" charset="-122"/>
      </a:endParaRPr>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chemeClr val="accent5">
                  <a:shade val="58000"/>
                </a:schemeClr>
              </a:solidFill>
              <a:ln w="19050">
                <a:solidFill>
                  <a:schemeClr val="lt1"/>
                </a:solidFill>
              </a:ln>
            </c:spPr>
            <c:extLst>
              <c:ext xmlns:c16="http://schemas.microsoft.com/office/drawing/2014/chart" uri="{C3380CC4-5D6E-409C-BE32-E72D297353CC}">
                <c16:uniqueId val="{00000001-C816-4254-9C1F-1E479380610A}"/>
              </c:ext>
            </c:extLst>
          </c:dPt>
          <c:dPt>
            <c:idx val="1"/>
            <c:invertIfNegative val="1"/>
            <c:spPr>
              <a:solidFill>
                <a:schemeClr val="accent5">
                  <a:shade val="86000"/>
                </a:schemeClr>
              </a:solidFill>
              <a:ln w="19050">
                <a:solidFill>
                  <a:schemeClr val="lt1"/>
                </a:solidFill>
              </a:ln>
            </c:spPr>
            <c:extLst>
              <c:ext xmlns:c16="http://schemas.microsoft.com/office/drawing/2014/chart" uri="{C3380CC4-5D6E-409C-BE32-E72D297353CC}">
                <c16:uniqueId val="{00000003-C816-4254-9C1F-1E479380610A}"/>
              </c:ext>
            </c:extLst>
          </c:dPt>
          <c:dPt>
            <c:idx val="2"/>
            <c:invertIfNegative val="1"/>
            <c:spPr>
              <a:solidFill>
                <a:schemeClr val="accent5">
                  <a:tint val="86000"/>
                </a:schemeClr>
              </a:solidFill>
              <a:ln w="19050">
                <a:solidFill>
                  <a:schemeClr val="lt1"/>
                </a:solidFill>
              </a:ln>
            </c:spPr>
            <c:extLst>
              <c:ext xmlns:c16="http://schemas.microsoft.com/office/drawing/2014/chart" uri="{C3380CC4-5D6E-409C-BE32-E72D297353CC}">
                <c16:uniqueId val="{00000005-C816-4254-9C1F-1E479380610A}"/>
              </c:ext>
            </c:extLst>
          </c:dPt>
          <c:dPt>
            <c:idx val="3"/>
            <c:invertIfNegative val="1"/>
            <c:spPr>
              <a:solidFill>
                <a:schemeClr val="accent5">
                  <a:tint val="58000"/>
                </a:schemeClr>
              </a:solidFill>
              <a:ln w="19050">
                <a:solidFill>
                  <a:schemeClr val="lt1"/>
                </a:solidFill>
              </a:ln>
            </c:spPr>
            <c:extLst>
              <c:ext xmlns:c16="http://schemas.microsoft.com/office/drawing/2014/chart" uri="{C3380CC4-5D6E-409C-BE32-E72D297353CC}">
                <c16:uniqueId val="{00000007-C816-4254-9C1F-1E479380610A}"/>
              </c:ext>
            </c:extLst>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0-8F90-4E47-A518-352E8F62067C}"/>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smtId="4294967295">
          <a:latin typeface="inpin heiti" panose="00000500000000000000" pitchFamily="2" charset="-122"/>
          <a:ea typeface="inpin heiti" panose="00000500000000000000" pitchFamily="2" charset="-122"/>
          <a:sym typeface="inpin heiti" panose="00000500000000000000" pitchFamily="2" charset="-122"/>
        </a:defRPr>
      </a:pPr>
      <a:endParaRPr smtId="4294967295">
        <a:latin typeface="inpin heiti" panose="00000500000000000000" pitchFamily="2" charset="-122"/>
        <a:ea typeface="inpin heiti" panose="00000500000000000000" pitchFamily="2" charset="-122"/>
        <a:sym typeface="inpin heiti" panose="00000500000000000000" pitchFamily="2" charset="-122"/>
      </a:endParaRPr>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chemeClr val="accent5">
                  <a:shade val="76000"/>
                </a:schemeClr>
              </a:solidFill>
              <a:ln w="19050">
                <a:solidFill>
                  <a:schemeClr val="lt1"/>
                </a:solidFill>
              </a:ln>
            </c:spPr>
            <c:extLst>
              <c:ext xmlns:c16="http://schemas.microsoft.com/office/drawing/2014/chart" uri="{C3380CC4-5D6E-409C-BE32-E72D297353CC}">
                <c16:uniqueId val="{00000001-EAD6-4A74-867F-0A16FB804398}"/>
              </c:ext>
            </c:extLst>
          </c:dPt>
          <c:dPt>
            <c:idx val="1"/>
            <c:invertIfNegative val="1"/>
            <c:spPr>
              <a:solidFill>
                <a:schemeClr val="accent5">
                  <a:tint val="77000"/>
                </a:schemeClr>
              </a:solidFill>
              <a:ln w="19050">
                <a:solidFill>
                  <a:schemeClr val="lt1"/>
                </a:solidFill>
              </a:ln>
            </c:spPr>
            <c:extLst>
              <c:ext xmlns:c16="http://schemas.microsoft.com/office/drawing/2014/chart" uri="{C3380CC4-5D6E-409C-BE32-E72D297353CC}">
                <c16:uniqueId val="{00000003-EAD6-4A74-867F-0A16FB804398}"/>
              </c:ext>
            </c:extLst>
          </c:dPt>
          <c:dLbls>
            <c:delete val="1"/>
            <c:extLst>
              <c:ext xmlns:c15="http://schemas.microsoft.com/office/drawing/2012/chart" uri="{CE6537A1-D6FC-4f65-9D91-7224C49458BB}">
                <c15:showLeaderLines val="1"/>
              </c:ext>
            </c:extLst>
          </c:dLbls>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0-294F-488B-BCA5-660909C1A333}"/>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smtId="4294967295">
          <a:latin typeface="inpin heiti" panose="00000500000000000000" pitchFamily="2" charset="-122"/>
          <a:ea typeface="inpin heiti" panose="00000500000000000000" pitchFamily="2" charset="-122"/>
          <a:sym typeface="inpin heiti" panose="00000500000000000000" pitchFamily="2" charset="-122"/>
        </a:defRPr>
      </a:pPr>
      <a:endParaRPr smtId="4294967295">
        <a:latin typeface="inpin heiti" panose="00000500000000000000" pitchFamily="2" charset="-122"/>
        <a:ea typeface="inpin heiti" panose="00000500000000000000" pitchFamily="2" charset="-122"/>
        <a:sym typeface="inpin heiti" panose="00000500000000000000" pitchFamily="2" charset="-122"/>
      </a:endParaRPr>
    </a:p>
  </c:txPr>
  <c:externalData r:id="rId1">
    <c:autoUpdate val="0"/>
  </c:externalData>
</c:chartSpace>
</file>

<file path=ppt/charts/colors1.xml><?xml version="1.0" encoding="utf-8"?>
<cs:colorStyle xmlns:a="http://schemas.openxmlformats.org/drawingml/2006/main" xmlns:cs="http://schemas.microsoft.com/office/drawing/2012/chartStyle" meth="withinLinear" id="18">
  <a:schemeClr val="accent5"/>
</cs:colorStyle>
</file>

<file path=ppt/charts/colors10.xml><?xml version="1.0" encoding="utf-8"?>
<cs:colorStyle xmlns:a="http://schemas.openxmlformats.org/drawingml/2006/main" xmlns:cs="http://schemas.microsoft.com/office/drawing/2012/chartStyle" meth="withinLinear" id="18">
  <a:schemeClr val="accent5"/>
</cs:colorStyle>
</file>

<file path=ppt/charts/colors11.xml><?xml version="1.0" encoding="utf-8"?>
<cs:colorStyle xmlns:a="http://schemas.openxmlformats.org/drawingml/2006/main" xmlns:cs="http://schemas.microsoft.com/office/drawing/2012/chartStyle" meth="withinLinear" id="18">
  <a:schemeClr val="accent5"/>
</cs:colorStyle>
</file>

<file path=ppt/charts/colors2.xml><?xml version="1.0" encoding="utf-8"?>
<cs:colorStyle xmlns:a="http://schemas.openxmlformats.org/drawingml/2006/main" xmlns:cs="http://schemas.microsoft.com/office/drawing/2012/chartStyle" meth="withinLinear" id="18">
  <a:schemeClr val="accent5"/>
</cs:colorStyle>
</file>

<file path=ppt/charts/colors3.xml><?xml version="1.0" encoding="utf-8"?>
<cs:colorStyle xmlns:a="http://schemas.openxmlformats.org/drawingml/2006/main" xmlns:cs="http://schemas.microsoft.com/office/drawing/2012/chartStyle" meth="withinLinear" id="18">
  <a:schemeClr val="accent5"/>
</cs:colorStyle>
</file>

<file path=ppt/charts/colors4.xml><?xml version="1.0" encoding="utf-8"?>
<cs:colorStyle xmlns:a="http://schemas.openxmlformats.org/drawingml/2006/main" xmlns:cs="http://schemas.microsoft.com/office/drawing/2012/chartStyle" meth="withinLinear" id="18">
  <a:schemeClr val="accent5"/>
</cs:colorStyle>
</file>

<file path=ppt/charts/colors5.xml><?xml version="1.0" encoding="utf-8"?>
<cs:colorStyle xmlns:a="http://schemas.openxmlformats.org/drawingml/2006/main" xmlns:cs="http://schemas.microsoft.com/office/drawing/2012/chartStyle" meth="withinLinear" id="18">
  <a:schemeClr val="accent5"/>
</cs:colorStyle>
</file>

<file path=ppt/charts/colors6.xml><?xml version="1.0" encoding="utf-8"?>
<cs:colorStyle xmlns:a="http://schemas.openxmlformats.org/drawingml/2006/main" xmlns:cs="http://schemas.microsoft.com/office/drawing/2012/chartStyle" meth="withinLinear" id="18">
  <a:schemeClr val="accent5"/>
</cs:colorStyle>
</file>

<file path=ppt/charts/colors7.xml><?xml version="1.0" encoding="utf-8"?>
<cs:colorStyle xmlns:a="http://schemas.openxmlformats.org/drawingml/2006/main" xmlns:cs="http://schemas.microsoft.com/office/drawing/2012/chartStyle" meth="withinLinear" id="18">
  <a:schemeClr val="accent5"/>
</cs:colorStyle>
</file>

<file path=ppt/charts/colors8.xml><?xml version="1.0" encoding="utf-8"?>
<cs:colorStyle xmlns:a="http://schemas.openxmlformats.org/drawingml/2006/main" xmlns:cs="http://schemas.microsoft.com/office/drawing/2012/chartStyle" meth="withinLinear" id="18">
  <a:schemeClr val="accent5"/>
</cs:colorStyle>
</file>

<file path=ppt/charts/colors9.xml><?xml version="1.0" encoding="utf-8"?>
<cs:colorStyle xmlns:a="http://schemas.openxmlformats.org/drawingml/2006/main" xmlns:cs="http://schemas.microsoft.com/office/drawing/2012/chartStyle" meth="withinLinear" id="18">
  <a:schemeClr val="accent5"/>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33BB10-8081-4314-B6C6-23BF58F43555}" type="datetimeFigureOut">
              <a:rPr lang="en-US" smtClean="0"/>
              <a:t>9/5/2019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CA8542-0F37-454B-AA4B-363FE21A24DC}" type="slidenum">
              <a:rPr lang="en-US" smtClean="0"/>
              <a:t>‹#›</a:t>
            </a:fld>
            <a:endParaRPr lang="en-US"/>
          </a:p>
        </p:txBody>
      </p:sp>
    </p:spTree>
    <p:extLst>
      <p:ext uri="{BB962C8B-B14F-4D97-AF65-F5344CB8AC3E}">
        <p14:creationId xmlns:p14="http://schemas.microsoft.com/office/powerpoint/2010/main" val="133354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1BCA8-F940-4B2C-BED6-5BA47B679EE9}" type="datetimeFigureOut">
              <a:rPr lang="ru-RU" smtClean="0"/>
              <a:t>05.09.2019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6486-6481-4517-93D6-377984602E0D}" type="slidenum">
              <a:rPr lang="ru-RU" smtClean="0"/>
              <a:t>‹#›</a:t>
            </a:fld>
            <a:endParaRPr lang="ru-RU"/>
          </a:p>
        </p:txBody>
      </p:sp>
    </p:spTree>
    <p:extLst>
      <p:ext uri="{BB962C8B-B14F-4D97-AF65-F5344CB8AC3E}">
        <p14:creationId val="1355185495"/>
      </p:ext>
    </p:extLst>
  </p:cSld>
  <p:clrMap bg1="lt1" tx1="dk1" bg2="lt2" tx2="dk2" accent1="accent1" accent2="accent2" accent3="accent3" accent4="accent4" accent5="accent5" accent6="accent6" hlink="hlink" folHlink="folHlink"/>
  <p:notesStyle>
    <a:lvl1pPr marL="0" algn="l" defTabSz="1827843" rtl="0" eaLnBrk="1" latinLnBrk="0" hangingPunct="1">
      <a:defRPr sz="2400" kern="1200">
        <a:solidFill>
          <a:schemeClr val="tx1"/>
        </a:solidFill>
        <a:latin typeface="+mn-lt"/>
        <a:ea typeface="+mn-ea"/>
        <a:cs typeface="+mn-cs"/>
      </a:defRPr>
    </a:lvl1pPr>
    <a:lvl2pPr marL="913922" algn="l" defTabSz="1827843" rtl="0" eaLnBrk="1" latinLnBrk="0" hangingPunct="1">
      <a:defRPr sz="2400" kern="1200">
        <a:solidFill>
          <a:schemeClr val="tx1"/>
        </a:solidFill>
        <a:latin typeface="+mn-lt"/>
        <a:ea typeface="+mn-ea"/>
        <a:cs typeface="+mn-cs"/>
      </a:defRPr>
    </a:lvl2pPr>
    <a:lvl3pPr marL="1827843" algn="l" defTabSz="1827843" rtl="0" eaLnBrk="1" latinLnBrk="0" hangingPunct="1">
      <a:defRPr sz="2400" kern="1200">
        <a:solidFill>
          <a:schemeClr val="tx1"/>
        </a:solidFill>
        <a:latin typeface="+mn-lt"/>
        <a:ea typeface="+mn-ea"/>
        <a:cs typeface="+mn-cs"/>
      </a:defRPr>
    </a:lvl3pPr>
    <a:lvl4pPr marL="2741764" algn="l" defTabSz="1827843" rtl="0" eaLnBrk="1" latinLnBrk="0" hangingPunct="1">
      <a:defRPr sz="2400" kern="1200">
        <a:solidFill>
          <a:schemeClr val="tx1"/>
        </a:solidFill>
        <a:latin typeface="+mn-lt"/>
        <a:ea typeface="+mn-ea"/>
        <a:cs typeface="+mn-cs"/>
      </a:defRPr>
    </a:lvl4pPr>
    <a:lvl5pPr marL="3655688" algn="l" defTabSz="1827843" rtl="0" eaLnBrk="1" latinLnBrk="0" hangingPunct="1">
      <a:defRPr sz="2400" kern="1200">
        <a:solidFill>
          <a:schemeClr val="tx1"/>
        </a:solidFill>
        <a:latin typeface="+mn-lt"/>
        <a:ea typeface="+mn-ea"/>
        <a:cs typeface="+mn-cs"/>
      </a:defRPr>
    </a:lvl5pPr>
    <a:lvl6pPr marL="4569610" algn="l" defTabSz="1827843" rtl="0" eaLnBrk="1" latinLnBrk="0" hangingPunct="1">
      <a:defRPr sz="2400" kern="1200">
        <a:solidFill>
          <a:schemeClr val="tx1"/>
        </a:solidFill>
        <a:latin typeface="+mn-lt"/>
        <a:ea typeface="+mn-ea"/>
        <a:cs typeface="+mn-cs"/>
      </a:defRPr>
    </a:lvl6pPr>
    <a:lvl7pPr marL="5483528" algn="l" defTabSz="1827843" rtl="0" eaLnBrk="1" latinLnBrk="0" hangingPunct="1">
      <a:defRPr sz="2400" kern="1200">
        <a:solidFill>
          <a:schemeClr val="tx1"/>
        </a:solidFill>
        <a:latin typeface="+mn-lt"/>
        <a:ea typeface="+mn-ea"/>
        <a:cs typeface="+mn-cs"/>
      </a:defRPr>
    </a:lvl7pPr>
    <a:lvl8pPr marL="6397452" algn="l" defTabSz="1827843" rtl="0" eaLnBrk="1" latinLnBrk="0" hangingPunct="1">
      <a:defRPr sz="2400" kern="1200">
        <a:solidFill>
          <a:schemeClr val="tx1"/>
        </a:solidFill>
        <a:latin typeface="+mn-lt"/>
        <a:ea typeface="+mn-ea"/>
        <a:cs typeface="+mn-cs"/>
      </a:defRPr>
    </a:lvl8pPr>
    <a:lvl9pPr marL="7311374" algn="l" defTabSz="1827843"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311046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010282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960745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093694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846348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279029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579442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069508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560165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739593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999680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75485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605163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643460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119780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909699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311076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063530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901524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693337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581780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985945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876736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097215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134999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087856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charts/chart1.xml" Type="http://schemas.openxmlformats.org/officeDocument/2006/relationships/chart"/><Relationship Id="rId2" Target="../slideMasters/slideMaster1.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charts/chart2.xml" Type="http://schemas.openxmlformats.org/officeDocument/2006/relationships/chart"/><Relationship Id="rId2" Target="../slideMasters/slideMaster1.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charts/chart3.xml" Type="http://schemas.openxmlformats.org/officeDocument/2006/relationships/chart"/><Relationship Id="rId2" Target="../charts/chart4.xml" Type="http://schemas.openxmlformats.org/officeDocument/2006/relationships/chart"/><Relationship Id="rId3" Target="../charts/chart5.xml" Type="http://schemas.openxmlformats.org/officeDocument/2006/relationships/chart"/><Relationship Id="rId4" Target="../charts/chart6.xml" Type="http://schemas.openxmlformats.org/officeDocument/2006/relationships/chart"/><Relationship Id="rId5"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Modular Grid">
    <p:bg>
      <p:bgPr>
        <a:solidFill>
          <a:schemeClr val="bg1"/>
        </a:solidFill>
        <a:effectLst/>
      </p:bgPr>
    </p:bg>
    <p:spTree>
      <p:nvGrpSpPr>
        <p:cNvPr id="1" name=""/>
        <p:cNvGrpSpPr/>
        <p:nvPr/>
      </p:nvGrpSpPr>
      <p:grpSpPr>
        <a:xfrm>
          <a:off x="0" y="0"/>
          <a:ext cx="0" cy="0"/>
        </a:xfrm>
      </p:grpSpPr>
      <p:grpSp>
        <p:nvGrpSpPr>
          <p:cNvPr id="7" name="Group 6"/>
          <p:cNvGrpSpPr/>
          <p:nvPr userDrawn="1"/>
        </p:nvGrpSpPr>
        <p:grpSpPr>
          <a:xfrm>
            <a:off x="0" y="-29665"/>
            <a:ext cx="24384000" cy="13745665"/>
            <a:chOff x="0" y="-29665"/>
            <a:chExt cx="24384000" cy="13745665"/>
          </a:xfrm>
        </p:grpSpPr>
        <p:grpSp>
          <p:nvGrpSpPr>
            <p:cNvPr id="207" name="Group 206"/>
            <p:cNvGrpSpPr/>
            <p:nvPr userDrawn="1"/>
          </p:nvGrpSpPr>
          <p:grpSpPr>
            <a:xfrm>
              <a:off x="0" y="-29665"/>
              <a:ext cx="24384000" cy="6872748"/>
              <a:chOff x="0" y="-29496"/>
              <a:chExt cx="24384000" cy="13771818"/>
            </a:xfrm>
          </p:grpSpPr>
          <p:grpSp>
            <p:nvGrpSpPr>
              <p:cNvPr id="208" name="Group 207"/>
              <p:cNvGrpSpPr/>
              <p:nvPr userDrawn="1"/>
            </p:nvGrpSpPr>
            <p:grpSpPr>
              <a:xfrm>
                <a:off x="0" y="-29496"/>
                <a:ext cx="24384000" cy="6885910"/>
                <a:chOff x="0" y="-29497"/>
                <a:chExt cx="24384000" cy="13752340"/>
              </a:xfrm>
            </p:grpSpPr>
            <p:grpSp>
              <p:nvGrpSpPr>
                <p:cNvPr id="248" name="Group 247"/>
                <p:cNvGrpSpPr/>
                <p:nvPr userDrawn="1"/>
              </p:nvGrpSpPr>
              <p:grpSpPr>
                <a:xfrm>
                  <a:off x="0" y="-29156"/>
                  <a:ext cx="12192000" cy="13751999"/>
                  <a:chOff x="2586988" y="-29156"/>
                  <a:chExt cx="26179199" cy="13751999"/>
                </a:xfrm>
              </p:grpSpPr>
              <p:sp>
                <p:nvSpPr>
                  <p:cNvPr id="268" name="Rectangle 267"/>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a:spLocks noChangeAspect="1"/>
                  </p:cNvSpPr>
                  <p:nvPr userDrawn="1"/>
                </p:nvSpPr>
                <p:spPr>
                  <a:xfrm>
                    <a:off x="15676587"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a:spLocks noChangeAspect="1"/>
                  </p:cNvSpPr>
                  <p:nvPr userDrawn="1"/>
                </p:nvSpPr>
                <p:spPr>
                  <a:xfrm>
                    <a:off x="15676587"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a:spLocks noChangeAspect="1"/>
                  </p:cNvSpPr>
                  <p:nvPr userDrawn="1"/>
                </p:nvSpPr>
                <p:spPr>
                  <a:xfrm>
                    <a:off x="15676587"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p:cNvGrpSpPr/>
                <p:nvPr userDrawn="1"/>
              </p:nvGrpSpPr>
              <p:grpSpPr>
                <a:xfrm>
                  <a:off x="12192000" y="-29497"/>
                  <a:ext cx="12192000" cy="13751999"/>
                  <a:chOff x="2586988" y="-29156"/>
                  <a:chExt cx="26179199" cy="13751999"/>
                </a:xfrm>
              </p:grpSpPr>
              <p:sp>
                <p:nvSpPr>
                  <p:cNvPr id="250" name="Rectangle 249"/>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a:spLocks noChangeAspect="1"/>
                  </p:cNvSpPr>
                  <p:nvPr userDrawn="1"/>
                </p:nvSpPr>
                <p:spPr>
                  <a:xfrm>
                    <a:off x="15676587"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a:spLocks noChangeAspect="1"/>
                  </p:cNvSpPr>
                  <p:nvPr userDrawn="1"/>
                </p:nvSpPr>
                <p:spPr>
                  <a:xfrm>
                    <a:off x="15676587"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a:spLocks noChangeAspect="1"/>
                  </p:cNvSpPr>
                  <p:nvPr userDrawn="1"/>
                </p:nvSpPr>
                <p:spPr>
                  <a:xfrm>
                    <a:off x="15676587"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9" name="Group 208"/>
              <p:cNvGrpSpPr/>
              <p:nvPr userDrawn="1"/>
            </p:nvGrpSpPr>
            <p:grpSpPr>
              <a:xfrm>
                <a:off x="0" y="6856413"/>
                <a:ext cx="24384000" cy="6885910"/>
                <a:chOff x="0" y="-29497"/>
                <a:chExt cx="24384000" cy="13752340"/>
              </a:xfrm>
            </p:grpSpPr>
            <p:grpSp>
              <p:nvGrpSpPr>
                <p:cNvPr id="210" name="Group 209"/>
                <p:cNvGrpSpPr/>
                <p:nvPr userDrawn="1"/>
              </p:nvGrpSpPr>
              <p:grpSpPr>
                <a:xfrm>
                  <a:off x="0" y="-29156"/>
                  <a:ext cx="12192000" cy="13751999"/>
                  <a:chOff x="2586988" y="-29156"/>
                  <a:chExt cx="26179199" cy="13751999"/>
                </a:xfrm>
              </p:grpSpPr>
              <p:sp>
                <p:nvSpPr>
                  <p:cNvPr id="230" name="Rectangle 229"/>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a:spLocks noChangeAspect="1"/>
                  </p:cNvSpPr>
                  <p:nvPr userDrawn="1"/>
                </p:nvSpPr>
                <p:spPr>
                  <a:xfrm>
                    <a:off x="15676587"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a:spLocks noChangeAspect="1"/>
                  </p:cNvSpPr>
                  <p:nvPr userDrawn="1"/>
                </p:nvSpPr>
                <p:spPr>
                  <a:xfrm>
                    <a:off x="15676587"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a:spLocks noChangeAspect="1"/>
                  </p:cNvSpPr>
                  <p:nvPr userDrawn="1"/>
                </p:nvSpPr>
                <p:spPr>
                  <a:xfrm>
                    <a:off x="15676587"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userDrawn="1"/>
              </p:nvGrpSpPr>
              <p:grpSpPr>
                <a:xfrm>
                  <a:off x="12192000" y="-29497"/>
                  <a:ext cx="12192000" cy="13751999"/>
                  <a:chOff x="2586988" y="-29156"/>
                  <a:chExt cx="26179199" cy="13751999"/>
                </a:xfrm>
              </p:grpSpPr>
              <p:sp>
                <p:nvSpPr>
                  <p:cNvPr id="212" name="Rectangle 211"/>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a:spLocks noChangeAspect="1"/>
                  </p:cNvSpPr>
                  <p:nvPr userDrawn="1"/>
                </p:nvSpPr>
                <p:spPr>
                  <a:xfrm>
                    <a:off x="15676587"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a:spLocks noChangeAspect="1"/>
                  </p:cNvSpPr>
                  <p:nvPr userDrawn="1"/>
                </p:nvSpPr>
                <p:spPr>
                  <a:xfrm>
                    <a:off x="15676587"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a:spLocks noChangeAspect="1"/>
                  </p:cNvSpPr>
                  <p:nvPr userDrawn="1"/>
                </p:nvSpPr>
                <p:spPr>
                  <a:xfrm>
                    <a:off x="15676587"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p:cNvGrpSpPr/>
            <p:nvPr userDrawn="1"/>
          </p:nvGrpSpPr>
          <p:grpSpPr>
            <a:xfrm>
              <a:off x="0" y="6843252"/>
              <a:ext cx="24384000" cy="6872748"/>
              <a:chOff x="0" y="-29496"/>
              <a:chExt cx="24384000" cy="13771818"/>
            </a:xfrm>
          </p:grpSpPr>
          <p:grpSp>
            <p:nvGrpSpPr>
              <p:cNvPr id="287" name="Group 286"/>
              <p:cNvGrpSpPr/>
              <p:nvPr userDrawn="1"/>
            </p:nvGrpSpPr>
            <p:grpSpPr>
              <a:xfrm>
                <a:off x="0" y="-29496"/>
                <a:ext cx="24384000" cy="6885910"/>
                <a:chOff x="0" y="-29497"/>
                <a:chExt cx="24384000" cy="13752340"/>
              </a:xfrm>
            </p:grpSpPr>
            <p:grpSp>
              <p:nvGrpSpPr>
                <p:cNvPr id="327" name="Group 326"/>
                <p:cNvGrpSpPr/>
                <p:nvPr userDrawn="1"/>
              </p:nvGrpSpPr>
              <p:grpSpPr>
                <a:xfrm>
                  <a:off x="0" y="-29156"/>
                  <a:ext cx="12192000" cy="13751999"/>
                  <a:chOff x="2586988" y="-29156"/>
                  <a:chExt cx="26179199" cy="13751999"/>
                </a:xfrm>
              </p:grpSpPr>
              <p:sp>
                <p:nvSpPr>
                  <p:cNvPr id="347" name="Rectangle 346"/>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a:spLocks noChangeAspect="1"/>
                  </p:cNvSpPr>
                  <p:nvPr userDrawn="1"/>
                </p:nvSpPr>
                <p:spPr>
                  <a:xfrm>
                    <a:off x="15676587"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a:spLocks noChangeAspect="1"/>
                  </p:cNvSpPr>
                  <p:nvPr userDrawn="1"/>
                </p:nvSpPr>
                <p:spPr>
                  <a:xfrm>
                    <a:off x="15676587"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a:spLocks noChangeAspect="1"/>
                  </p:cNvSpPr>
                  <p:nvPr userDrawn="1"/>
                </p:nvSpPr>
                <p:spPr>
                  <a:xfrm>
                    <a:off x="15676587"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327"/>
                <p:cNvGrpSpPr/>
                <p:nvPr userDrawn="1"/>
              </p:nvGrpSpPr>
              <p:grpSpPr>
                <a:xfrm>
                  <a:off x="12192000" y="-29497"/>
                  <a:ext cx="12192000" cy="13751999"/>
                  <a:chOff x="2586988" y="-29156"/>
                  <a:chExt cx="26179199" cy="13751999"/>
                </a:xfrm>
              </p:grpSpPr>
              <p:sp>
                <p:nvSpPr>
                  <p:cNvPr id="329" name="Rectangle 328"/>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p:cNvSpPr>
                    <a:spLocks noChangeAspect="1"/>
                  </p:cNvSpPr>
                  <p:nvPr userDrawn="1"/>
                </p:nvSpPr>
                <p:spPr>
                  <a:xfrm>
                    <a:off x="15676587"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a:spLocks noChangeAspect="1"/>
                  </p:cNvSpPr>
                  <p:nvPr userDrawn="1"/>
                </p:nvSpPr>
                <p:spPr>
                  <a:xfrm>
                    <a:off x="15676587"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a:spLocks noChangeAspect="1"/>
                  </p:cNvSpPr>
                  <p:nvPr userDrawn="1"/>
                </p:nvSpPr>
                <p:spPr>
                  <a:xfrm>
                    <a:off x="15676587"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8" name="Group 287"/>
              <p:cNvGrpSpPr/>
              <p:nvPr userDrawn="1"/>
            </p:nvGrpSpPr>
            <p:grpSpPr>
              <a:xfrm>
                <a:off x="0" y="6856413"/>
                <a:ext cx="24384000" cy="6885910"/>
                <a:chOff x="0" y="-29497"/>
                <a:chExt cx="24384000" cy="13752340"/>
              </a:xfrm>
            </p:grpSpPr>
            <p:grpSp>
              <p:nvGrpSpPr>
                <p:cNvPr id="289" name="Group 288"/>
                <p:cNvGrpSpPr/>
                <p:nvPr userDrawn="1"/>
              </p:nvGrpSpPr>
              <p:grpSpPr>
                <a:xfrm>
                  <a:off x="0" y="-29156"/>
                  <a:ext cx="12192000" cy="13751999"/>
                  <a:chOff x="2586988" y="-29156"/>
                  <a:chExt cx="26179199" cy="13751999"/>
                </a:xfrm>
              </p:grpSpPr>
              <p:sp>
                <p:nvSpPr>
                  <p:cNvPr id="309" name="Rectangle 308"/>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a:spLocks noChangeAspect="1"/>
                  </p:cNvSpPr>
                  <p:nvPr userDrawn="1"/>
                </p:nvSpPr>
                <p:spPr>
                  <a:xfrm>
                    <a:off x="15676587"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a:spLocks noChangeAspect="1"/>
                  </p:cNvSpPr>
                  <p:nvPr userDrawn="1"/>
                </p:nvSpPr>
                <p:spPr>
                  <a:xfrm>
                    <a:off x="15676587"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a:spLocks noChangeAspect="1"/>
                  </p:cNvSpPr>
                  <p:nvPr userDrawn="1"/>
                </p:nvSpPr>
                <p:spPr>
                  <a:xfrm>
                    <a:off x="15676587"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89"/>
                <p:cNvGrpSpPr/>
                <p:nvPr userDrawn="1"/>
              </p:nvGrpSpPr>
              <p:grpSpPr>
                <a:xfrm>
                  <a:off x="12192000" y="-29497"/>
                  <a:ext cx="12192000" cy="13751999"/>
                  <a:chOff x="2586988" y="-29156"/>
                  <a:chExt cx="26179199" cy="13751999"/>
                </a:xfrm>
              </p:grpSpPr>
              <p:sp>
                <p:nvSpPr>
                  <p:cNvPr id="291" name="Rectangle 290"/>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a:spLocks noChangeAspect="1"/>
                  </p:cNvSpPr>
                  <p:nvPr userDrawn="1"/>
                </p:nvSpPr>
                <p:spPr>
                  <a:xfrm>
                    <a:off x="15676587"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a:spLocks noChangeAspect="1"/>
                  </p:cNvSpPr>
                  <p:nvPr userDrawn="1"/>
                </p:nvSpPr>
                <p:spPr>
                  <a:xfrm>
                    <a:off x="15676587"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a:spLocks noChangeAspect="1"/>
                  </p:cNvSpPr>
                  <p:nvPr userDrawn="1"/>
                </p:nvSpPr>
                <p:spPr>
                  <a:xfrm>
                    <a:off x="15676587"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val="1622741471"/>
      </p:ext>
    </p:extLst>
  </p:cSld>
  <p:clrMapOvr>
    <a:masterClrMapping/>
  </p:clrMapOvr>
  <p:transition spd="med">
    <p:pull/>
  </p:transition>
  <p:timing/>
  <p:extLst mod="1">
    <p:ext uri="{DCECCB84-F9BA-43D5-87BE-67443E8EF086}">
      <p15:sldGuideLst/>
    </p:ext>
  </p:extLst>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08_Font Image &amp; H1 Title">
    <p:bg>
      <p:bgPr>
        <a:solidFill>
          <a:schemeClr val="bg1"/>
        </a:solidFill>
        <a:effectLst/>
      </p:bgPr>
    </p:bg>
    <p:spTree>
      <p:nvGrpSpPr>
        <p:cNvPr id="1" name=""/>
        <p:cNvGrpSpPr/>
        <p:nvPr/>
      </p:nvGrpSpPr>
      <p:grpSpPr>
        <a:xfrm>
          <a:off x="0" y="0"/>
          <a:ext cx="0" cy="0"/>
        </a:xfrm>
      </p:grpSpPr>
      <p:sp>
        <p:nvSpPr>
          <p:cNvPr id="7" name="Rectangle 6"/>
          <p:cNvSpPr/>
          <p:nvPr userDrawn="1"/>
        </p:nvSpPr>
        <p:spPr>
          <a:xfrm>
            <a:off x="12192000" y="0"/>
            <a:ext cx="12191999" cy="13715998"/>
          </a:xfrm>
          <a:prstGeom prst="rect">
            <a:avLst/>
          </a:prstGeom>
          <a:gradFill>
            <a:gsLst>
              <a:gs pos="100000">
                <a:schemeClr val="accent3">
                  <a:lumMod val="60000"/>
                  <a:lumOff val="40000"/>
                </a:schemeClr>
              </a:gs>
              <a:gs pos="0">
                <a:schemeClr val="accent3">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21" hasCustomPrompt="1"/>
          </p:nvPr>
        </p:nvSpPr>
        <p:spPr>
          <a:xfrm>
            <a:off x="11115917" y="4365968"/>
            <a:ext cx="2173624" cy="4986184"/>
          </a:xfrm>
          <a:custGeom>
            <a:rect l="l" t="t" r="r" b="b"/>
            <a:pathLst>
              <a:path w="470297" h="1079004">
                <a:moveTo>
                  <a:pt x="0" y="0"/>
                </a:moveTo>
                <a:cubicBezTo>
                  <a:pt x="51097" y="2977"/>
                  <a:pt x="131216" y="4465"/>
                  <a:pt x="240357" y="4465"/>
                </a:cubicBezTo>
                <a:cubicBezTo>
                  <a:pt x="339576" y="4465"/>
                  <a:pt x="416222" y="2977"/>
                  <a:pt x="470297" y="0"/>
                </a:cubicBezTo>
                <a:lnTo>
                  <a:pt x="470297" y="30510"/>
                </a:lnTo>
                <a:cubicBezTo>
                  <a:pt x="436066" y="31998"/>
                  <a:pt x="411261" y="35967"/>
                  <a:pt x="395882" y="42416"/>
                </a:cubicBezTo>
                <a:cubicBezTo>
                  <a:pt x="380504" y="48865"/>
                  <a:pt x="370086" y="60772"/>
                  <a:pt x="364629" y="78135"/>
                </a:cubicBezTo>
                <a:cubicBezTo>
                  <a:pt x="359172" y="95498"/>
                  <a:pt x="356443" y="123279"/>
                  <a:pt x="356443" y="161479"/>
                </a:cubicBezTo>
                <a:lnTo>
                  <a:pt x="356443" y="917526"/>
                </a:lnTo>
                <a:cubicBezTo>
                  <a:pt x="356443" y="955725"/>
                  <a:pt x="359172" y="983506"/>
                  <a:pt x="364629" y="1000869"/>
                </a:cubicBezTo>
                <a:cubicBezTo>
                  <a:pt x="370086" y="1018233"/>
                  <a:pt x="380504" y="1030139"/>
                  <a:pt x="395882"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22" name="Заголовок 2"/>
          <p:cNvSpPr>
            <a:spLocks noGrp="1"/>
          </p:cNvSpPr>
          <p:nvPr>
            <p:ph type="title" hasCustomPrompt="1"/>
          </p:nvPr>
        </p:nvSpPr>
        <p:spPr>
          <a:xfrm>
            <a:off x="4063999" y="1817937"/>
            <a:ext cx="16256000" cy="6173364"/>
          </a:xfrm>
          <a:effectLst/>
        </p:spPr>
        <p:txBody>
          <a:bodyPr tIns="216000" bIns="0" anchor="b" anchorCtr="0"/>
          <a:lstStyle>
            <a:lvl1pPr algn="ctr">
              <a:lnSpc>
                <a:spcPct val="80000"/>
              </a:lnSpc>
              <a:defRPr sz="15997" b="1" kern="3000" spc="0" baseline="0">
                <a:gradFill>
                  <a:gsLst>
                    <a:gs pos="30000">
                      <a:schemeClr val="accent3">
                        <a:lumMod val="75000"/>
                      </a:schemeClr>
                    </a:gs>
                    <a:gs pos="50000">
                      <a:schemeClr val="accent3">
                        <a:lumMod val="60000"/>
                        <a:lumOff val="40000"/>
                      </a:schemeClr>
                    </a:gs>
                    <a:gs pos="35000">
                      <a:schemeClr val="accent3">
                        <a:lumMod val="20000"/>
                        <a:lumOff val="80000"/>
                      </a:schemeClr>
                    </a:gs>
                    <a:gs pos="100000">
                      <a:schemeClr val="accent3"/>
                    </a:gs>
                  </a:gsLst>
                  <a:lin ang="2400000" scaled="0"/>
                </a:gradFill>
              </a:defRPr>
            </a:lvl1pPr>
          </a:lstStyle>
          <a:p>
            <a:r>
              <a:rPr lang="en-US"/>
              <a:t>H1 Title</a:t>
            </a:r>
          </a:p>
        </p:txBody>
      </p:sp>
      <p:sp>
        <p:nvSpPr>
          <p:cNvPr id="23" name="Текст 7"/>
          <p:cNvSpPr>
            <a:spLocks noGrp="1"/>
          </p:cNvSpPr>
          <p:nvPr>
            <p:ph type="body" sz="quarter" idx="139" hasCustomPrompt="1"/>
          </p:nvPr>
        </p:nvSpPr>
        <p:spPr>
          <a:xfrm>
            <a:off x="6092066" y="9809238"/>
            <a:ext cx="12230708" cy="2088826"/>
          </a:xfrm>
        </p:spPr>
        <p:txBody>
          <a:bodyPr tIns="0" anchor="t">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2" name="Picture Placeholder 82"/>
          <p:cNvSpPr>
            <a:spLocks noGrp="1" noChangeAspect="1"/>
          </p:cNvSpPr>
          <p:nvPr>
            <p:ph type="pic" sz="quarter" idx="38" hasCustomPrompt="1"/>
          </p:nvPr>
        </p:nvSpPr>
        <p:spPr>
          <a:xfrm>
            <a:off x="46924881" y="15535918"/>
            <a:ext cx="3688452" cy="5040000"/>
          </a:xfrm>
          <a:custGeom>
            <a:rect l="l" t="t" r="r" b="b"/>
            <a:pathLst>
              <a:path w="789532" h="1079004">
                <a:moveTo>
                  <a:pt x="11906" y="0"/>
                </a:moveTo>
                <a:cubicBezTo>
                  <a:pt x="78878" y="2977"/>
                  <a:pt x="193228" y="4465"/>
                  <a:pt x="354955" y="4465"/>
                </a:cubicBezTo>
                <a:cubicBezTo>
                  <a:pt x="555376" y="4465"/>
                  <a:pt x="700235" y="2977"/>
                  <a:pt x="789532" y="0"/>
                </a:cubicBezTo>
                <a:lnTo>
                  <a:pt x="789532" y="30510"/>
                </a:lnTo>
                <a:lnTo>
                  <a:pt x="258961" y="1044030"/>
                </a:lnTo>
                <a:lnTo>
                  <a:pt x="426392" y="1044030"/>
                </a:lnTo>
                <a:cubicBezTo>
                  <a:pt x="476993" y="1044030"/>
                  <a:pt x="524866" y="1033240"/>
                  <a:pt x="570011" y="1011659"/>
                </a:cubicBezTo>
                <a:cubicBezTo>
                  <a:pt x="615155" y="990079"/>
                  <a:pt x="653975" y="954609"/>
                  <a:pt x="686469" y="905247"/>
                </a:cubicBezTo>
                <a:cubicBezTo>
                  <a:pt x="718963" y="855886"/>
                  <a:pt x="739427" y="791766"/>
                  <a:pt x="747860" y="712887"/>
                </a:cubicBezTo>
                <a:lnTo>
                  <a:pt x="783579" y="712887"/>
                </a:lnTo>
                <a:cubicBezTo>
                  <a:pt x="780107" y="746125"/>
                  <a:pt x="778370" y="791022"/>
                  <a:pt x="778370" y="847576"/>
                </a:cubicBezTo>
                <a:cubicBezTo>
                  <a:pt x="778370" y="940842"/>
                  <a:pt x="782091" y="1017985"/>
                  <a:pt x="789532" y="1079004"/>
                </a:cubicBezTo>
                <a:cubicBezTo>
                  <a:pt x="714126" y="1076028"/>
                  <a:pt x="587622" y="1074539"/>
                  <a:pt x="410021" y="1074539"/>
                </a:cubicBezTo>
                <a:cubicBezTo>
                  <a:pt x="221009" y="1074539"/>
                  <a:pt x="84335" y="1076028"/>
                  <a:pt x="0" y="1079004"/>
                </a:cubicBezTo>
                <a:lnTo>
                  <a:pt x="0" y="1048494"/>
                </a:lnTo>
                <a:lnTo>
                  <a:pt x="532060" y="34975"/>
                </a:lnTo>
                <a:lnTo>
                  <a:pt x="357932" y="34975"/>
                </a:lnTo>
                <a:cubicBezTo>
                  <a:pt x="274091" y="34975"/>
                  <a:pt x="205755" y="58787"/>
                  <a:pt x="152921" y="106412"/>
                </a:cubicBezTo>
                <a:cubicBezTo>
                  <a:pt x="100086" y="154037"/>
                  <a:pt x="66973" y="234405"/>
                  <a:pt x="53577" y="347514"/>
                </a:cubicBezTo>
                <a:lnTo>
                  <a:pt x="17859" y="347514"/>
                </a:lnTo>
                <a:cubicBezTo>
                  <a:pt x="21332" y="320229"/>
                  <a:pt x="23068" y="281534"/>
                  <a:pt x="23068" y="231428"/>
                </a:cubicBezTo>
                <a:cubicBezTo>
                  <a:pt x="23068" y="169912"/>
                  <a:pt x="19347" y="92770"/>
                  <a:pt x="11906"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73" name="Picture Placeholder 80"/>
          <p:cNvSpPr>
            <a:spLocks noGrp="1" noChangeAspect="1"/>
          </p:cNvSpPr>
          <p:nvPr>
            <p:ph type="pic" sz="quarter" idx="37" hasCustomPrompt="1"/>
          </p:nvPr>
        </p:nvSpPr>
        <p:spPr>
          <a:xfrm>
            <a:off x="41040279" y="15533934"/>
            <a:ext cx="4436719" cy="5040000"/>
          </a:xfrm>
          <a:custGeom>
            <a:rect l="l" t="t" r="r" b="b"/>
            <a:pathLst>
              <a:path w="951012" h="1080492">
                <a:moveTo>
                  <a:pt x="0" y="0"/>
                </a:moveTo>
                <a:cubicBezTo>
                  <a:pt x="44152" y="4961"/>
                  <a:pt x="103931" y="7441"/>
                  <a:pt x="179337" y="7441"/>
                </a:cubicBezTo>
                <a:cubicBezTo>
                  <a:pt x="274587" y="7441"/>
                  <a:pt x="370085" y="4961"/>
                  <a:pt x="465831" y="0"/>
                </a:cubicBezTo>
                <a:lnTo>
                  <a:pt x="465831" y="31998"/>
                </a:lnTo>
                <a:cubicBezTo>
                  <a:pt x="430113" y="31998"/>
                  <a:pt x="401960" y="35099"/>
                  <a:pt x="381371" y="41300"/>
                </a:cubicBezTo>
                <a:cubicBezTo>
                  <a:pt x="360784" y="47501"/>
                  <a:pt x="350490" y="59283"/>
                  <a:pt x="350490" y="76647"/>
                </a:cubicBezTo>
                <a:cubicBezTo>
                  <a:pt x="350490" y="87064"/>
                  <a:pt x="353962" y="98475"/>
                  <a:pt x="360908" y="110877"/>
                </a:cubicBezTo>
                <a:lnTo>
                  <a:pt x="593080" y="557361"/>
                </a:lnTo>
                <a:lnTo>
                  <a:pt x="711398" y="319981"/>
                </a:lnTo>
                <a:cubicBezTo>
                  <a:pt x="751582" y="239613"/>
                  <a:pt x="771673" y="176857"/>
                  <a:pt x="771673" y="131713"/>
                </a:cubicBezTo>
                <a:cubicBezTo>
                  <a:pt x="771673" y="97482"/>
                  <a:pt x="760759" y="72430"/>
                  <a:pt x="738931" y="56555"/>
                </a:cubicBezTo>
                <a:cubicBezTo>
                  <a:pt x="717103" y="40680"/>
                  <a:pt x="685601" y="31998"/>
                  <a:pt x="644425" y="30510"/>
                </a:cubicBezTo>
                <a:lnTo>
                  <a:pt x="644425" y="0"/>
                </a:lnTo>
                <a:cubicBezTo>
                  <a:pt x="712887" y="2977"/>
                  <a:pt x="776387" y="4465"/>
                  <a:pt x="834926" y="4465"/>
                </a:cubicBezTo>
                <a:cubicBezTo>
                  <a:pt x="881558" y="4465"/>
                  <a:pt x="920254" y="2977"/>
                  <a:pt x="951012" y="0"/>
                </a:cubicBezTo>
                <a:lnTo>
                  <a:pt x="951012" y="30510"/>
                </a:lnTo>
                <a:cubicBezTo>
                  <a:pt x="927695" y="40432"/>
                  <a:pt x="904254" y="59159"/>
                  <a:pt x="880690" y="86692"/>
                </a:cubicBezTo>
                <a:cubicBezTo>
                  <a:pt x="857126" y="114226"/>
                  <a:pt x="831701" y="154285"/>
                  <a:pt x="804415" y="206871"/>
                </a:cubicBezTo>
                <a:lnTo>
                  <a:pt x="624334" y="563315"/>
                </a:lnTo>
                <a:lnTo>
                  <a:pt x="624334" y="919014"/>
                </a:lnTo>
                <a:cubicBezTo>
                  <a:pt x="624334" y="957213"/>
                  <a:pt x="627186" y="984994"/>
                  <a:pt x="632891" y="1002357"/>
                </a:cubicBezTo>
                <a:cubicBezTo>
                  <a:pt x="638596" y="1019721"/>
                  <a:pt x="649138" y="1031627"/>
                  <a:pt x="664517" y="1038076"/>
                </a:cubicBezTo>
                <a:cubicBezTo>
                  <a:pt x="679896" y="1044525"/>
                  <a:pt x="704700" y="1048494"/>
                  <a:pt x="738931" y="1049982"/>
                </a:cubicBezTo>
                <a:lnTo>
                  <a:pt x="738931" y="1080492"/>
                </a:lnTo>
                <a:cubicBezTo>
                  <a:pt x="683865" y="1077516"/>
                  <a:pt x="605730" y="1076027"/>
                  <a:pt x="504527" y="1076027"/>
                </a:cubicBezTo>
                <a:cubicBezTo>
                  <a:pt x="395882" y="1076027"/>
                  <a:pt x="317003" y="1077516"/>
                  <a:pt x="267890" y="1080492"/>
                </a:cubicBezTo>
                <a:lnTo>
                  <a:pt x="267890" y="1049982"/>
                </a:lnTo>
                <a:cubicBezTo>
                  <a:pt x="301624" y="1048494"/>
                  <a:pt x="326305" y="1044525"/>
                  <a:pt x="341932" y="1038076"/>
                </a:cubicBezTo>
                <a:cubicBezTo>
                  <a:pt x="357559" y="1031627"/>
                  <a:pt x="368225" y="1019721"/>
                  <a:pt x="373930" y="1002357"/>
                </a:cubicBezTo>
                <a:cubicBezTo>
                  <a:pt x="379635" y="984994"/>
                  <a:pt x="382488" y="957213"/>
                  <a:pt x="382488" y="919014"/>
                </a:cubicBezTo>
                <a:lnTo>
                  <a:pt x="382488" y="661541"/>
                </a:lnTo>
                <a:lnTo>
                  <a:pt x="87808" y="117574"/>
                </a:lnTo>
                <a:cubicBezTo>
                  <a:pt x="56554" y="60524"/>
                  <a:pt x="27284" y="31998"/>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74" name="Picture Placeholder 78"/>
          <p:cNvSpPr>
            <a:spLocks noGrp="1" noChangeAspect="1"/>
          </p:cNvSpPr>
          <p:nvPr>
            <p:ph type="pic" sz="quarter" idx="36" hasCustomPrompt="1"/>
          </p:nvPr>
        </p:nvSpPr>
        <p:spPr>
          <a:xfrm>
            <a:off x="35393390" y="15533934"/>
            <a:ext cx="4978286" cy="5040000"/>
          </a:xfrm>
          <a:custGeom>
            <a:rect l="l" t="t" r="r" b="b"/>
            <a:pathLst>
              <a:path w="1067097" h="1080492">
                <a:moveTo>
                  <a:pt x="0" y="0"/>
                </a:moveTo>
                <a:cubicBezTo>
                  <a:pt x="113109" y="3969"/>
                  <a:pt x="185787" y="5953"/>
                  <a:pt x="218032" y="5953"/>
                </a:cubicBezTo>
                <a:cubicBezTo>
                  <a:pt x="306833" y="5953"/>
                  <a:pt x="384472" y="3969"/>
                  <a:pt x="450949" y="0"/>
                </a:cubicBezTo>
                <a:lnTo>
                  <a:pt x="450949" y="31998"/>
                </a:lnTo>
                <a:cubicBezTo>
                  <a:pt x="417214" y="31998"/>
                  <a:pt x="392657" y="34231"/>
                  <a:pt x="377278" y="38695"/>
                </a:cubicBezTo>
                <a:cubicBezTo>
                  <a:pt x="361900" y="43160"/>
                  <a:pt x="354210" y="50602"/>
                  <a:pt x="354210" y="61020"/>
                </a:cubicBezTo>
                <a:cubicBezTo>
                  <a:pt x="354210" y="68957"/>
                  <a:pt x="358179" y="78631"/>
                  <a:pt x="366117" y="90041"/>
                </a:cubicBezTo>
                <a:lnTo>
                  <a:pt x="593080" y="421184"/>
                </a:lnTo>
                <a:lnTo>
                  <a:pt x="705444" y="269379"/>
                </a:lnTo>
                <a:cubicBezTo>
                  <a:pt x="753566" y="207367"/>
                  <a:pt x="777627" y="156270"/>
                  <a:pt x="777627" y="116086"/>
                </a:cubicBezTo>
                <a:cubicBezTo>
                  <a:pt x="777627" y="90785"/>
                  <a:pt x="768077" y="71065"/>
                  <a:pt x="748977" y="56927"/>
                </a:cubicBezTo>
                <a:cubicBezTo>
                  <a:pt x="729878" y="42788"/>
                  <a:pt x="702220" y="34479"/>
                  <a:pt x="666005" y="31998"/>
                </a:cubicBezTo>
                <a:lnTo>
                  <a:pt x="666005" y="1488"/>
                </a:lnTo>
                <a:cubicBezTo>
                  <a:pt x="724048" y="4465"/>
                  <a:pt x="788045" y="5953"/>
                  <a:pt x="857993" y="5953"/>
                </a:cubicBezTo>
                <a:cubicBezTo>
                  <a:pt x="919509" y="5953"/>
                  <a:pt x="966390" y="4465"/>
                  <a:pt x="998636" y="1488"/>
                </a:cubicBezTo>
                <a:lnTo>
                  <a:pt x="998636" y="31998"/>
                </a:lnTo>
                <a:cubicBezTo>
                  <a:pt x="966390" y="41424"/>
                  <a:pt x="933772" y="60399"/>
                  <a:pt x="900781" y="88925"/>
                </a:cubicBezTo>
                <a:cubicBezTo>
                  <a:pt x="867792" y="117450"/>
                  <a:pt x="836413" y="151805"/>
                  <a:pt x="806647" y="191988"/>
                </a:cubicBezTo>
                <a:lnTo>
                  <a:pt x="612427" y="450205"/>
                </a:lnTo>
                <a:lnTo>
                  <a:pt x="969615" y="972592"/>
                </a:lnTo>
                <a:cubicBezTo>
                  <a:pt x="983505" y="992932"/>
                  <a:pt x="995040" y="1008186"/>
                  <a:pt x="1004217" y="1018356"/>
                </a:cubicBezTo>
                <a:cubicBezTo>
                  <a:pt x="1013395" y="1028526"/>
                  <a:pt x="1022696" y="1035844"/>
                  <a:pt x="1032122" y="1040309"/>
                </a:cubicBezTo>
                <a:cubicBezTo>
                  <a:pt x="1041548" y="1044773"/>
                  <a:pt x="1053207" y="1047502"/>
                  <a:pt x="1067097" y="1048494"/>
                </a:cubicBezTo>
                <a:lnTo>
                  <a:pt x="1067097" y="1080492"/>
                </a:lnTo>
                <a:cubicBezTo>
                  <a:pt x="959940" y="1076523"/>
                  <a:pt x="890240" y="1074539"/>
                  <a:pt x="857993" y="1074539"/>
                </a:cubicBezTo>
                <a:cubicBezTo>
                  <a:pt x="821283" y="1074539"/>
                  <a:pt x="739427" y="1076523"/>
                  <a:pt x="612427" y="1080492"/>
                </a:cubicBezTo>
                <a:lnTo>
                  <a:pt x="612427" y="1048494"/>
                </a:lnTo>
                <a:cubicBezTo>
                  <a:pt x="648146" y="1048494"/>
                  <a:pt x="673942" y="1046634"/>
                  <a:pt x="689817" y="1042913"/>
                </a:cubicBezTo>
                <a:cubicBezTo>
                  <a:pt x="705693" y="1039192"/>
                  <a:pt x="713630" y="1032619"/>
                  <a:pt x="713630" y="1023193"/>
                </a:cubicBezTo>
                <a:cubicBezTo>
                  <a:pt x="713630" y="1016248"/>
                  <a:pt x="709910" y="1007318"/>
                  <a:pt x="702468" y="996404"/>
                </a:cubicBezTo>
                <a:lnTo>
                  <a:pt x="445739" y="619869"/>
                </a:lnTo>
                <a:lnTo>
                  <a:pt x="324444" y="786557"/>
                </a:lnTo>
                <a:cubicBezTo>
                  <a:pt x="277812" y="849064"/>
                  <a:pt x="254495" y="902395"/>
                  <a:pt x="254495" y="946547"/>
                </a:cubicBezTo>
                <a:cubicBezTo>
                  <a:pt x="254495" y="977801"/>
                  <a:pt x="265905" y="1002233"/>
                  <a:pt x="288726" y="1019845"/>
                </a:cubicBezTo>
                <a:cubicBezTo>
                  <a:pt x="311546" y="1037456"/>
                  <a:pt x="343296" y="1047502"/>
                  <a:pt x="383976" y="1049982"/>
                </a:cubicBezTo>
                <a:lnTo>
                  <a:pt x="383976" y="1080492"/>
                </a:lnTo>
                <a:cubicBezTo>
                  <a:pt x="325933" y="1077516"/>
                  <a:pt x="245814" y="1076027"/>
                  <a:pt x="143618" y="1076027"/>
                </a:cubicBezTo>
                <a:cubicBezTo>
                  <a:pt x="82103" y="1076027"/>
                  <a:pt x="35222" y="1077516"/>
                  <a:pt x="2976" y="1080492"/>
                </a:cubicBezTo>
                <a:lnTo>
                  <a:pt x="2976" y="1049982"/>
                </a:lnTo>
                <a:cubicBezTo>
                  <a:pt x="73918" y="1027162"/>
                  <a:pt x="147588" y="965150"/>
                  <a:pt x="223986" y="863947"/>
                </a:cubicBezTo>
                <a:lnTo>
                  <a:pt x="426392" y="590848"/>
                </a:lnTo>
                <a:lnTo>
                  <a:pt x="97482" y="107900"/>
                </a:lnTo>
                <a:cubicBezTo>
                  <a:pt x="83095" y="87064"/>
                  <a:pt x="71561" y="71686"/>
                  <a:pt x="62879" y="61764"/>
                </a:cubicBezTo>
                <a:cubicBezTo>
                  <a:pt x="54197" y="51842"/>
                  <a:pt x="45144" y="44648"/>
                  <a:pt x="35718" y="40184"/>
                </a:cubicBezTo>
                <a:cubicBezTo>
                  <a:pt x="26292" y="35719"/>
                  <a:pt x="14386" y="32990"/>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75" name="Picture Placeholder 76"/>
          <p:cNvSpPr>
            <a:spLocks noGrp="1" noChangeAspect="1"/>
          </p:cNvSpPr>
          <p:nvPr>
            <p:ph type="pic" sz="quarter" idx="35" hasCustomPrompt="1"/>
          </p:nvPr>
        </p:nvSpPr>
        <p:spPr>
          <a:xfrm>
            <a:off x="27547850" y="15566670"/>
            <a:ext cx="7003002" cy="5040000"/>
          </a:xfrm>
          <a:custGeom>
            <a:rect l="l" t="t" r="r" b="b"/>
            <a:pathLst>
              <a:path w="1503164" h="1081981">
                <a:moveTo>
                  <a:pt x="0" y="0"/>
                </a:moveTo>
                <a:cubicBezTo>
                  <a:pt x="61019" y="2977"/>
                  <a:pt x="136922" y="4465"/>
                  <a:pt x="227707" y="4465"/>
                </a:cubicBezTo>
                <a:cubicBezTo>
                  <a:pt x="313035" y="4465"/>
                  <a:pt x="375295" y="2977"/>
                  <a:pt x="414486" y="0"/>
                </a:cubicBezTo>
                <a:lnTo>
                  <a:pt x="414486" y="30510"/>
                </a:lnTo>
                <a:cubicBezTo>
                  <a:pt x="379263" y="34975"/>
                  <a:pt x="361652" y="54819"/>
                  <a:pt x="361652" y="90041"/>
                </a:cubicBezTo>
                <a:cubicBezTo>
                  <a:pt x="361652" y="108893"/>
                  <a:pt x="366117" y="131713"/>
                  <a:pt x="375047" y="158502"/>
                </a:cubicBezTo>
                <a:lnTo>
                  <a:pt x="597545" y="801440"/>
                </a:lnTo>
                <a:lnTo>
                  <a:pt x="752326" y="349002"/>
                </a:lnTo>
                <a:lnTo>
                  <a:pt x="674191" y="113110"/>
                </a:lnTo>
                <a:cubicBezTo>
                  <a:pt x="664269" y="83344"/>
                  <a:pt x="652363" y="62508"/>
                  <a:pt x="638472" y="50602"/>
                </a:cubicBezTo>
                <a:cubicBezTo>
                  <a:pt x="624582" y="38696"/>
                  <a:pt x="608459" y="31998"/>
                  <a:pt x="590103" y="30510"/>
                </a:cubicBezTo>
                <a:lnTo>
                  <a:pt x="590103" y="0"/>
                </a:lnTo>
                <a:cubicBezTo>
                  <a:pt x="646658" y="2977"/>
                  <a:pt x="719336" y="4465"/>
                  <a:pt x="808137" y="4465"/>
                </a:cubicBezTo>
                <a:cubicBezTo>
                  <a:pt x="906859" y="4465"/>
                  <a:pt x="980033" y="2977"/>
                  <a:pt x="1027658" y="0"/>
                </a:cubicBezTo>
                <a:lnTo>
                  <a:pt x="1027658" y="30510"/>
                </a:lnTo>
                <a:cubicBezTo>
                  <a:pt x="990451" y="31502"/>
                  <a:pt x="963910" y="35719"/>
                  <a:pt x="948035" y="43160"/>
                </a:cubicBezTo>
                <a:cubicBezTo>
                  <a:pt x="932160" y="50602"/>
                  <a:pt x="924223" y="65237"/>
                  <a:pt x="924223" y="87065"/>
                </a:cubicBezTo>
                <a:cubicBezTo>
                  <a:pt x="924223" y="103436"/>
                  <a:pt x="929184" y="127248"/>
                  <a:pt x="939106" y="158502"/>
                </a:cubicBezTo>
                <a:lnTo>
                  <a:pt x="1147465" y="796231"/>
                </a:lnTo>
                <a:lnTo>
                  <a:pt x="1292572" y="335608"/>
                </a:lnTo>
                <a:cubicBezTo>
                  <a:pt x="1315392" y="261194"/>
                  <a:pt x="1326802" y="201911"/>
                  <a:pt x="1326802" y="157758"/>
                </a:cubicBezTo>
                <a:cubicBezTo>
                  <a:pt x="1326802" y="113606"/>
                  <a:pt x="1316013" y="81732"/>
                  <a:pt x="1294433" y="62136"/>
                </a:cubicBezTo>
                <a:cubicBezTo>
                  <a:pt x="1272853" y="42540"/>
                  <a:pt x="1240234" y="31998"/>
                  <a:pt x="1196578" y="30510"/>
                </a:cubicBezTo>
                <a:lnTo>
                  <a:pt x="1196578" y="0"/>
                </a:lnTo>
                <a:cubicBezTo>
                  <a:pt x="1265039" y="2977"/>
                  <a:pt x="1328043" y="4465"/>
                  <a:pt x="1385590" y="4465"/>
                </a:cubicBezTo>
                <a:cubicBezTo>
                  <a:pt x="1433711" y="4465"/>
                  <a:pt x="1472902" y="2977"/>
                  <a:pt x="1503164" y="0"/>
                </a:cubicBezTo>
                <a:lnTo>
                  <a:pt x="1503164" y="30510"/>
                </a:lnTo>
                <a:cubicBezTo>
                  <a:pt x="1443633" y="53330"/>
                  <a:pt x="1398984" y="113854"/>
                  <a:pt x="1369219" y="212080"/>
                </a:cubicBezTo>
                <a:lnTo>
                  <a:pt x="1100584" y="1081981"/>
                </a:lnTo>
                <a:cubicBezTo>
                  <a:pt x="1089670" y="1080989"/>
                  <a:pt x="1071810" y="1080492"/>
                  <a:pt x="1047006" y="1080492"/>
                </a:cubicBezTo>
                <a:cubicBezTo>
                  <a:pt x="1022697" y="1080492"/>
                  <a:pt x="1005086" y="1080989"/>
                  <a:pt x="994172" y="1081981"/>
                </a:cubicBezTo>
                <a:lnTo>
                  <a:pt x="769442" y="402580"/>
                </a:lnTo>
                <a:lnTo>
                  <a:pt x="544711" y="1081981"/>
                </a:lnTo>
                <a:cubicBezTo>
                  <a:pt x="533301" y="1080989"/>
                  <a:pt x="515441" y="1080492"/>
                  <a:pt x="491133" y="1080492"/>
                </a:cubicBezTo>
                <a:cubicBezTo>
                  <a:pt x="466824" y="1080492"/>
                  <a:pt x="448965" y="1080989"/>
                  <a:pt x="437555" y="1081981"/>
                </a:cubicBezTo>
                <a:lnTo>
                  <a:pt x="95994" y="127992"/>
                </a:lnTo>
                <a:cubicBezTo>
                  <a:pt x="84584" y="94754"/>
                  <a:pt x="70073" y="70446"/>
                  <a:pt x="52462" y="55067"/>
                </a:cubicBezTo>
                <a:cubicBezTo>
                  <a:pt x="34850" y="39688"/>
                  <a:pt x="17363" y="31502"/>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76" name="Picture Placeholder 74"/>
          <p:cNvSpPr>
            <a:spLocks noGrp="1" noChangeAspect="1"/>
          </p:cNvSpPr>
          <p:nvPr>
            <p:ph type="pic" sz="quarter" idx="34" hasCustomPrompt="1"/>
          </p:nvPr>
        </p:nvSpPr>
        <p:spPr>
          <a:xfrm>
            <a:off x="22038452" y="15535918"/>
            <a:ext cx="4902101" cy="5040000"/>
          </a:xfrm>
          <a:custGeom>
            <a:rect l="l" t="t" r="r" b="b"/>
            <a:pathLst>
              <a:path w="1052215" h="1081981">
                <a:moveTo>
                  <a:pt x="0" y="0"/>
                </a:moveTo>
                <a:cubicBezTo>
                  <a:pt x="61019" y="2977"/>
                  <a:pt x="138410" y="4465"/>
                  <a:pt x="232172" y="4465"/>
                </a:cubicBezTo>
                <a:cubicBezTo>
                  <a:pt x="335855" y="4465"/>
                  <a:pt x="412998" y="2977"/>
                  <a:pt x="463599" y="0"/>
                </a:cubicBezTo>
                <a:lnTo>
                  <a:pt x="463599" y="30510"/>
                </a:lnTo>
                <a:cubicBezTo>
                  <a:pt x="425400" y="31998"/>
                  <a:pt x="397991" y="36587"/>
                  <a:pt x="381372" y="44277"/>
                </a:cubicBezTo>
                <a:cubicBezTo>
                  <a:pt x="364753" y="51966"/>
                  <a:pt x="356443" y="66229"/>
                  <a:pt x="356443" y="87065"/>
                </a:cubicBezTo>
                <a:cubicBezTo>
                  <a:pt x="356443" y="102940"/>
                  <a:pt x="362644" y="126752"/>
                  <a:pt x="375047" y="158502"/>
                </a:cubicBezTo>
                <a:lnTo>
                  <a:pt x="643681" y="840879"/>
                </a:lnTo>
                <a:lnTo>
                  <a:pt x="831205" y="335608"/>
                </a:lnTo>
                <a:cubicBezTo>
                  <a:pt x="859482" y="255737"/>
                  <a:pt x="873621" y="193725"/>
                  <a:pt x="873621" y="149573"/>
                </a:cubicBezTo>
                <a:cubicBezTo>
                  <a:pt x="873621" y="108893"/>
                  <a:pt x="862831" y="79251"/>
                  <a:pt x="841251" y="60648"/>
                </a:cubicBezTo>
                <a:cubicBezTo>
                  <a:pt x="819671" y="42044"/>
                  <a:pt x="787797" y="31998"/>
                  <a:pt x="745629" y="30510"/>
                </a:cubicBezTo>
                <a:lnTo>
                  <a:pt x="745629" y="0"/>
                </a:lnTo>
                <a:cubicBezTo>
                  <a:pt x="814090" y="2977"/>
                  <a:pt x="877590" y="4465"/>
                  <a:pt x="936129" y="4465"/>
                </a:cubicBezTo>
                <a:cubicBezTo>
                  <a:pt x="982761" y="4465"/>
                  <a:pt x="1021457" y="2977"/>
                  <a:pt x="1052215" y="0"/>
                </a:cubicBezTo>
                <a:lnTo>
                  <a:pt x="1052215" y="30510"/>
                </a:lnTo>
                <a:cubicBezTo>
                  <a:pt x="1026914" y="40432"/>
                  <a:pt x="1001861" y="59904"/>
                  <a:pt x="977056" y="88925"/>
                </a:cubicBezTo>
                <a:cubicBezTo>
                  <a:pt x="952252" y="117947"/>
                  <a:pt x="930424" y="158998"/>
                  <a:pt x="911572" y="212080"/>
                </a:cubicBezTo>
                <a:lnTo>
                  <a:pt x="590103" y="1081981"/>
                </a:lnTo>
                <a:cubicBezTo>
                  <a:pt x="578693" y="1080989"/>
                  <a:pt x="560834" y="1080492"/>
                  <a:pt x="536525" y="1080492"/>
                </a:cubicBezTo>
                <a:cubicBezTo>
                  <a:pt x="513209" y="1080492"/>
                  <a:pt x="496094" y="1080989"/>
                  <a:pt x="485180" y="1081981"/>
                </a:cubicBezTo>
                <a:lnTo>
                  <a:pt x="95994" y="127992"/>
                </a:lnTo>
                <a:cubicBezTo>
                  <a:pt x="83096" y="94258"/>
                  <a:pt x="68089" y="69826"/>
                  <a:pt x="50974" y="54695"/>
                </a:cubicBezTo>
                <a:cubicBezTo>
                  <a:pt x="33858" y="39564"/>
                  <a:pt x="16867" y="31502"/>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77" name="Picture Placeholder 72"/>
          <p:cNvSpPr>
            <a:spLocks noGrp="1" noChangeAspect="1"/>
          </p:cNvSpPr>
          <p:nvPr>
            <p:ph type="pic" sz="quarter" idx="33" hasCustomPrompt="1"/>
          </p:nvPr>
        </p:nvSpPr>
        <p:spPr>
          <a:xfrm>
            <a:off x="16796786" y="15533934"/>
            <a:ext cx="4549994" cy="5040000"/>
          </a:xfrm>
          <a:custGeom>
            <a:rect l="l" t="t" r="r" b="b"/>
            <a:pathLst>
              <a:path w="993428" h="1100584">
                <a:moveTo>
                  <a:pt x="0" y="0"/>
                </a:moveTo>
                <a:cubicBezTo>
                  <a:pt x="52090" y="2977"/>
                  <a:pt x="131217" y="4465"/>
                  <a:pt x="237381" y="4465"/>
                </a:cubicBezTo>
                <a:cubicBezTo>
                  <a:pt x="342553" y="4465"/>
                  <a:pt x="423416" y="2977"/>
                  <a:pt x="479971" y="0"/>
                </a:cubicBezTo>
                <a:lnTo>
                  <a:pt x="479971" y="30510"/>
                </a:lnTo>
                <a:cubicBezTo>
                  <a:pt x="443260" y="31998"/>
                  <a:pt x="416595" y="35967"/>
                  <a:pt x="399976" y="42416"/>
                </a:cubicBezTo>
                <a:cubicBezTo>
                  <a:pt x="383357" y="48865"/>
                  <a:pt x="371947" y="60772"/>
                  <a:pt x="365745" y="78135"/>
                </a:cubicBezTo>
                <a:cubicBezTo>
                  <a:pt x="359544" y="95498"/>
                  <a:pt x="356444" y="123279"/>
                  <a:pt x="356444" y="161479"/>
                </a:cubicBezTo>
                <a:lnTo>
                  <a:pt x="356444" y="735955"/>
                </a:lnTo>
                <a:cubicBezTo>
                  <a:pt x="356444" y="807393"/>
                  <a:pt x="362893" y="865560"/>
                  <a:pt x="375791" y="910456"/>
                </a:cubicBezTo>
                <a:cubicBezTo>
                  <a:pt x="388690" y="955353"/>
                  <a:pt x="410394" y="989335"/>
                  <a:pt x="440904" y="1012404"/>
                </a:cubicBezTo>
                <a:cubicBezTo>
                  <a:pt x="471413" y="1035472"/>
                  <a:pt x="513457" y="1047006"/>
                  <a:pt x="567036" y="1047006"/>
                </a:cubicBezTo>
                <a:cubicBezTo>
                  <a:pt x="668239" y="1047006"/>
                  <a:pt x="739800" y="1012776"/>
                  <a:pt x="781720" y="944315"/>
                </a:cubicBezTo>
                <a:cubicBezTo>
                  <a:pt x="823640" y="875854"/>
                  <a:pt x="844600" y="778619"/>
                  <a:pt x="844600" y="652612"/>
                </a:cubicBezTo>
                <a:lnTo>
                  <a:pt x="844600" y="250032"/>
                </a:lnTo>
                <a:cubicBezTo>
                  <a:pt x="844600" y="190996"/>
                  <a:pt x="841003" y="147216"/>
                  <a:pt x="833810" y="118691"/>
                </a:cubicBezTo>
                <a:cubicBezTo>
                  <a:pt x="826617" y="90165"/>
                  <a:pt x="812850" y="69453"/>
                  <a:pt x="792510" y="56555"/>
                </a:cubicBezTo>
                <a:cubicBezTo>
                  <a:pt x="772170" y="43656"/>
                  <a:pt x="740172" y="34975"/>
                  <a:pt x="696516" y="30510"/>
                </a:cubicBezTo>
                <a:lnTo>
                  <a:pt x="696516" y="0"/>
                </a:lnTo>
                <a:cubicBezTo>
                  <a:pt x="734715" y="2977"/>
                  <a:pt x="789534" y="4465"/>
                  <a:pt x="860971" y="4465"/>
                </a:cubicBezTo>
                <a:cubicBezTo>
                  <a:pt x="917526" y="4465"/>
                  <a:pt x="961678" y="2977"/>
                  <a:pt x="993428" y="0"/>
                </a:cubicBezTo>
                <a:lnTo>
                  <a:pt x="993428" y="30510"/>
                </a:lnTo>
                <a:cubicBezTo>
                  <a:pt x="960190" y="34975"/>
                  <a:pt x="935757" y="43532"/>
                  <a:pt x="920130" y="56183"/>
                </a:cubicBezTo>
                <a:cubicBezTo>
                  <a:pt x="904503" y="68833"/>
                  <a:pt x="893837" y="88181"/>
                  <a:pt x="888132" y="114226"/>
                </a:cubicBezTo>
                <a:cubicBezTo>
                  <a:pt x="882427" y="140271"/>
                  <a:pt x="879575" y="179338"/>
                  <a:pt x="879575" y="231428"/>
                </a:cubicBezTo>
                <a:lnTo>
                  <a:pt x="879575" y="635496"/>
                </a:lnTo>
                <a:cubicBezTo>
                  <a:pt x="879575" y="780852"/>
                  <a:pt x="858739" y="888504"/>
                  <a:pt x="817067" y="958453"/>
                </a:cubicBezTo>
                <a:cubicBezTo>
                  <a:pt x="789285" y="1003598"/>
                  <a:pt x="749598" y="1038573"/>
                  <a:pt x="698004" y="1063377"/>
                </a:cubicBezTo>
                <a:cubicBezTo>
                  <a:pt x="646410" y="1088182"/>
                  <a:pt x="582910" y="1100584"/>
                  <a:pt x="507504" y="1100584"/>
                </a:cubicBezTo>
                <a:cubicBezTo>
                  <a:pt x="390426" y="1100584"/>
                  <a:pt x="298897" y="1075035"/>
                  <a:pt x="232916" y="1023938"/>
                </a:cubicBezTo>
                <a:cubicBezTo>
                  <a:pt x="200670" y="998141"/>
                  <a:pt x="175990" y="968127"/>
                  <a:pt x="158874" y="933897"/>
                </a:cubicBezTo>
                <a:cubicBezTo>
                  <a:pt x="141759" y="899666"/>
                  <a:pt x="130101" y="859607"/>
                  <a:pt x="123900" y="813718"/>
                </a:cubicBezTo>
                <a:cubicBezTo>
                  <a:pt x="117699" y="767829"/>
                  <a:pt x="114598" y="709910"/>
                  <a:pt x="114598" y="639961"/>
                </a:cubicBezTo>
                <a:lnTo>
                  <a:pt x="114598" y="161479"/>
                </a:lnTo>
                <a:cubicBezTo>
                  <a:pt x="114598" y="123279"/>
                  <a:pt x="111745" y="95498"/>
                  <a:pt x="106040" y="78135"/>
                </a:cubicBezTo>
                <a:cubicBezTo>
                  <a:pt x="100335" y="60772"/>
                  <a:pt x="89669" y="48865"/>
                  <a:pt x="74042" y="42416"/>
                </a:cubicBezTo>
                <a:cubicBezTo>
                  <a:pt x="58415"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78" name="Picture Placeholder 70"/>
          <p:cNvSpPr>
            <a:spLocks noGrp="1" noChangeAspect="1"/>
          </p:cNvSpPr>
          <p:nvPr>
            <p:ph type="pic" sz="quarter" idx="32" hasCustomPrompt="1"/>
          </p:nvPr>
        </p:nvSpPr>
        <p:spPr>
          <a:xfrm>
            <a:off x="10946848" y="15533936"/>
            <a:ext cx="4394167" cy="5040000"/>
          </a:xfrm>
          <a:custGeom>
            <a:rect l="l" t="t" r="r" b="b"/>
            <a:pathLst>
              <a:path w="940594" h="1079004">
                <a:moveTo>
                  <a:pt x="0" y="0"/>
                </a:moveTo>
                <a:cubicBezTo>
                  <a:pt x="92770" y="2977"/>
                  <a:pt x="249783" y="4465"/>
                  <a:pt x="471041" y="4465"/>
                </a:cubicBezTo>
                <a:cubicBezTo>
                  <a:pt x="692299" y="4465"/>
                  <a:pt x="848816" y="2977"/>
                  <a:pt x="940594" y="0"/>
                </a:cubicBezTo>
                <a:cubicBezTo>
                  <a:pt x="933152" y="103188"/>
                  <a:pt x="929432" y="189508"/>
                  <a:pt x="929432" y="258961"/>
                </a:cubicBezTo>
                <a:cubicBezTo>
                  <a:pt x="929432" y="302617"/>
                  <a:pt x="931168" y="341313"/>
                  <a:pt x="934641" y="375047"/>
                </a:cubicBezTo>
                <a:lnTo>
                  <a:pt x="899666" y="375047"/>
                </a:lnTo>
                <a:cubicBezTo>
                  <a:pt x="882799" y="290215"/>
                  <a:pt x="862211" y="223119"/>
                  <a:pt x="837902" y="173757"/>
                </a:cubicBezTo>
                <a:cubicBezTo>
                  <a:pt x="813594" y="124396"/>
                  <a:pt x="784448" y="88925"/>
                  <a:pt x="750466" y="67345"/>
                </a:cubicBezTo>
                <a:cubicBezTo>
                  <a:pt x="716483" y="45765"/>
                  <a:pt x="675184" y="34975"/>
                  <a:pt x="626566" y="34975"/>
                </a:cubicBezTo>
                <a:lnTo>
                  <a:pt x="591592" y="34975"/>
                </a:lnTo>
                <a:lnTo>
                  <a:pt x="591592" y="905619"/>
                </a:lnTo>
                <a:cubicBezTo>
                  <a:pt x="591592" y="947787"/>
                  <a:pt x="595933" y="978545"/>
                  <a:pt x="604614" y="997893"/>
                </a:cubicBezTo>
                <a:cubicBezTo>
                  <a:pt x="613296" y="1017241"/>
                  <a:pt x="628675" y="1030387"/>
                  <a:pt x="650751" y="1037332"/>
                </a:cubicBezTo>
                <a:cubicBezTo>
                  <a:pt x="672827" y="1044278"/>
                  <a:pt x="707430" y="1047998"/>
                  <a:pt x="754559" y="1048494"/>
                </a:cubicBezTo>
                <a:lnTo>
                  <a:pt x="754559" y="1079004"/>
                </a:lnTo>
                <a:cubicBezTo>
                  <a:pt x="626566" y="1076028"/>
                  <a:pt x="530076" y="1074539"/>
                  <a:pt x="465088" y="1074539"/>
                </a:cubicBezTo>
                <a:cubicBezTo>
                  <a:pt x="401092" y="1074539"/>
                  <a:pt x="308074" y="1076028"/>
                  <a:pt x="186035" y="1079004"/>
                </a:cubicBezTo>
                <a:lnTo>
                  <a:pt x="186035" y="1048494"/>
                </a:lnTo>
                <a:cubicBezTo>
                  <a:pt x="233660" y="1047998"/>
                  <a:pt x="268511" y="1044278"/>
                  <a:pt x="290587" y="1037332"/>
                </a:cubicBezTo>
                <a:cubicBezTo>
                  <a:pt x="312663" y="1030387"/>
                  <a:pt x="327918" y="1017241"/>
                  <a:pt x="336352" y="997893"/>
                </a:cubicBezTo>
                <a:cubicBezTo>
                  <a:pt x="344785" y="978545"/>
                  <a:pt x="349002" y="947787"/>
                  <a:pt x="349002" y="905619"/>
                </a:cubicBezTo>
                <a:lnTo>
                  <a:pt x="349002" y="34975"/>
                </a:lnTo>
                <a:lnTo>
                  <a:pt x="315516" y="34975"/>
                </a:lnTo>
                <a:cubicBezTo>
                  <a:pt x="266402" y="34975"/>
                  <a:pt x="224855" y="45641"/>
                  <a:pt x="190872" y="66973"/>
                </a:cubicBezTo>
                <a:cubicBezTo>
                  <a:pt x="156890" y="88305"/>
                  <a:pt x="127744" y="123652"/>
                  <a:pt x="103436" y="173013"/>
                </a:cubicBezTo>
                <a:cubicBezTo>
                  <a:pt x="79127" y="222374"/>
                  <a:pt x="58291" y="289719"/>
                  <a:pt x="40928" y="375047"/>
                </a:cubicBezTo>
                <a:lnTo>
                  <a:pt x="5953" y="375047"/>
                </a:lnTo>
                <a:cubicBezTo>
                  <a:pt x="9426" y="341313"/>
                  <a:pt x="11162" y="302617"/>
                  <a:pt x="11162" y="258961"/>
                </a:cubicBezTo>
                <a:cubicBezTo>
                  <a:pt x="11162" y="189508"/>
                  <a:pt x="7441" y="103188"/>
                  <a:pt x="0"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79" name="Picture Placeholder 68"/>
          <p:cNvSpPr>
            <a:spLocks noGrp="1" noChangeAspect="1"/>
          </p:cNvSpPr>
          <p:nvPr>
            <p:ph type="pic" sz="quarter" idx="31" hasCustomPrompt="1"/>
          </p:nvPr>
        </p:nvSpPr>
        <p:spPr>
          <a:xfrm>
            <a:off x="5359835" y="15507150"/>
            <a:ext cx="3343781" cy="5040000"/>
          </a:xfrm>
          <a:custGeom>
            <a:rect l="l" t="t" r="r" b="b"/>
            <a:pathLst>
              <a:path w="743396" h="1120676">
                <a:moveTo>
                  <a:pt x="349002" y="0"/>
                </a:moveTo>
                <a:cubicBezTo>
                  <a:pt x="385713" y="0"/>
                  <a:pt x="417587" y="2729"/>
                  <a:pt x="444624" y="8186"/>
                </a:cubicBezTo>
                <a:cubicBezTo>
                  <a:pt x="471661" y="13643"/>
                  <a:pt x="494233" y="20464"/>
                  <a:pt x="512341" y="28650"/>
                </a:cubicBezTo>
                <a:cubicBezTo>
                  <a:pt x="530448" y="36836"/>
                  <a:pt x="550168" y="47129"/>
                  <a:pt x="571500" y="59532"/>
                </a:cubicBezTo>
                <a:cubicBezTo>
                  <a:pt x="595808" y="73918"/>
                  <a:pt x="612924" y="81112"/>
                  <a:pt x="622845" y="81112"/>
                </a:cubicBezTo>
                <a:cubicBezTo>
                  <a:pt x="632271" y="81112"/>
                  <a:pt x="639465" y="75779"/>
                  <a:pt x="644426" y="65113"/>
                </a:cubicBezTo>
                <a:cubicBezTo>
                  <a:pt x="649386" y="54447"/>
                  <a:pt x="653355" y="37456"/>
                  <a:pt x="656332" y="14139"/>
                </a:cubicBezTo>
                <a:lnTo>
                  <a:pt x="691306" y="14139"/>
                </a:lnTo>
                <a:cubicBezTo>
                  <a:pt x="686346" y="82104"/>
                  <a:pt x="683865" y="197942"/>
                  <a:pt x="683865" y="361653"/>
                </a:cubicBezTo>
                <a:lnTo>
                  <a:pt x="648890" y="361653"/>
                </a:lnTo>
                <a:cubicBezTo>
                  <a:pt x="645418" y="306586"/>
                  <a:pt x="633139" y="254248"/>
                  <a:pt x="612055" y="204639"/>
                </a:cubicBezTo>
                <a:cubicBezTo>
                  <a:pt x="590971" y="155030"/>
                  <a:pt x="561454" y="114722"/>
                  <a:pt x="523503" y="83716"/>
                </a:cubicBezTo>
                <a:cubicBezTo>
                  <a:pt x="485552" y="52710"/>
                  <a:pt x="441027" y="37207"/>
                  <a:pt x="389929" y="37207"/>
                </a:cubicBezTo>
                <a:cubicBezTo>
                  <a:pt x="357683" y="37207"/>
                  <a:pt x="328786" y="43409"/>
                  <a:pt x="303237" y="55811"/>
                </a:cubicBezTo>
                <a:cubicBezTo>
                  <a:pt x="277688" y="68213"/>
                  <a:pt x="257844" y="86197"/>
                  <a:pt x="243706" y="109761"/>
                </a:cubicBezTo>
                <a:cubicBezTo>
                  <a:pt x="229567" y="133326"/>
                  <a:pt x="222498" y="160735"/>
                  <a:pt x="222498" y="191989"/>
                </a:cubicBezTo>
                <a:cubicBezTo>
                  <a:pt x="222498" y="242590"/>
                  <a:pt x="237629" y="284014"/>
                  <a:pt x="267890" y="316260"/>
                </a:cubicBezTo>
                <a:cubicBezTo>
                  <a:pt x="298152" y="348506"/>
                  <a:pt x="337592" y="381125"/>
                  <a:pt x="386209" y="414115"/>
                </a:cubicBezTo>
                <a:cubicBezTo>
                  <a:pt x="434826" y="447105"/>
                  <a:pt x="467568" y="469305"/>
                  <a:pt x="484435" y="480715"/>
                </a:cubicBezTo>
                <a:cubicBezTo>
                  <a:pt x="543967" y="520403"/>
                  <a:pt x="591095" y="554881"/>
                  <a:pt x="625822" y="584151"/>
                </a:cubicBezTo>
                <a:cubicBezTo>
                  <a:pt x="660549" y="613420"/>
                  <a:pt x="688826" y="647651"/>
                  <a:pt x="710654" y="686842"/>
                </a:cubicBezTo>
                <a:cubicBezTo>
                  <a:pt x="732482" y="726034"/>
                  <a:pt x="743396" y="771426"/>
                  <a:pt x="743396" y="823020"/>
                </a:cubicBezTo>
                <a:cubicBezTo>
                  <a:pt x="743396" y="888008"/>
                  <a:pt x="726529" y="942827"/>
                  <a:pt x="692795" y="987475"/>
                </a:cubicBezTo>
                <a:cubicBezTo>
                  <a:pt x="659060" y="1032124"/>
                  <a:pt x="613668" y="1065486"/>
                  <a:pt x="556617" y="1087562"/>
                </a:cubicBezTo>
                <a:cubicBezTo>
                  <a:pt x="499566" y="1109638"/>
                  <a:pt x="435818" y="1120676"/>
                  <a:pt x="365373" y="1120676"/>
                </a:cubicBezTo>
                <a:cubicBezTo>
                  <a:pt x="308322" y="1120676"/>
                  <a:pt x="261069" y="1115591"/>
                  <a:pt x="223614" y="1105421"/>
                </a:cubicBezTo>
                <a:cubicBezTo>
                  <a:pt x="186159" y="1095251"/>
                  <a:pt x="151556" y="1081485"/>
                  <a:pt x="119806" y="1064122"/>
                </a:cubicBezTo>
                <a:cubicBezTo>
                  <a:pt x="97978" y="1049735"/>
                  <a:pt x="80863" y="1042542"/>
                  <a:pt x="68461" y="1042542"/>
                </a:cubicBezTo>
                <a:cubicBezTo>
                  <a:pt x="59035" y="1042542"/>
                  <a:pt x="51842" y="1047874"/>
                  <a:pt x="46881" y="1058541"/>
                </a:cubicBezTo>
                <a:cubicBezTo>
                  <a:pt x="41920" y="1069206"/>
                  <a:pt x="37951" y="1086198"/>
                  <a:pt x="34974" y="1109514"/>
                </a:cubicBezTo>
                <a:lnTo>
                  <a:pt x="0" y="1109514"/>
                </a:lnTo>
                <a:cubicBezTo>
                  <a:pt x="3969" y="1046014"/>
                  <a:pt x="5953" y="908844"/>
                  <a:pt x="5953" y="698004"/>
                </a:cubicBezTo>
                <a:lnTo>
                  <a:pt x="40928" y="698004"/>
                </a:lnTo>
                <a:cubicBezTo>
                  <a:pt x="47377" y="811610"/>
                  <a:pt x="72553" y="903759"/>
                  <a:pt x="116458" y="974453"/>
                </a:cubicBezTo>
                <a:cubicBezTo>
                  <a:pt x="160362" y="1045146"/>
                  <a:pt x="227707" y="1080493"/>
                  <a:pt x="318492" y="1080493"/>
                </a:cubicBezTo>
                <a:cubicBezTo>
                  <a:pt x="354211" y="1080493"/>
                  <a:pt x="386333" y="1074168"/>
                  <a:pt x="414858" y="1061517"/>
                </a:cubicBezTo>
                <a:cubicBezTo>
                  <a:pt x="443384" y="1048867"/>
                  <a:pt x="465956" y="1029643"/>
                  <a:pt x="482575" y="1003846"/>
                </a:cubicBezTo>
                <a:cubicBezTo>
                  <a:pt x="499194" y="978049"/>
                  <a:pt x="507504" y="946795"/>
                  <a:pt x="507504" y="910084"/>
                </a:cubicBezTo>
                <a:cubicBezTo>
                  <a:pt x="507504" y="870397"/>
                  <a:pt x="498202" y="834802"/>
                  <a:pt x="479598" y="803300"/>
                </a:cubicBezTo>
                <a:cubicBezTo>
                  <a:pt x="460995" y="771798"/>
                  <a:pt x="435942" y="743025"/>
                  <a:pt x="404440" y="716980"/>
                </a:cubicBezTo>
                <a:cubicBezTo>
                  <a:pt x="372938" y="690935"/>
                  <a:pt x="330894" y="660797"/>
                  <a:pt x="278308" y="626567"/>
                </a:cubicBezTo>
                <a:cubicBezTo>
                  <a:pt x="216793" y="586879"/>
                  <a:pt x="168052" y="552401"/>
                  <a:pt x="132085" y="523131"/>
                </a:cubicBezTo>
                <a:cubicBezTo>
                  <a:pt x="96118" y="493862"/>
                  <a:pt x="66352" y="459135"/>
                  <a:pt x="42788" y="418952"/>
                </a:cubicBezTo>
                <a:cubicBezTo>
                  <a:pt x="19223" y="378768"/>
                  <a:pt x="7441" y="332135"/>
                  <a:pt x="7441" y="279053"/>
                </a:cubicBezTo>
                <a:cubicBezTo>
                  <a:pt x="7441" y="217538"/>
                  <a:pt x="23068" y="165820"/>
                  <a:pt x="54322" y="123900"/>
                </a:cubicBezTo>
                <a:cubicBezTo>
                  <a:pt x="85576" y="81980"/>
                  <a:pt x="127000" y="50850"/>
                  <a:pt x="178594" y="30510"/>
                </a:cubicBezTo>
                <a:cubicBezTo>
                  <a:pt x="230187" y="10170"/>
                  <a:pt x="286990" y="0"/>
                  <a:pt x="34900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0" name="Picture Placeholder 66"/>
          <p:cNvSpPr>
            <a:spLocks noGrp="1" noChangeAspect="1"/>
          </p:cNvSpPr>
          <p:nvPr>
            <p:ph type="pic" sz="quarter" idx="30" hasCustomPrompt="1"/>
          </p:nvPr>
        </p:nvSpPr>
        <p:spPr>
          <a:xfrm>
            <a:off x="-613139" y="15533934"/>
            <a:ext cx="4730627" cy="5040000"/>
          </a:xfrm>
          <a:custGeom>
            <a:rect l="l" t="t" r="r" b="b"/>
            <a:pathLst>
              <a:path w="1032866" h="1100584">
                <a:moveTo>
                  <a:pt x="450949" y="30510"/>
                </a:moveTo>
                <a:cubicBezTo>
                  <a:pt x="423664" y="30510"/>
                  <a:pt x="403448" y="34107"/>
                  <a:pt x="390302" y="41300"/>
                </a:cubicBezTo>
                <a:cubicBezTo>
                  <a:pt x="377155" y="48493"/>
                  <a:pt x="368225" y="61144"/>
                  <a:pt x="363512" y="79251"/>
                </a:cubicBezTo>
                <a:cubicBezTo>
                  <a:pt x="358800" y="97359"/>
                  <a:pt x="356443" y="124768"/>
                  <a:pt x="356443" y="161479"/>
                </a:cubicBezTo>
                <a:lnTo>
                  <a:pt x="356443" y="536526"/>
                </a:lnTo>
                <a:lnTo>
                  <a:pt x="421927" y="536526"/>
                </a:lnTo>
                <a:cubicBezTo>
                  <a:pt x="478978" y="536526"/>
                  <a:pt x="523503" y="525612"/>
                  <a:pt x="555501" y="503783"/>
                </a:cubicBezTo>
                <a:cubicBezTo>
                  <a:pt x="587499" y="481955"/>
                  <a:pt x="609575" y="452686"/>
                  <a:pt x="621729" y="415975"/>
                </a:cubicBezTo>
                <a:cubicBezTo>
                  <a:pt x="633883" y="379264"/>
                  <a:pt x="639961" y="335112"/>
                  <a:pt x="639961" y="283518"/>
                </a:cubicBezTo>
                <a:cubicBezTo>
                  <a:pt x="639961" y="200174"/>
                  <a:pt x="625202" y="137170"/>
                  <a:pt x="595684" y="94506"/>
                </a:cubicBezTo>
                <a:cubicBezTo>
                  <a:pt x="566167" y="51842"/>
                  <a:pt x="517922" y="30510"/>
                  <a:pt x="450949" y="30510"/>
                </a:cubicBezTo>
                <a:close/>
                <a:moveTo>
                  <a:pt x="0" y="0"/>
                </a:moveTo>
                <a:cubicBezTo>
                  <a:pt x="51593" y="2977"/>
                  <a:pt x="128736" y="4465"/>
                  <a:pt x="231427" y="4465"/>
                </a:cubicBezTo>
                <a:cubicBezTo>
                  <a:pt x="272107" y="4465"/>
                  <a:pt x="317252" y="3969"/>
                  <a:pt x="366861" y="2977"/>
                </a:cubicBezTo>
                <a:cubicBezTo>
                  <a:pt x="416470" y="1985"/>
                  <a:pt x="450949" y="1489"/>
                  <a:pt x="470297" y="1489"/>
                </a:cubicBezTo>
                <a:cubicBezTo>
                  <a:pt x="610195" y="1489"/>
                  <a:pt x="715615" y="24433"/>
                  <a:pt x="786556" y="70322"/>
                </a:cubicBezTo>
                <a:cubicBezTo>
                  <a:pt x="857498" y="116210"/>
                  <a:pt x="892968" y="181571"/>
                  <a:pt x="892968" y="266403"/>
                </a:cubicBezTo>
                <a:cubicBezTo>
                  <a:pt x="892968" y="311547"/>
                  <a:pt x="882302" y="354459"/>
                  <a:pt x="860970" y="395139"/>
                </a:cubicBezTo>
                <a:cubicBezTo>
                  <a:pt x="839638" y="435819"/>
                  <a:pt x="803423" y="471165"/>
                  <a:pt x="752326" y="501179"/>
                </a:cubicBezTo>
                <a:cubicBezTo>
                  <a:pt x="701228" y="531193"/>
                  <a:pt x="633760" y="551160"/>
                  <a:pt x="549920" y="561082"/>
                </a:cubicBezTo>
                <a:lnTo>
                  <a:pt x="551408" y="561082"/>
                </a:lnTo>
                <a:cubicBezTo>
                  <a:pt x="612924" y="566539"/>
                  <a:pt x="663401" y="576957"/>
                  <a:pt x="702840" y="592336"/>
                </a:cubicBezTo>
                <a:cubicBezTo>
                  <a:pt x="742280" y="607715"/>
                  <a:pt x="773162" y="629171"/>
                  <a:pt x="795486" y="656704"/>
                </a:cubicBezTo>
                <a:cubicBezTo>
                  <a:pt x="817810" y="684238"/>
                  <a:pt x="833437" y="719336"/>
                  <a:pt x="842367" y="762000"/>
                </a:cubicBezTo>
                <a:lnTo>
                  <a:pt x="877342" y="919014"/>
                </a:lnTo>
                <a:cubicBezTo>
                  <a:pt x="885775" y="960190"/>
                  <a:pt x="895325" y="988715"/>
                  <a:pt x="905991" y="1004590"/>
                </a:cubicBezTo>
                <a:cubicBezTo>
                  <a:pt x="916657" y="1020465"/>
                  <a:pt x="931664" y="1028403"/>
                  <a:pt x="951011" y="1028403"/>
                </a:cubicBezTo>
                <a:cubicBezTo>
                  <a:pt x="962918" y="1027907"/>
                  <a:pt x="973336" y="1024930"/>
                  <a:pt x="982265" y="1019473"/>
                </a:cubicBezTo>
                <a:cubicBezTo>
                  <a:pt x="991195" y="1014016"/>
                  <a:pt x="1001117" y="1005334"/>
                  <a:pt x="1012031" y="993428"/>
                </a:cubicBezTo>
                <a:lnTo>
                  <a:pt x="1032867" y="1012032"/>
                </a:lnTo>
                <a:cubicBezTo>
                  <a:pt x="1005086" y="1043285"/>
                  <a:pt x="975444" y="1065858"/>
                  <a:pt x="943942" y="1079748"/>
                </a:cubicBezTo>
                <a:cubicBezTo>
                  <a:pt x="912440" y="1093639"/>
                  <a:pt x="874613" y="1100584"/>
                  <a:pt x="830461" y="1100584"/>
                </a:cubicBezTo>
                <a:cubicBezTo>
                  <a:pt x="771922" y="1100584"/>
                  <a:pt x="725537" y="1088182"/>
                  <a:pt x="691306" y="1063377"/>
                </a:cubicBezTo>
                <a:cubicBezTo>
                  <a:pt x="657076" y="1038573"/>
                  <a:pt x="634752" y="995909"/>
                  <a:pt x="624334" y="935385"/>
                </a:cubicBezTo>
                <a:lnTo>
                  <a:pt x="596800" y="783580"/>
                </a:lnTo>
                <a:cubicBezTo>
                  <a:pt x="587871" y="734467"/>
                  <a:pt x="578569" y="694904"/>
                  <a:pt x="568895" y="664890"/>
                </a:cubicBezTo>
                <a:cubicBezTo>
                  <a:pt x="559221" y="634876"/>
                  <a:pt x="545331" y="611064"/>
                  <a:pt x="527223" y="593452"/>
                </a:cubicBezTo>
                <a:cubicBezTo>
                  <a:pt x="509116" y="575841"/>
                  <a:pt x="485179" y="567035"/>
                  <a:pt x="455414" y="567035"/>
                </a:cubicBezTo>
                <a:lnTo>
                  <a:pt x="356443" y="567035"/>
                </a:ln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1" name="Picture Placeholder 64"/>
          <p:cNvSpPr>
            <a:spLocks noGrp="1" noChangeAspect="1"/>
          </p:cNvSpPr>
          <p:nvPr>
            <p:ph type="pic" sz="quarter" idx="29" hasCustomPrompt="1"/>
          </p:nvPr>
        </p:nvSpPr>
        <p:spPr>
          <a:xfrm>
            <a:off x="-7037273" y="15505167"/>
            <a:ext cx="5181787" cy="6378706"/>
          </a:xfrm>
          <a:custGeom>
            <a:rect l="l" t="t" r="r" b="b"/>
            <a:pathLst>
              <a:path w="1126629" h="1387078">
                <a:moveTo>
                  <a:pt x="533549" y="27533"/>
                </a:moveTo>
                <a:cubicBezTo>
                  <a:pt x="477490" y="27533"/>
                  <a:pt x="428253" y="50230"/>
                  <a:pt x="385837" y="95622"/>
                </a:cubicBezTo>
                <a:cubicBezTo>
                  <a:pt x="343421" y="141015"/>
                  <a:pt x="310679" y="204267"/>
                  <a:pt x="287611" y="285378"/>
                </a:cubicBezTo>
                <a:cubicBezTo>
                  <a:pt x="264542" y="366489"/>
                  <a:pt x="253008" y="459383"/>
                  <a:pt x="253008" y="564059"/>
                </a:cubicBezTo>
                <a:cubicBezTo>
                  <a:pt x="253008" y="669727"/>
                  <a:pt x="265907" y="762744"/>
                  <a:pt x="291703" y="843112"/>
                </a:cubicBezTo>
                <a:cubicBezTo>
                  <a:pt x="317500" y="923479"/>
                  <a:pt x="352475" y="985490"/>
                  <a:pt x="396627" y="1029147"/>
                </a:cubicBezTo>
                <a:cubicBezTo>
                  <a:pt x="440780" y="1072803"/>
                  <a:pt x="489893" y="1094631"/>
                  <a:pt x="543967" y="1094631"/>
                </a:cubicBezTo>
                <a:cubicBezTo>
                  <a:pt x="600026" y="1094631"/>
                  <a:pt x="649263" y="1071935"/>
                  <a:pt x="691679" y="1026542"/>
                </a:cubicBezTo>
                <a:cubicBezTo>
                  <a:pt x="734095" y="981150"/>
                  <a:pt x="766837" y="917898"/>
                  <a:pt x="789906" y="836786"/>
                </a:cubicBezTo>
                <a:cubicBezTo>
                  <a:pt x="812974" y="755675"/>
                  <a:pt x="824508" y="662782"/>
                  <a:pt x="824508" y="558106"/>
                </a:cubicBezTo>
                <a:cubicBezTo>
                  <a:pt x="824508" y="452934"/>
                  <a:pt x="811610" y="360040"/>
                  <a:pt x="785813" y="279425"/>
                </a:cubicBezTo>
                <a:cubicBezTo>
                  <a:pt x="760016" y="198810"/>
                  <a:pt x="724917" y="136674"/>
                  <a:pt x="680517" y="93018"/>
                </a:cubicBezTo>
                <a:cubicBezTo>
                  <a:pt x="636116" y="49362"/>
                  <a:pt x="587127" y="27533"/>
                  <a:pt x="533549" y="27533"/>
                </a:cubicBezTo>
                <a:close/>
                <a:moveTo>
                  <a:pt x="539502" y="0"/>
                </a:moveTo>
                <a:cubicBezTo>
                  <a:pt x="646658" y="0"/>
                  <a:pt x="740792" y="21828"/>
                  <a:pt x="821904" y="65485"/>
                </a:cubicBezTo>
                <a:cubicBezTo>
                  <a:pt x="903015" y="109141"/>
                  <a:pt x="965895" y="172517"/>
                  <a:pt x="1010543" y="255613"/>
                </a:cubicBezTo>
                <a:cubicBezTo>
                  <a:pt x="1055192" y="338708"/>
                  <a:pt x="1077516" y="437555"/>
                  <a:pt x="1077516" y="552153"/>
                </a:cubicBezTo>
                <a:cubicBezTo>
                  <a:pt x="1077516" y="660301"/>
                  <a:pt x="1056060" y="756543"/>
                  <a:pt x="1013148" y="840879"/>
                </a:cubicBezTo>
                <a:cubicBezTo>
                  <a:pt x="970236" y="925215"/>
                  <a:pt x="910332" y="991816"/>
                  <a:pt x="833438" y="1040681"/>
                </a:cubicBezTo>
                <a:cubicBezTo>
                  <a:pt x="756543" y="1089546"/>
                  <a:pt x="668735" y="1116459"/>
                  <a:pt x="570012" y="1121420"/>
                </a:cubicBezTo>
                <a:cubicBezTo>
                  <a:pt x="545703" y="1124397"/>
                  <a:pt x="523999" y="1128986"/>
                  <a:pt x="504900" y="1135187"/>
                </a:cubicBezTo>
                <a:cubicBezTo>
                  <a:pt x="485800" y="1141388"/>
                  <a:pt x="459879" y="1151186"/>
                  <a:pt x="427137" y="1164580"/>
                </a:cubicBezTo>
                <a:cubicBezTo>
                  <a:pt x="394395" y="1177975"/>
                  <a:pt x="365869" y="1188145"/>
                  <a:pt x="341561" y="1195090"/>
                </a:cubicBezTo>
                <a:cubicBezTo>
                  <a:pt x="376783" y="1198067"/>
                  <a:pt x="423540" y="1202035"/>
                  <a:pt x="481831" y="1206996"/>
                </a:cubicBezTo>
                <a:cubicBezTo>
                  <a:pt x="540122" y="1211957"/>
                  <a:pt x="589856" y="1215678"/>
                  <a:pt x="631032" y="1218158"/>
                </a:cubicBezTo>
                <a:cubicBezTo>
                  <a:pt x="672207" y="1220639"/>
                  <a:pt x="709662" y="1221879"/>
                  <a:pt x="743397" y="1221879"/>
                </a:cubicBezTo>
                <a:cubicBezTo>
                  <a:pt x="790029" y="1221879"/>
                  <a:pt x="828229" y="1219647"/>
                  <a:pt x="857994" y="1215182"/>
                </a:cubicBezTo>
                <a:cubicBezTo>
                  <a:pt x="920998" y="1208237"/>
                  <a:pt x="970732" y="1194594"/>
                  <a:pt x="1007194" y="1174254"/>
                </a:cubicBezTo>
                <a:cubicBezTo>
                  <a:pt x="1043658" y="1153914"/>
                  <a:pt x="1074291" y="1123156"/>
                  <a:pt x="1099096" y="1081981"/>
                </a:cubicBezTo>
                <a:lnTo>
                  <a:pt x="1126629" y="1090166"/>
                </a:lnTo>
                <a:cubicBezTo>
                  <a:pt x="1109266" y="1205260"/>
                  <a:pt x="1074043" y="1284387"/>
                  <a:pt x="1020961" y="1327547"/>
                </a:cubicBezTo>
                <a:cubicBezTo>
                  <a:pt x="999133" y="1345903"/>
                  <a:pt x="971104" y="1360413"/>
                  <a:pt x="936873" y="1371079"/>
                </a:cubicBezTo>
                <a:cubicBezTo>
                  <a:pt x="902643" y="1381745"/>
                  <a:pt x="865188" y="1387078"/>
                  <a:pt x="824508" y="1387078"/>
                </a:cubicBezTo>
                <a:cubicBezTo>
                  <a:pt x="769442" y="1387078"/>
                  <a:pt x="715864" y="1378769"/>
                  <a:pt x="663774" y="1362150"/>
                </a:cubicBezTo>
                <a:cubicBezTo>
                  <a:pt x="611684" y="1345530"/>
                  <a:pt x="550292" y="1321718"/>
                  <a:pt x="479599" y="1290712"/>
                </a:cubicBezTo>
                <a:cubicBezTo>
                  <a:pt x="408906" y="1259706"/>
                  <a:pt x="357188" y="1238002"/>
                  <a:pt x="324446" y="1225600"/>
                </a:cubicBezTo>
                <a:cubicBezTo>
                  <a:pt x="309067" y="1220143"/>
                  <a:pt x="296912" y="1216670"/>
                  <a:pt x="287983" y="1215182"/>
                </a:cubicBezTo>
                <a:cubicBezTo>
                  <a:pt x="244326" y="1236514"/>
                  <a:pt x="201662" y="1247180"/>
                  <a:pt x="159990" y="1247180"/>
                </a:cubicBezTo>
                <a:cubicBezTo>
                  <a:pt x="138658" y="1247180"/>
                  <a:pt x="121419" y="1243831"/>
                  <a:pt x="108273" y="1237134"/>
                </a:cubicBezTo>
                <a:cubicBezTo>
                  <a:pt x="95126" y="1230437"/>
                  <a:pt x="88553" y="1220391"/>
                  <a:pt x="88553" y="1206996"/>
                </a:cubicBezTo>
                <a:cubicBezTo>
                  <a:pt x="88553" y="1194098"/>
                  <a:pt x="95622" y="1184052"/>
                  <a:pt x="109761" y="1176859"/>
                </a:cubicBezTo>
                <a:cubicBezTo>
                  <a:pt x="123900" y="1169665"/>
                  <a:pt x="144612" y="1166069"/>
                  <a:pt x="171897" y="1166069"/>
                </a:cubicBezTo>
                <a:cubicBezTo>
                  <a:pt x="210592" y="1166069"/>
                  <a:pt x="249287" y="1173262"/>
                  <a:pt x="287983" y="1187649"/>
                </a:cubicBezTo>
                <a:cubicBezTo>
                  <a:pt x="307826" y="1182688"/>
                  <a:pt x="326058" y="1176983"/>
                  <a:pt x="342677" y="1170533"/>
                </a:cubicBezTo>
                <a:cubicBezTo>
                  <a:pt x="359296" y="1164084"/>
                  <a:pt x="380380" y="1155155"/>
                  <a:pt x="405929" y="1143744"/>
                </a:cubicBezTo>
                <a:cubicBezTo>
                  <a:pt x="431478" y="1132334"/>
                  <a:pt x="451942" y="1123901"/>
                  <a:pt x="467321" y="1118444"/>
                </a:cubicBezTo>
                <a:cubicBezTo>
                  <a:pt x="372567" y="1109514"/>
                  <a:pt x="290091" y="1081981"/>
                  <a:pt x="219894" y="1035844"/>
                </a:cubicBezTo>
                <a:cubicBezTo>
                  <a:pt x="149697" y="989707"/>
                  <a:pt x="95498" y="927075"/>
                  <a:pt x="57299" y="847948"/>
                </a:cubicBezTo>
                <a:cubicBezTo>
                  <a:pt x="19100" y="768821"/>
                  <a:pt x="0" y="676176"/>
                  <a:pt x="0" y="570012"/>
                </a:cubicBezTo>
                <a:cubicBezTo>
                  <a:pt x="0" y="457895"/>
                  <a:pt x="22821" y="358676"/>
                  <a:pt x="68461" y="272356"/>
                </a:cubicBezTo>
                <a:cubicBezTo>
                  <a:pt x="114102" y="186035"/>
                  <a:pt x="177850" y="119063"/>
                  <a:pt x="259705" y="71438"/>
                </a:cubicBezTo>
                <a:cubicBezTo>
                  <a:pt x="341561" y="23813"/>
                  <a:pt x="434826"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2" name="Picture Placeholder 62"/>
          <p:cNvSpPr>
            <a:spLocks noGrp="1" noChangeAspect="1"/>
          </p:cNvSpPr>
          <p:nvPr>
            <p:ph type="pic" sz="quarter" idx="28" hasCustomPrompt="1"/>
          </p:nvPr>
        </p:nvSpPr>
        <p:spPr>
          <a:xfrm>
            <a:off x="-12497571" y="15533936"/>
            <a:ext cx="4171674" cy="5040000"/>
          </a:xfrm>
          <a:custGeom>
            <a:rect l="l" t="t" r="r" b="b"/>
            <a:pathLst>
              <a:path w="892968" h="1079004">
                <a:moveTo>
                  <a:pt x="450949" y="30510"/>
                </a:moveTo>
                <a:cubicBezTo>
                  <a:pt x="423664" y="30510"/>
                  <a:pt x="403448" y="34107"/>
                  <a:pt x="390301" y="41300"/>
                </a:cubicBezTo>
                <a:cubicBezTo>
                  <a:pt x="377155" y="48493"/>
                  <a:pt x="368225" y="61144"/>
                  <a:pt x="363512" y="79251"/>
                </a:cubicBezTo>
                <a:cubicBezTo>
                  <a:pt x="358800" y="97359"/>
                  <a:pt x="356443" y="124768"/>
                  <a:pt x="356443" y="161479"/>
                </a:cubicBezTo>
                <a:lnTo>
                  <a:pt x="356443" y="612428"/>
                </a:lnTo>
                <a:lnTo>
                  <a:pt x="421927" y="612428"/>
                </a:lnTo>
                <a:cubicBezTo>
                  <a:pt x="504775" y="612428"/>
                  <a:pt x="561826" y="586011"/>
                  <a:pt x="593080" y="533177"/>
                </a:cubicBezTo>
                <a:cubicBezTo>
                  <a:pt x="624334" y="480343"/>
                  <a:pt x="639961" y="408782"/>
                  <a:pt x="639961" y="318492"/>
                </a:cubicBezTo>
                <a:cubicBezTo>
                  <a:pt x="639961" y="219770"/>
                  <a:pt x="625326" y="147092"/>
                  <a:pt x="596056" y="100459"/>
                </a:cubicBezTo>
                <a:cubicBezTo>
                  <a:pt x="566787" y="53826"/>
                  <a:pt x="518418" y="30510"/>
                  <a:pt x="450949" y="30510"/>
                </a:cubicBezTo>
                <a:close/>
                <a:moveTo>
                  <a:pt x="0" y="0"/>
                </a:moveTo>
                <a:cubicBezTo>
                  <a:pt x="51098" y="2977"/>
                  <a:pt x="128240" y="4465"/>
                  <a:pt x="231427" y="4465"/>
                </a:cubicBezTo>
                <a:cubicBezTo>
                  <a:pt x="272107" y="4465"/>
                  <a:pt x="317252" y="3969"/>
                  <a:pt x="366861" y="2977"/>
                </a:cubicBezTo>
                <a:cubicBezTo>
                  <a:pt x="416470" y="1985"/>
                  <a:pt x="450949" y="1489"/>
                  <a:pt x="470297" y="1489"/>
                </a:cubicBezTo>
                <a:cubicBezTo>
                  <a:pt x="562570" y="1489"/>
                  <a:pt x="640333" y="14015"/>
                  <a:pt x="703585" y="39068"/>
                </a:cubicBezTo>
                <a:cubicBezTo>
                  <a:pt x="766837" y="64120"/>
                  <a:pt x="814213" y="99219"/>
                  <a:pt x="845715" y="144364"/>
                </a:cubicBezTo>
                <a:cubicBezTo>
                  <a:pt x="877217" y="189508"/>
                  <a:pt x="892968" y="242094"/>
                  <a:pt x="892968" y="302121"/>
                </a:cubicBezTo>
                <a:cubicBezTo>
                  <a:pt x="892968" y="357684"/>
                  <a:pt x="878830" y="411262"/>
                  <a:pt x="850552" y="462856"/>
                </a:cubicBezTo>
                <a:cubicBezTo>
                  <a:pt x="822275" y="514449"/>
                  <a:pt x="774154" y="557362"/>
                  <a:pt x="706189" y="591592"/>
                </a:cubicBezTo>
                <a:cubicBezTo>
                  <a:pt x="638224" y="625823"/>
                  <a:pt x="548431" y="642938"/>
                  <a:pt x="436810" y="642938"/>
                </a:cubicBezTo>
                <a:lnTo>
                  <a:pt x="356443" y="642938"/>
                </a:lnTo>
                <a:lnTo>
                  <a:pt x="356443" y="908596"/>
                </a:lnTo>
                <a:cubicBezTo>
                  <a:pt x="356443" y="949276"/>
                  <a:pt x="360660" y="978917"/>
                  <a:pt x="369093" y="997521"/>
                </a:cubicBezTo>
                <a:cubicBezTo>
                  <a:pt x="377527" y="1016124"/>
                  <a:pt x="392782" y="1028651"/>
                  <a:pt x="414858" y="1035100"/>
                </a:cubicBezTo>
                <a:cubicBezTo>
                  <a:pt x="436934" y="1041549"/>
                  <a:pt x="471785" y="1045022"/>
                  <a:pt x="519410" y="1045518"/>
                </a:cubicBezTo>
                <a:lnTo>
                  <a:pt x="519410" y="1079004"/>
                </a:lnTo>
                <a:cubicBezTo>
                  <a:pt x="394394" y="1076028"/>
                  <a:pt x="301377" y="1074539"/>
                  <a:pt x="240357" y="1074539"/>
                </a:cubicBezTo>
                <a:cubicBezTo>
                  <a:pt x="211088" y="1074539"/>
                  <a:pt x="130969" y="1076028"/>
                  <a:pt x="0" y="1079004"/>
                </a:cubicBezTo>
                <a:lnTo>
                  <a:pt x="0" y="1048494"/>
                </a:lnTo>
                <a:cubicBezTo>
                  <a:pt x="33734"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3" name="Picture Placeholder 60"/>
          <p:cNvSpPr>
            <a:spLocks noGrp="1" noChangeAspect="1"/>
          </p:cNvSpPr>
          <p:nvPr>
            <p:ph type="pic" sz="quarter" idx="27" hasCustomPrompt="1"/>
          </p:nvPr>
        </p:nvSpPr>
        <p:spPr>
          <a:xfrm>
            <a:off x="-18530078" y="15505167"/>
            <a:ext cx="4840221" cy="5040000"/>
          </a:xfrm>
          <a:custGeom>
            <a:rect l="l" t="t" r="r" b="b"/>
            <a:pathLst>
              <a:path w="1077517" h="1122164">
                <a:moveTo>
                  <a:pt x="533550" y="27533"/>
                </a:moveTo>
                <a:cubicBezTo>
                  <a:pt x="477491" y="27533"/>
                  <a:pt x="428254" y="50230"/>
                  <a:pt x="385837" y="95622"/>
                </a:cubicBezTo>
                <a:cubicBezTo>
                  <a:pt x="343421" y="141015"/>
                  <a:pt x="310680" y="204267"/>
                  <a:pt x="287611" y="285378"/>
                </a:cubicBezTo>
                <a:cubicBezTo>
                  <a:pt x="264543" y="366489"/>
                  <a:pt x="253008" y="459383"/>
                  <a:pt x="253008" y="564059"/>
                </a:cubicBezTo>
                <a:cubicBezTo>
                  <a:pt x="253008" y="669727"/>
                  <a:pt x="265907" y="762744"/>
                  <a:pt x="291704" y="843112"/>
                </a:cubicBezTo>
                <a:cubicBezTo>
                  <a:pt x="317501" y="923479"/>
                  <a:pt x="352475" y="985490"/>
                  <a:pt x="396627" y="1029147"/>
                </a:cubicBezTo>
                <a:cubicBezTo>
                  <a:pt x="440780" y="1072803"/>
                  <a:pt x="489893" y="1094631"/>
                  <a:pt x="543967" y="1094631"/>
                </a:cubicBezTo>
                <a:cubicBezTo>
                  <a:pt x="600026" y="1094631"/>
                  <a:pt x="649263" y="1071935"/>
                  <a:pt x="691679" y="1026542"/>
                </a:cubicBezTo>
                <a:cubicBezTo>
                  <a:pt x="734095" y="981150"/>
                  <a:pt x="766837" y="917898"/>
                  <a:pt x="789906" y="836786"/>
                </a:cubicBezTo>
                <a:cubicBezTo>
                  <a:pt x="812974" y="755675"/>
                  <a:pt x="824508" y="662782"/>
                  <a:pt x="824508" y="558106"/>
                </a:cubicBezTo>
                <a:cubicBezTo>
                  <a:pt x="824508" y="452934"/>
                  <a:pt x="811610" y="360040"/>
                  <a:pt x="785813" y="279425"/>
                </a:cubicBezTo>
                <a:cubicBezTo>
                  <a:pt x="760017" y="198810"/>
                  <a:pt x="724917" y="136674"/>
                  <a:pt x="680518" y="93018"/>
                </a:cubicBezTo>
                <a:cubicBezTo>
                  <a:pt x="636117" y="49362"/>
                  <a:pt x="587128" y="27533"/>
                  <a:pt x="533550" y="27533"/>
                </a:cubicBezTo>
                <a:close/>
                <a:moveTo>
                  <a:pt x="539502" y="0"/>
                </a:moveTo>
                <a:cubicBezTo>
                  <a:pt x="646659" y="0"/>
                  <a:pt x="740792" y="21828"/>
                  <a:pt x="821904" y="65485"/>
                </a:cubicBezTo>
                <a:cubicBezTo>
                  <a:pt x="903016" y="109141"/>
                  <a:pt x="965895" y="172517"/>
                  <a:pt x="1010544" y="255613"/>
                </a:cubicBezTo>
                <a:cubicBezTo>
                  <a:pt x="1055192" y="338708"/>
                  <a:pt x="1077517" y="437555"/>
                  <a:pt x="1077517" y="552153"/>
                </a:cubicBezTo>
                <a:cubicBezTo>
                  <a:pt x="1077517" y="664270"/>
                  <a:pt x="1054572" y="763489"/>
                  <a:pt x="1008683" y="849809"/>
                </a:cubicBezTo>
                <a:cubicBezTo>
                  <a:pt x="962795" y="936129"/>
                  <a:pt x="898922" y="1003102"/>
                  <a:pt x="817067" y="1050727"/>
                </a:cubicBezTo>
                <a:cubicBezTo>
                  <a:pt x="735211" y="1098352"/>
                  <a:pt x="642194" y="1122164"/>
                  <a:pt x="538015" y="1122164"/>
                </a:cubicBezTo>
                <a:cubicBezTo>
                  <a:pt x="430362" y="1122164"/>
                  <a:pt x="335980" y="1100336"/>
                  <a:pt x="254869" y="1056680"/>
                </a:cubicBezTo>
                <a:cubicBezTo>
                  <a:pt x="173757" y="1013024"/>
                  <a:pt x="111001" y="949648"/>
                  <a:pt x="66602" y="866552"/>
                </a:cubicBezTo>
                <a:cubicBezTo>
                  <a:pt x="22201" y="783456"/>
                  <a:pt x="0" y="684610"/>
                  <a:pt x="0" y="570012"/>
                </a:cubicBezTo>
                <a:cubicBezTo>
                  <a:pt x="0" y="457895"/>
                  <a:pt x="22821" y="358676"/>
                  <a:pt x="68462" y="272356"/>
                </a:cubicBezTo>
                <a:cubicBezTo>
                  <a:pt x="114103" y="186035"/>
                  <a:pt x="177850" y="119063"/>
                  <a:pt x="259706" y="71438"/>
                </a:cubicBezTo>
                <a:cubicBezTo>
                  <a:pt x="341561" y="23813"/>
                  <a:pt x="434827"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4" name="Picture Placeholder 58"/>
          <p:cNvSpPr>
            <a:spLocks noGrp="1" noChangeAspect="1"/>
          </p:cNvSpPr>
          <p:nvPr>
            <p:ph type="pic" sz="quarter" idx="26" hasCustomPrompt="1"/>
          </p:nvPr>
        </p:nvSpPr>
        <p:spPr>
          <a:xfrm>
            <a:off x="-24462374" y="15533936"/>
            <a:ext cx="4669825" cy="5040000"/>
          </a:xfrm>
          <a:custGeom>
            <a:rect l="l" t="t" r="r" b="b"/>
            <a:pathLst>
              <a:path w="1002358" h="1081981">
                <a:moveTo>
                  <a:pt x="0" y="0"/>
                </a:moveTo>
                <a:cubicBezTo>
                  <a:pt x="32247" y="2977"/>
                  <a:pt x="76399" y="4465"/>
                  <a:pt x="132457" y="4465"/>
                </a:cubicBezTo>
                <a:cubicBezTo>
                  <a:pt x="183555" y="4465"/>
                  <a:pt x="227211" y="2977"/>
                  <a:pt x="263426" y="0"/>
                </a:cubicBezTo>
                <a:lnTo>
                  <a:pt x="853530" y="727026"/>
                </a:lnTo>
                <a:lnTo>
                  <a:pt x="853530" y="250032"/>
                </a:lnTo>
                <a:cubicBezTo>
                  <a:pt x="853530" y="190004"/>
                  <a:pt x="850305" y="145976"/>
                  <a:pt x="843856" y="117947"/>
                </a:cubicBezTo>
                <a:cubicBezTo>
                  <a:pt x="837406" y="89917"/>
                  <a:pt x="824136" y="69453"/>
                  <a:pt x="804045" y="56555"/>
                </a:cubicBezTo>
                <a:cubicBezTo>
                  <a:pt x="783952" y="43656"/>
                  <a:pt x="751086" y="34975"/>
                  <a:pt x="705446" y="30510"/>
                </a:cubicBezTo>
                <a:lnTo>
                  <a:pt x="705446" y="0"/>
                </a:lnTo>
                <a:cubicBezTo>
                  <a:pt x="744637" y="2977"/>
                  <a:pt x="799456" y="4465"/>
                  <a:pt x="869901" y="4465"/>
                </a:cubicBezTo>
                <a:cubicBezTo>
                  <a:pt x="926455" y="4465"/>
                  <a:pt x="970608" y="2977"/>
                  <a:pt x="1002358" y="0"/>
                </a:cubicBezTo>
                <a:lnTo>
                  <a:pt x="1002358" y="30510"/>
                </a:lnTo>
                <a:cubicBezTo>
                  <a:pt x="969120" y="34975"/>
                  <a:pt x="944687" y="43532"/>
                  <a:pt x="929060" y="56183"/>
                </a:cubicBezTo>
                <a:cubicBezTo>
                  <a:pt x="913433" y="68833"/>
                  <a:pt x="902767" y="88181"/>
                  <a:pt x="897062" y="114226"/>
                </a:cubicBezTo>
                <a:cubicBezTo>
                  <a:pt x="891357" y="140271"/>
                  <a:pt x="888504" y="179338"/>
                  <a:pt x="888504" y="231428"/>
                </a:cubicBezTo>
                <a:lnTo>
                  <a:pt x="888504" y="1081981"/>
                </a:lnTo>
                <a:cubicBezTo>
                  <a:pt x="881063" y="1081485"/>
                  <a:pt x="868660" y="1081237"/>
                  <a:pt x="851298" y="1081237"/>
                </a:cubicBezTo>
                <a:cubicBezTo>
                  <a:pt x="833438" y="1081237"/>
                  <a:pt x="819796" y="1081485"/>
                  <a:pt x="810369" y="1081981"/>
                </a:cubicBezTo>
                <a:lnTo>
                  <a:pt x="148828" y="244078"/>
                </a:lnTo>
                <a:lnTo>
                  <a:pt x="148828" y="828973"/>
                </a:lnTo>
                <a:cubicBezTo>
                  <a:pt x="148828" y="889000"/>
                  <a:pt x="152053" y="933029"/>
                  <a:pt x="158503" y="961058"/>
                </a:cubicBezTo>
                <a:cubicBezTo>
                  <a:pt x="164951" y="989087"/>
                  <a:pt x="178222" y="1009551"/>
                  <a:pt x="198314" y="1022450"/>
                </a:cubicBezTo>
                <a:cubicBezTo>
                  <a:pt x="218406" y="1035348"/>
                  <a:pt x="251272" y="1044030"/>
                  <a:pt x="296913" y="1048494"/>
                </a:cubicBezTo>
                <a:lnTo>
                  <a:pt x="296913" y="1079004"/>
                </a:lnTo>
                <a:cubicBezTo>
                  <a:pt x="257721" y="1076028"/>
                  <a:pt x="202903" y="1074539"/>
                  <a:pt x="132457" y="1074539"/>
                </a:cubicBezTo>
                <a:cubicBezTo>
                  <a:pt x="76399" y="1074539"/>
                  <a:pt x="32247" y="1076028"/>
                  <a:pt x="0" y="1079004"/>
                </a:cubicBezTo>
                <a:lnTo>
                  <a:pt x="0" y="1048494"/>
                </a:lnTo>
                <a:cubicBezTo>
                  <a:pt x="33239" y="1044030"/>
                  <a:pt x="57671" y="1035472"/>
                  <a:pt x="73299" y="1022822"/>
                </a:cubicBezTo>
                <a:cubicBezTo>
                  <a:pt x="88925" y="1010171"/>
                  <a:pt x="99591" y="990824"/>
                  <a:pt x="105297" y="964779"/>
                </a:cubicBezTo>
                <a:cubicBezTo>
                  <a:pt x="111001" y="938734"/>
                  <a:pt x="113854" y="899666"/>
                  <a:pt x="113854" y="847576"/>
                </a:cubicBezTo>
                <a:lnTo>
                  <a:pt x="113854" y="161479"/>
                </a:lnTo>
                <a:cubicBezTo>
                  <a:pt x="113854" y="123279"/>
                  <a:pt x="111001" y="95498"/>
                  <a:pt x="105297" y="78135"/>
                </a:cubicBezTo>
                <a:cubicBezTo>
                  <a:pt x="99591" y="60772"/>
                  <a:pt x="89050" y="48865"/>
                  <a:pt x="73671"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5" name="Picture Placeholder 56"/>
          <p:cNvSpPr>
            <a:spLocks noGrp="1" noChangeAspect="1"/>
          </p:cNvSpPr>
          <p:nvPr>
            <p:ph type="pic" sz="quarter" idx="25" hasCustomPrompt="1"/>
          </p:nvPr>
        </p:nvSpPr>
        <p:spPr>
          <a:xfrm>
            <a:off x="44206288" y="-6886707"/>
            <a:ext cx="6106566" cy="5040000"/>
          </a:xfrm>
          <a:custGeom>
            <a:rect l="l" t="t" r="r" b="b"/>
            <a:pathLst>
              <a:path w="1308944" h="1080492">
                <a:moveTo>
                  <a:pt x="0" y="0"/>
                </a:moveTo>
                <a:cubicBezTo>
                  <a:pt x="32246" y="2977"/>
                  <a:pt x="76399" y="4465"/>
                  <a:pt x="132457" y="4465"/>
                </a:cubicBezTo>
                <a:cubicBezTo>
                  <a:pt x="225723" y="4465"/>
                  <a:pt x="305842" y="2977"/>
                  <a:pt x="372815" y="0"/>
                </a:cubicBezTo>
                <a:lnTo>
                  <a:pt x="680145" y="740420"/>
                </a:lnTo>
                <a:lnTo>
                  <a:pt x="961430" y="4465"/>
                </a:lnTo>
                <a:lnTo>
                  <a:pt x="1069330" y="4465"/>
                </a:lnTo>
                <a:cubicBezTo>
                  <a:pt x="1172518" y="4465"/>
                  <a:pt x="1252390" y="2977"/>
                  <a:pt x="1308944" y="0"/>
                </a:cubicBezTo>
                <a:lnTo>
                  <a:pt x="1308944" y="30510"/>
                </a:lnTo>
                <a:cubicBezTo>
                  <a:pt x="1274713" y="31998"/>
                  <a:pt x="1249908" y="35967"/>
                  <a:pt x="1234530" y="42416"/>
                </a:cubicBezTo>
                <a:cubicBezTo>
                  <a:pt x="1219151" y="48865"/>
                  <a:pt x="1208609" y="60772"/>
                  <a:pt x="1202904" y="78135"/>
                </a:cubicBezTo>
                <a:cubicBezTo>
                  <a:pt x="1197199" y="95498"/>
                  <a:pt x="1194346" y="123279"/>
                  <a:pt x="1194346" y="161479"/>
                </a:cubicBezTo>
                <a:lnTo>
                  <a:pt x="1194346" y="917526"/>
                </a:lnTo>
                <a:cubicBezTo>
                  <a:pt x="1194346" y="955725"/>
                  <a:pt x="1197199" y="983506"/>
                  <a:pt x="1202904" y="1000869"/>
                </a:cubicBezTo>
                <a:cubicBezTo>
                  <a:pt x="1208609" y="1018233"/>
                  <a:pt x="1219275" y="1030139"/>
                  <a:pt x="1234902" y="1036588"/>
                </a:cubicBezTo>
                <a:cubicBezTo>
                  <a:pt x="1250529" y="1043037"/>
                  <a:pt x="1275209" y="1047006"/>
                  <a:pt x="1308944" y="1048494"/>
                </a:cubicBezTo>
                <a:lnTo>
                  <a:pt x="1308944" y="1079004"/>
                </a:lnTo>
                <a:cubicBezTo>
                  <a:pt x="1252390" y="1076028"/>
                  <a:pt x="1172518" y="1074539"/>
                  <a:pt x="1069330" y="1074539"/>
                </a:cubicBezTo>
                <a:cubicBezTo>
                  <a:pt x="960686" y="1074539"/>
                  <a:pt x="880567" y="1076028"/>
                  <a:pt x="828973" y="1079004"/>
                </a:cubicBezTo>
                <a:lnTo>
                  <a:pt x="828973" y="1048494"/>
                </a:lnTo>
                <a:cubicBezTo>
                  <a:pt x="865684" y="1047006"/>
                  <a:pt x="892349" y="1043037"/>
                  <a:pt x="908968" y="1036588"/>
                </a:cubicBezTo>
                <a:cubicBezTo>
                  <a:pt x="925587" y="1030139"/>
                  <a:pt x="936998" y="1018233"/>
                  <a:pt x="943198" y="1000869"/>
                </a:cubicBezTo>
                <a:cubicBezTo>
                  <a:pt x="949400" y="983506"/>
                  <a:pt x="952500" y="955725"/>
                  <a:pt x="952500" y="917526"/>
                </a:cubicBezTo>
                <a:lnTo>
                  <a:pt x="952500" y="120551"/>
                </a:lnTo>
                <a:lnTo>
                  <a:pt x="584895" y="1080492"/>
                </a:lnTo>
                <a:lnTo>
                  <a:pt x="560338" y="1080492"/>
                </a:lnTo>
                <a:lnTo>
                  <a:pt x="148828" y="98971"/>
                </a:lnTo>
                <a:lnTo>
                  <a:pt x="148828" y="828973"/>
                </a:lnTo>
                <a:cubicBezTo>
                  <a:pt x="148828" y="889000"/>
                  <a:pt x="152053" y="933029"/>
                  <a:pt x="158502" y="961058"/>
                </a:cubicBezTo>
                <a:cubicBezTo>
                  <a:pt x="164952" y="989087"/>
                  <a:pt x="178222" y="1009551"/>
                  <a:pt x="198314" y="1022450"/>
                </a:cubicBezTo>
                <a:cubicBezTo>
                  <a:pt x="218406" y="1035348"/>
                  <a:pt x="251272" y="1044030"/>
                  <a:pt x="296912" y="1048494"/>
                </a:cubicBezTo>
                <a:lnTo>
                  <a:pt x="296912" y="1079004"/>
                </a:lnTo>
                <a:cubicBezTo>
                  <a:pt x="257721" y="1076028"/>
                  <a:pt x="202903" y="1074539"/>
                  <a:pt x="132457" y="1074539"/>
                </a:cubicBezTo>
                <a:cubicBezTo>
                  <a:pt x="76399" y="1074539"/>
                  <a:pt x="32246" y="1076028"/>
                  <a:pt x="0" y="1079004"/>
                </a:cubicBezTo>
                <a:lnTo>
                  <a:pt x="0" y="1048494"/>
                </a:lnTo>
                <a:cubicBezTo>
                  <a:pt x="33239" y="1044030"/>
                  <a:pt x="57671" y="1035472"/>
                  <a:pt x="73298" y="1022822"/>
                </a:cubicBezTo>
                <a:cubicBezTo>
                  <a:pt x="88925" y="1010171"/>
                  <a:pt x="99591" y="990824"/>
                  <a:pt x="105296" y="964779"/>
                </a:cubicBezTo>
                <a:cubicBezTo>
                  <a:pt x="111001" y="938734"/>
                  <a:pt x="113854" y="899666"/>
                  <a:pt x="113854" y="847576"/>
                </a:cubicBezTo>
                <a:lnTo>
                  <a:pt x="113854" y="161479"/>
                </a:lnTo>
                <a:cubicBezTo>
                  <a:pt x="113854"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6" name="Picture Placeholder 54"/>
          <p:cNvSpPr>
            <a:spLocks noGrp="1" noChangeAspect="1"/>
          </p:cNvSpPr>
          <p:nvPr>
            <p:ph type="pic" sz="quarter" idx="24" hasCustomPrompt="1"/>
          </p:nvPr>
        </p:nvSpPr>
        <p:spPr>
          <a:xfrm>
            <a:off x="38654109" y="-6886706"/>
            <a:ext cx="3949188" cy="5040000"/>
          </a:xfrm>
          <a:custGeom>
            <a:rect l="l" t="t" r="r" b="b"/>
            <a:pathLst>
              <a:path w="845344" h="1079004">
                <a:moveTo>
                  <a:pt x="0" y="0"/>
                </a:moveTo>
                <a:cubicBezTo>
                  <a:pt x="51098" y="2977"/>
                  <a:pt x="131217" y="4465"/>
                  <a:pt x="240358" y="4465"/>
                </a:cubicBezTo>
                <a:cubicBezTo>
                  <a:pt x="343545" y="4465"/>
                  <a:pt x="423416" y="2977"/>
                  <a:pt x="479971" y="0"/>
                </a:cubicBezTo>
                <a:lnTo>
                  <a:pt x="479971" y="30510"/>
                </a:lnTo>
                <a:cubicBezTo>
                  <a:pt x="443260" y="31998"/>
                  <a:pt x="416595" y="35967"/>
                  <a:pt x="399976" y="42416"/>
                </a:cubicBezTo>
                <a:cubicBezTo>
                  <a:pt x="383357" y="48865"/>
                  <a:pt x="371946" y="60772"/>
                  <a:pt x="365745" y="78135"/>
                </a:cubicBezTo>
                <a:cubicBezTo>
                  <a:pt x="359544" y="95498"/>
                  <a:pt x="356443" y="123279"/>
                  <a:pt x="356443" y="161479"/>
                </a:cubicBezTo>
                <a:lnTo>
                  <a:pt x="356443" y="935385"/>
                </a:lnTo>
                <a:cubicBezTo>
                  <a:pt x="356443" y="968127"/>
                  <a:pt x="358800" y="991816"/>
                  <a:pt x="363513" y="1006451"/>
                </a:cubicBezTo>
                <a:cubicBezTo>
                  <a:pt x="368226" y="1021085"/>
                  <a:pt x="377155" y="1031007"/>
                  <a:pt x="390302" y="1036216"/>
                </a:cubicBezTo>
                <a:cubicBezTo>
                  <a:pt x="403448" y="1041425"/>
                  <a:pt x="424160" y="1044030"/>
                  <a:pt x="452438" y="1044030"/>
                </a:cubicBezTo>
                <a:lnTo>
                  <a:pt x="526852" y="1044030"/>
                </a:lnTo>
                <a:cubicBezTo>
                  <a:pt x="572988" y="1044030"/>
                  <a:pt x="615280" y="1029891"/>
                  <a:pt x="653728" y="1001614"/>
                </a:cubicBezTo>
                <a:cubicBezTo>
                  <a:pt x="692175" y="973336"/>
                  <a:pt x="724421" y="933525"/>
                  <a:pt x="750466" y="882179"/>
                </a:cubicBezTo>
                <a:cubicBezTo>
                  <a:pt x="776511" y="830833"/>
                  <a:pt x="794494" y="771426"/>
                  <a:pt x="804416" y="703957"/>
                </a:cubicBezTo>
                <a:lnTo>
                  <a:pt x="839390" y="703957"/>
                </a:lnTo>
                <a:cubicBezTo>
                  <a:pt x="836414" y="738684"/>
                  <a:pt x="834926" y="783332"/>
                  <a:pt x="834926" y="837903"/>
                </a:cubicBezTo>
                <a:cubicBezTo>
                  <a:pt x="834926" y="935633"/>
                  <a:pt x="838398" y="1016000"/>
                  <a:pt x="845344" y="1079004"/>
                </a:cubicBezTo>
                <a:cubicBezTo>
                  <a:pt x="776387" y="1076028"/>
                  <a:pt x="660053" y="1074539"/>
                  <a:pt x="496342" y="1074539"/>
                </a:cubicBezTo>
                <a:cubicBezTo>
                  <a:pt x="275084" y="1074539"/>
                  <a:pt x="109637" y="1076028"/>
                  <a:pt x="0" y="1079004"/>
                </a:cubicBezTo>
                <a:lnTo>
                  <a:pt x="0" y="1048494"/>
                </a:lnTo>
                <a:cubicBezTo>
                  <a:pt x="33734"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7" name="Picture Placeholder 52"/>
          <p:cNvSpPr>
            <a:spLocks noGrp="1" noChangeAspect="1"/>
          </p:cNvSpPr>
          <p:nvPr>
            <p:ph type="pic" sz="quarter" idx="23" hasCustomPrompt="1"/>
          </p:nvPr>
        </p:nvSpPr>
        <p:spPr>
          <a:xfrm>
            <a:off x="32138962" y="-6857937"/>
            <a:ext cx="4912147" cy="5040000"/>
          </a:xfrm>
          <a:custGeom>
            <a:rect l="l" t="t" r="r" b="b"/>
            <a:pathLst>
              <a:path w="1051470" h="1079004">
                <a:moveTo>
                  <a:pt x="0" y="0"/>
                </a:moveTo>
                <a:cubicBezTo>
                  <a:pt x="51097" y="2977"/>
                  <a:pt x="131217" y="4465"/>
                  <a:pt x="240357" y="4465"/>
                </a:cubicBezTo>
                <a:cubicBezTo>
                  <a:pt x="339080" y="4465"/>
                  <a:pt x="415726" y="2977"/>
                  <a:pt x="470297" y="0"/>
                </a:cubicBezTo>
                <a:lnTo>
                  <a:pt x="470297" y="30510"/>
                </a:lnTo>
                <a:cubicBezTo>
                  <a:pt x="436066" y="31998"/>
                  <a:pt x="411261" y="35967"/>
                  <a:pt x="395883" y="42416"/>
                </a:cubicBezTo>
                <a:cubicBezTo>
                  <a:pt x="380504" y="48865"/>
                  <a:pt x="370086" y="60772"/>
                  <a:pt x="364629" y="78135"/>
                </a:cubicBezTo>
                <a:cubicBezTo>
                  <a:pt x="359172" y="95498"/>
                  <a:pt x="356443" y="123279"/>
                  <a:pt x="356443" y="161479"/>
                </a:cubicBezTo>
                <a:lnTo>
                  <a:pt x="356443" y="504528"/>
                </a:lnTo>
                <a:cubicBezTo>
                  <a:pt x="396627" y="502047"/>
                  <a:pt x="433586" y="489645"/>
                  <a:pt x="467320" y="467321"/>
                </a:cubicBezTo>
                <a:cubicBezTo>
                  <a:pt x="501054" y="444996"/>
                  <a:pt x="539254" y="409526"/>
                  <a:pt x="581918" y="360908"/>
                </a:cubicBezTo>
                <a:lnTo>
                  <a:pt x="671959" y="253008"/>
                </a:lnTo>
                <a:cubicBezTo>
                  <a:pt x="718095" y="198438"/>
                  <a:pt x="741164" y="151557"/>
                  <a:pt x="741164" y="112365"/>
                </a:cubicBezTo>
                <a:cubicBezTo>
                  <a:pt x="741164" y="87065"/>
                  <a:pt x="731366" y="67221"/>
                  <a:pt x="711770" y="52834"/>
                </a:cubicBezTo>
                <a:cubicBezTo>
                  <a:pt x="692174" y="38447"/>
                  <a:pt x="664517" y="30510"/>
                  <a:pt x="628798" y="29022"/>
                </a:cubicBezTo>
                <a:lnTo>
                  <a:pt x="628798" y="0"/>
                </a:lnTo>
                <a:cubicBezTo>
                  <a:pt x="703709" y="2977"/>
                  <a:pt x="779115" y="4465"/>
                  <a:pt x="855017" y="4465"/>
                </a:cubicBezTo>
                <a:cubicBezTo>
                  <a:pt x="913556" y="4465"/>
                  <a:pt x="961181" y="2977"/>
                  <a:pt x="997892" y="0"/>
                </a:cubicBezTo>
                <a:lnTo>
                  <a:pt x="997892" y="29022"/>
                </a:lnTo>
                <a:cubicBezTo>
                  <a:pt x="917525" y="47377"/>
                  <a:pt x="843855" y="96242"/>
                  <a:pt x="776882" y="175617"/>
                </a:cubicBezTo>
                <a:lnTo>
                  <a:pt x="586382" y="401836"/>
                </a:lnTo>
                <a:lnTo>
                  <a:pt x="941338" y="955477"/>
                </a:lnTo>
                <a:cubicBezTo>
                  <a:pt x="956220" y="979289"/>
                  <a:pt x="971723" y="998141"/>
                  <a:pt x="987846" y="1012032"/>
                </a:cubicBezTo>
                <a:cubicBezTo>
                  <a:pt x="1003969" y="1025922"/>
                  <a:pt x="1025177" y="1038076"/>
                  <a:pt x="1051470" y="1048494"/>
                </a:cubicBezTo>
                <a:lnTo>
                  <a:pt x="1051470" y="1079004"/>
                </a:lnTo>
                <a:cubicBezTo>
                  <a:pt x="979041" y="1076028"/>
                  <a:pt x="899666" y="1074539"/>
                  <a:pt x="813345" y="1074539"/>
                </a:cubicBezTo>
                <a:cubicBezTo>
                  <a:pt x="746373" y="1074539"/>
                  <a:pt x="681880" y="1076028"/>
                  <a:pt x="619869" y="1079004"/>
                </a:cubicBezTo>
                <a:lnTo>
                  <a:pt x="619869" y="1048494"/>
                </a:lnTo>
                <a:cubicBezTo>
                  <a:pt x="648642" y="1047006"/>
                  <a:pt x="669230" y="1044030"/>
                  <a:pt x="681632" y="1039565"/>
                </a:cubicBezTo>
                <a:cubicBezTo>
                  <a:pt x="694035" y="1035100"/>
                  <a:pt x="700236" y="1028155"/>
                  <a:pt x="700236" y="1018729"/>
                </a:cubicBezTo>
                <a:cubicBezTo>
                  <a:pt x="700236" y="1010295"/>
                  <a:pt x="694779" y="997397"/>
                  <a:pt x="683865" y="980034"/>
                </a:cubicBezTo>
                <a:lnTo>
                  <a:pt x="462855" y="622102"/>
                </a:lnTo>
                <a:cubicBezTo>
                  <a:pt x="448965" y="599778"/>
                  <a:pt x="436934" y="582786"/>
                  <a:pt x="426764" y="571128"/>
                </a:cubicBezTo>
                <a:cubicBezTo>
                  <a:pt x="416594" y="559470"/>
                  <a:pt x="406300" y="551284"/>
                  <a:pt x="395883" y="546572"/>
                </a:cubicBezTo>
                <a:cubicBezTo>
                  <a:pt x="385465" y="541859"/>
                  <a:pt x="372318" y="538758"/>
                  <a:pt x="356443" y="537270"/>
                </a:cubicBez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5726" y="1076028"/>
                  <a:pt x="339080" y="1074539"/>
                  <a:pt x="240357" y="1074539"/>
                </a:cubicBezTo>
                <a:cubicBezTo>
                  <a:pt x="131217" y="1074539"/>
                  <a:pt x="51097"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8" name="Picture Placeholder 50"/>
          <p:cNvSpPr>
            <a:spLocks noGrp="1" noChangeAspect="1"/>
          </p:cNvSpPr>
          <p:nvPr>
            <p:ph type="pic" sz="quarter" idx="22" hasCustomPrompt="1"/>
          </p:nvPr>
        </p:nvSpPr>
        <p:spPr>
          <a:xfrm>
            <a:off x="27750486" y="-6857938"/>
            <a:ext cx="2785479" cy="5040000"/>
          </a:xfrm>
          <a:custGeom>
            <a:rect l="l" t="t" r="r" b="b"/>
            <a:pathLst>
              <a:path w="754559" h="1365498">
                <a:moveTo>
                  <a:pt x="283518" y="0"/>
                </a:moveTo>
                <a:cubicBezTo>
                  <a:pt x="334120" y="2977"/>
                  <a:pt x="411510" y="4465"/>
                  <a:pt x="515690" y="4465"/>
                </a:cubicBezTo>
                <a:cubicBezTo>
                  <a:pt x="618381" y="4465"/>
                  <a:pt x="698004" y="2977"/>
                  <a:pt x="754559" y="0"/>
                </a:cubicBezTo>
                <a:lnTo>
                  <a:pt x="754559" y="30510"/>
                </a:lnTo>
                <a:cubicBezTo>
                  <a:pt x="720329" y="31998"/>
                  <a:pt x="695524" y="35967"/>
                  <a:pt x="680145" y="42416"/>
                </a:cubicBezTo>
                <a:cubicBezTo>
                  <a:pt x="664766" y="48865"/>
                  <a:pt x="654348" y="60772"/>
                  <a:pt x="648891" y="78135"/>
                </a:cubicBezTo>
                <a:cubicBezTo>
                  <a:pt x="643434" y="95498"/>
                  <a:pt x="640706" y="123279"/>
                  <a:pt x="640706" y="161479"/>
                </a:cubicBezTo>
                <a:lnTo>
                  <a:pt x="640706" y="719584"/>
                </a:lnTo>
                <a:lnTo>
                  <a:pt x="640706" y="810369"/>
                </a:lnTo>
                <a:cubicBezTo>
                  <a:pt x="640706" y="878334"/>
                  <a:pt x="639093" y="937369"/>
                  <a:pt x="635869" y="987475"/>
                </a:cubicBezTo>
                <a:cubicBezTo>
                  <a:pt x="632644" y="1037580"/>
                  <a:pt x="625575" y="1080741"/>
                  <a:pt x="614661" y="1116955"/>
                </a:cubicBezTo>
                <a:cubicBezTo>
                  <a:pt x="600770" y="1164581"/>
                  <a:pt x="576337" y="1207120"/>
                  <a:pt x="541363" y="1244576"/>
                </a:cubicBezTo>
                <a:cubicBezTo>
                  <a:pt x="506388" y="1282031"/>
                  <a:pt x="462236" y="1311548"/>
                  <a:pt x="408906" y="1333128"/>
                </a:cubicBezTo>
                <a:cubicBezTo>
                  <a:pt x="355576" y="1354708"/>
                  <a:pt x="295672" y="1365498"/>
                  <a:pt x="229196" y="1365498"/>
                </a:cubicBezTo>
                <a:cubicBezTo>
                  <a:pt x="164704" y="1365498"/>
                  <a:pt x="113358" y="1355825"/>
                  <a:pt x="75159" y="1336477"/>
                </a:cubicBezTo>
                <a:cubicBezTo>
                  <a:pt x="25053" y="1311672"/>
                  <a:pt x="0" y="1275209"/>
                  <a:pt x="0" y="1227088"/>
                </a:cubicBezTo>
                <a:cubicBezTo>
                  <a:pt x="0" y="1195834"/>
                  <a:pt x="11163" y="1170657"/>
                  <a:pt x="33487" y="1151558"/>
                </a:cubicBezTo>
                <a:cubicBezTo>
                  <a:pt x="55811" y="1132458"/>
                  <a:pt x="85329" y="1122909"/>
                  <a:pt x="122040" y="1122909"/>
                </a:cubicBezTo>
                <a:cubicBezTo>
                  <a:pt x="157758" y="1122909"/>
                  <a:pt x="186036" y="1131714"/>
                  <a:pt x="206872" y="1149326"/>
                </a:cubicBezTo>
                <a:cubicBezTo>
                  <a:pt x="227707" y="1166937"/>
                  <a:pt x="238125" y="1191865"/>
                  <a:pt x="238125" y="1224112"/>
                </a:cubicBezTo>
                <a:cubicBezTo>
                  <a:pt x="238125" y="1246932"/>
                  <a:pt x="231428" y="1267272"/>
                  <a:pt x="218034" y="1285131"/>
                </a:cubicBezTo>
                <a:cubicBezTo>
                  <a:pt x="204639" y="1302991"/>
                  <a:pt x="185291" y="1316137"/>
                  <a:pt x="159991" y="1324571"/>
                </a:cubicBezTo>
                <a:cubicBezTo>
                  <a:pt x="169913" y="1331516"/>
                  <a:pt x="188268" y="1334989"/>
                  <a:pt x="215057" y="1334989"/>
                </a:cubicBezTo>
                <a:cubicBezTo>
                  <a:pt x="252264" y="1334989"/>
                  <a:pt x="284262" y="1325067"/>
                  <a:pt x="311051" y="1305223"/>
                </a:cubicBezTo>
                <a:cubicBezTo>
                  <a:pt x="337840" y="1285379"/>
                  <a:pt x="357188" y="1258838"/>
                  <a:pt x="369094" y="1225600"/>
                </a:cubicBezTo>
                <a:cubicBezTo>
                  <a:pt x="378024" y="1199307"/>
                  <a:pt x="384597" y="1171526"/>
                  <a:pt x="388814" y="1142256"/>
                </a:cubicBezTo>
                <a:cubicBezTo>
                  <a:pt x="393031" y="1112987"/>
                  <a:pt x="395635" y="1078260"/>
                  <a:pt x="396627" y="1038076"/>
                </a:cubicBezTo>
                <a:cubicBezTo>
                  <a:pt x="397620" y="997893"/>
                  <a:pt x="398116" y="937865"/>
                  <a:pt x="398116" y="857995"/>
                </a:cubicBezTo>
                <a:lnTo>
                  <a:pt x="398116" y="161479"/>
                </a:lnTo>
                <a:cubicBezTo>
                  <a:pt x="398116" y="123279"/>
                  <a:pt x="395263" y="95498"/>
                  <a:pt x="389558" y="78135"/>
                </a:cubicBezTo>
                <a:cubicBezTo>
                  <a:pt x="383853" y="60772"/>
                  <a:pt x="373187" y="48865"/>
                  <a:pt x="357560" y="42416"/>
                </a:cubicBezTo>
                <a:cubicBezTo>
                  <a:pt x="341933" y="35967"/>
                  <a:pt x="317252" y="31998"/>
                  <a:pt x="283518"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9" name="Picture Placeholder 48"/>
          <p:cNvSpPr>
            <a:spLocks noGrp="1" noChangeAspect="1"/>
          </p:cNvSpPr>
          <p:nvPr>
            <p:ph type="pic" sz="quarter" idx="140" hasCustomPrompt="1"/>
          </p:nvPr>
        </p:nvSpPr>
        <p:spPr>
          <a:xfrm>
            <a:off x="23950403" y="-6857937"/>
            <a:ext cx="2197085" cy="5040000"/>
          </a:xfrm>
          <a:custGeom>
            <a:rect l="l" t="t" r="r" b="b"/>
            <a:pathLst>
              <a:path w="470297" h="1079004">
                <a:moveTo>
                  <a:pt x="0" y="0"/>
                </a:moveTo>
                <a:cubicBezTo>
                  <a:pt x="51097" y="2977"/>
                  <a:pt x="131216" y="4465"/>
                  <a:pt x="240357" y="4465"/>
                </a:cubicBezTo>
                <a:cubicBezTo>
                  <a:pt x="339576" y="4465"/>
                  <a:pt x="416222" y="2977"/>
                  <a:pt x="470297" y="0"/>
                </a:cubicBezTo>
                <a:lnTo>
                  <a:pt x="470297" y="30510"/>
                </a:lnTo>
                <a:cubicBezTo>
                  <a:pt x="436066" y="31998"/>
                  <a:pt x="411261" y="35967"/>
                  <a:pt x="395882" y="42416"/>
                </a:cubicBezTo>
                <a:cubicBezTo>
                  <a:pt x="380504" y="48865"/>
                  <a:pt x="370086" y="60772"/>
                  <a:pt x="364629" y="78135"/>
                </a:cubicBezTo>
                <a:cubicBezTo>
                  <a:pt x="359172" y="95498"/>
                  <a:pt x="356443" y="123279"/>
                  <a:pt x="356443" y="161479"/>
                </a:cubicBezTo>
                <a:lnTo>
                  <a:pt x="356443" y="917526"/>
                </a:lnTo>
                <a:cubicBezTo>
                  <a:pt x="356443" y="955725"/>
                  <a:pt x="359172" y="983506"/>
                  <a:pt x="364629" y="1000869"/>
                </a:cubicBezTo>
                <a:cubicBezTo>
                  <a:pt x="370086" y="1018233"/>
                  <a:pt x="380504" y="1030139"/>
                  <a:pt x="395882"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0" name="Picture Placeholder 46"/>
          <p:cNvSpPr>
            <a:spLocks noGrp="1" noChangeAspect="1"/>
          </p:cNvSpPr>
          <p:nvPr>
            <p:ph type="pic" sz="quarter" idx="20" hasCustomPrompt="1"/>
          </p:nvPr>
        </p:nvSpPr>
        <p:spPr>
          <a:xfrm>
            <a:off x="17129333" y="-6857937"/>
            <a:ext cx="5218072" cy="5040000"/>
          </a:xfrm>
          <a:custGeom>
            <a:rect l="l" t="t" r="r" b="b"/>
            <a:pathLst>
              <a:path w="1116955" h="1079004">
                <a:moveTo>
                  <a:pt x="0" y="0"/>
                </a:moveTo>
                <a:cubicBezTo>
                  <a:pt x="51097" y="2977"/>
                  <a:pt x="131217" y="4465"/>
                  <a:pt x="240357" y="4465"/>
                </a:cubicBezTo>
                <a:cubicBezTo>
                  <a:pt x="339576" y="4465"/>
                  <a:pt x="416222" y="2977"/>
                  <a:pt x="470297" y="0"/>
                </a:cubicBezTo>
                <a:lnTo>
                  <a:pt x="470297" y="30510"/>
                </a:lnTo>
                <a:cubicBezTo>
                  <a:pt x="436066" y="31998"/>
                  <a:pt x="411261" y="35967"/>
                  <a:pt x="395883" y="42416"/>
                </a:cubicBezTo>
                <a:cubicBezTo>
                  <a:pt x="380504" y="48865"/>
                  <a:pt x="370086" y="60772"/>
                  <a:pt x="364629" y="78135"/>
                </a:cubicBezTo>
                <a:cubicBezTo>
                  <a:pt x="359172" y="95498"/>
                  <a:pt x="356443" y="123279"/>
                  <a:pt x="356443" y="161479"/>
                </a:cubicBezTo>
                <a:lnTo>
                  <a:pt x="356443" y="520899"/>
                </a:lnTo>
                <a:lnTo>
                  <a:pt x="760511" y="520899"/>
                </a:lnTo>
                <a:lnTo>
                  <a:pt x="760511" y="161479"/>
                </a:lnTo>
                <a:cubicBezTo>
                  <a:pt x="760511" y="123279"/>
                  <a:pt x="757659" y="95498"/>
                  <a:pt x="751954" y="78135"/>
                </a:cubicBezTo>
                <a:cubicBezTo>
                  <a:pt x="746249" y="60772"/>
                  <a:pt x="735583" y="48865"/>
                  <a:pt x="719956" y="42416"/>
                </a:cubicBezTo>
                <a:cubicBezTo>
                  <a:pt x="704329" y="35967"/>
                  <a:pt x="679648" y="31998"/>
                  <a:pt x="645914" y="30510"/>
                </a:cubicBezTo>
                <a:lnTo>
                  <a:pt x="645914" y="0"/>
                </a:lnTo>
                <a:cubicBezTo>
                  <a:pt x="702468" y="2977"/>
                  <a:pt x="782340" y="4465"/>
                  <a:pt x="885527" y="4465"/>
                </a:cubicBezTo>
                <a:cubicBezTo>
                  <a:pt x="989211" y="4465"/>
                  <a:pt x="1066353" y="2977"/>
                  <a:pt x="1116955" y="0"/>
                </a:cubicBezTo>
                <a:lnTo>
                  <a:pt x="1116955" y="30510"/>
                </a:lnTo>
                <a:cubicBezTo>
                  <a:pt x="1082724" y="31998"/>
                  <a:pt x="1057919" y="35967"/>
                  <a:pt x="1042541" y="42416"/>
                </a:cubicBezTo>
                <a:cubicBezTo>
                  <a:pt x="1027162" y="48865"/>
                  <a:pt x="1016620" y="60772"/>
                  <a:pt x="1010915" y="78135"/>
                </a:cubicBezTo>
                <a:cubicBezTo>
                  <a:pt x="1005210" y="95498"/>
                  <a:pt x="1002357" y="123279"/>
                  <a:pt x="1002357" y="161479"/>
                </a:cubicBezTo>
                <a:lnTo>
                  <a:pt x="1002357" y="917526"/>
                </a:lnTo>
                <a:cubicBezTo>
                  <a:pt x="1002357" y="955725"/>
                  <a:pt x="1005210" y="983506"/>
                  <a:pt x="1010915" y="1000869"/>
                </a:cubicBezTo>
                <a:cubicBezTo>
                  <a:pt x="1016620" y="1018233"/>
                  <a:pt x="1027162" y="1030139"/>
                  <a:pt x="1042541" y="1036588"/>
                </a:cubicBezTo>
                <a:cubicBezTo>
                  <a:pt x="1057919" y="1043037"/>
                  <a:pt x="1082724" y="1047006"/>
                  <a:pt x="1116955" y="1048494"/>
                </a:cubicBezTo>
                <a:lnTo>
                  <a:pt x="1116955" y="1079004"/>
                </a:lnTo>
                <a:cubicBezTo>
                  <a:pt x="1066353" y="1076028"/>
                  <a:pt x="989211" y="1074539"/>
                  <a:pt x="885527" y="1074539"/>
                </a:cubicBezTo>
                <a:cubicBezTo>
                  <a:pt x="782340" y="1074539"/>
                  <a:pt x="702468" y="1076028"/>
                  <a:pt x="645914" y="1079004"/>
                </a:cubicBezTo>
                <a:lnTo>
                  <a:pt x="645914" y="1048494"/>
                </a:lnTo>
                <a:cubicBezTo>
                  <a:pt x="679648" y="1047006"/>
                  <a:pt x="704329" y="1043037"/>
                  <a:pt x="719956" y="1036588"/>
                </a:cubicBezTo>
                <a:cubicBezTo>
                  <a:pt x="735583" y="1030139"/>
                  <a:pt x="746249" y="1018233"/>
                  <a:pt x="751954" y="1000869"/>
                </a:cubicBezTo>
                <a:cubicBezTo>
                  <a:pt x="757659" y="983506"/>
                  <a:pt x="760511" y="955725"/>
                  <a:pt x="760511" y="917526"/>
                </a:cubicBezTo>
                <a:lnTo>
                  <a:pt x="760511" y="551409"/>
                </a:lnTo>
                <a:lnTo>
                  <a:pt x="356443" y="551409"/>
                </a:ln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1" name="Picture Placeholder 44"/>
          <p:cNvSpPr>
            <a:spLocks noGrp="1" noChangeAspect="1"/>
          </p:cNvSpPr>
          <p:nvPr>
            <p:ph type="pic" sz="quarter" idx="19" hasCustomPrompt="1"/>
          </p:nvPr>
        </p:nvSpPr>
        <p:spPr>
          <a:xfrm>
            <a:off x="10946848" y="-6886706"/>
            <a:ext cx="4579487" cy="5040000"/>
          </a:xfrm>
          <a:custGeom>
            <a:rect l="l" t="t" r="r" b="b"/>
            <a:pathLst>
              <a:path w="1019473" h="1122164">
                <a:moveTo>
                  <a:pt x="551408" y="0"/>
                </a:moveTo>
                <a:cubicBezTo>
                  <a:pt x="613916" y="0"/>
                  <a:pt x="666874" y="8558"/>
                  <a:pt x="710282" y="25673"/>
                </a:cubicBezTo>
                <a:cubicBezTo>
                  <a:pt x="753691" y="42788"/>
                  <a:pt x="796231" y="67221"/>
                  <a:pt x="837903" y="98971"/>
                </a:cubicBezTo>
                <a:cubicBezTo>
                  <a:pt x="850305" y="108397"/>
                  <a:pt x="860475" y="113110"/>
                  <a:pt x="868412" y="113110"/>
                </a:cubicBezTo>
                <a:cubicBezTo>
                  <a:pt x="878830" y="113110"/>
                  <a:pt x="887016" y="105916"/>
                  <a:pt x="892969" y="91529"/>
                </a:cubicBezTo>
                <a:cubicBezTo>
                  <a:pt x="898922" y="77143"/>
                  <a:pt x="903635" y="53826"/>
                  <a:pt x="907108" y="21580"/>
                </a:cubicBezTo>
                <a:lnTo>
                  <a:pt x="942082" y="21580"/>
                </a:lnTo>
                <a:cubicBezTo>
                  <a:pt x="938114" y="90537"/>
                  <a:pt x="936129" y="213569"/>
                  <a:pt x="936129" y="390674"/>
                </a:cubicBezTo>
                <a:lnTo>
                  <a:pt x="900410" y="390674"/>
                </a:lnTo>
                <a:cubicBezTo>
                  <a:pt x="892969" y="322213"/>
                  <a:pt x="881311" y="266527"/>
                  <a:pt x="865436" y="223614"/>
                </a:cubicBezTo>
                <a:cubicBezTo>
                  <a:pt x="849561" y="180702"/>
                  <a:pt x="823268" y="144363"/>
                  <a:pt x="786557" y="114598"/>
                </a:cubicBezTo>
                <a:cubicBezTo>
                  <a:pt x="762248" y="91281"/>
                  <a:pt x="732235" y="73050"/>
                  <a:pt x="696516" y="59904"/>
                </a:cubicBezTo>
                <a:cubicBezTo>
                  <a:pt x="660797" y="46757"/>
                  <a:pt x="624334" y="40184"/>
                  <a:pt x="587127" y="40184"/>
                </a:cubicBezTo>
                <a:cubicBezTo>
                  <a:pt x="516186" y="40184"/>
                  <a:pt x="457151" y="64368"/>
                  <a:pt x="410022" y="112737"/>
                </a:cubicBezTo>
                <a:cubicBezTo>
                  <a:pt x="362893" y="161107"/>
                  <a:pt x="328042" y="224979"/>
                  <a:pt x="305470" y="304354"/>
                </a:cubicBezTo>
                <a:cubicBezTo>
                  <a:pt x="282898" y="383729"/>
                  <a:pt x="271612" y="470297"/>
                  <a:pt x="271612" y="564059"/>
                </a:cubicBezTo>
                <a:cubicBezTo>
                  <a:pt x="271612" y="915789"/>
                  <a:pt x="369094" y="1091655"/>
                  <a:pt x="564059" y="1091655"/>
                </a:cubicBezTo>
                <a:cubicBezTo>
                  <a:pt x="608211" y="1091655"/>
                  <a:pt x="644178" y="1081485"/>
                  <a:pt x="671959" y="1061145"/>
                </a:cubicBezTo>
                <a:cubicBezTo>
                  <a:pt x="685354" y="1052215"/>
                  <a:pt x="694780" y="1041549"/>
                  <a:pt x="700237" y="1029147"/>
                </a:cubicBezTo>
                <a:cubicBezTo>
                  <a:pt x="705694" y="1016744"/>
                  <a:pt x="708422" y="1000869"/>
                  <a:pt x="708422" y="981522"/>
                </a:cubicBezTo>
                <a:lnTo>
                  <a:pt x="708422" y="832694"/>
                </a:lnTo>
                <a:cubicBezTo>
                  <a:pt x="708422" y="785069"/>
                  <a:pt x="704453" y="750218"/>
                  <a:pt x="696516" y="728142"/>
                </a:cubicBezTo>
                <a:cubicBezTo>
                  <a:pt x="688578" y="706066"/>
                  <a:pt x="674316" y="690935"/>
                  <a:pt x="653728" y="682749"/>
                </a:cubicBezTo>
                <a:cubicBezTo>
                  <a:pt x="633140" y="674564"/>
                  <a:pt x="600274" y="669479"/>
                  <a:pt x="555129" y="667494"/>
                </a:cubicBezTo>
                <a:lnTo>
                  <a:pt x="555129" y="636985"/>
                </a:lnTo>
                <a:cubicBezTo>
                  <a:pt x="613668" y="640457"/>
                  <a:pt x="700485" y="642194"/>
                  <a:pt x="815578" y="642194"/>
                </a:cubicBezTo>
                <a:cubicBezTo>
                  <a:pt x="909340" y="642194"/>
                  <a:pt x="977305" y="640457"/>
                  <a:pt x="1019473" y="636985"/>
                </a:cubicBezTo>
                <a:lnTo>
                  <a:pt x="1019473" y="667494"/>
                </a:lnTo>
                <a:cubicBezTo>
                  <a:pt x="998637" y="669479"/>
                  <a:pt x="983754" y="673572"/>
                  <a:pt x="974824" y="679773"/>
                </a:cubicBezTo>
                <a:cubicBezTo>
                  <a:pt x="965895" y="685974"/>
                  <a:pt x="959694" y="697632"/>
                  <a:pt x="956221" y="714747"/>
                </a:cubicBezTo>
                <a:cubicBezTo>
                  <a:pt x="952748" y="731863"/>
                  <a:pt x="951012" y="759768"/>
                  <a:pt x="951012" y="798463"/>
                </a:cubicBezTo>
                <a:lnTo>
                  <a:pt x="951012" y="1100584"/>
                </a:lnTo>
                <a:lnTo>
                  <a:pt x="920502" y="1100584"/>
                </a:lnTo>
                <a:cubicBezTo>
                  <a:pt x="919510" y="1079252"/>
                  <a:pt x="915293" y="1059408"/>
                  <a:pt x="907852" y="1041053"/>
                </a:cubicBezTo>
                <a:cubicBezTo>
                  <a:pt x="900410" y="1022697"/>
                  <a:pt x="889992" y="1013520"/>
                  <a:pt x="876598" y="1013520"/>
                </a:cubicBezTo>
                <a:cubicBezTo>
                  <a:pt x="859731" y="1013520"/>
                  <a:pt x="832198" y="1024186"/>
                  <a:pt x="793998" y="1045518"/>
                </a:cubicBezTo>
                <a:cubicBezTo>
                  <a:pt x="705694" y="1096615"/>
                  <a:pt x="622350" y="1122164"/>
                  <a:pt x="543967" y="1122164"/>
                </a:cubicBezTo>
                <a:cubicBezTo>
                  <a:pt x="426889" y="1122164"/>
                  <a:pt x="327670" y="1100460"/>
                  <a:pt x="246311" y="1057052"/>
                </a:cubicBezTo>
                <a:cubicBezTo>
                  <a:pt x="164951" y="1013644"/>
                  <a:pt x="103560" y="950888"/>
                  <a:pt x="62136" y="868784"/>
                </a:cubicBezTo>
                <a:cubicBezTo>
                  <a:pt x="20712" y="786681"/>
                  <a:pt x="0" y="688082"/>
                  <a:pt x="0" y="572989"/>
                </a:cubicBezTo>
                <a:cubicBezTo>
                  <a:pt x="0" y="459383"/>
                  <a:pt x="23441" y="359296"/>
                  <a:pt x="70322" y="272728"/>
                </a:cubicBezTo>
                <a:cubicBezTo>
                  <a:pt x="117202" y="186159"/>
                  <a:pt x="182439" y="119063"/>
                  <a:pt x="266030" y="71438"/>
                </a:cubicBezTo>
                <a:cubicBezTo>
                  <a:pt x="349622" y="23813"/>
                  <a:pt x="444748" y="0"/>
                  <a:pt x="551408"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2" name="Picture Placeholder 42"/>
          <p:cNvSpPr>
            <a:spLocks noGrp="1" noChangeAspect="1"/>
          </p:cNvSpPr>
          <p:nvPr>
            <p:ph type="pic" sz="quarter" idx="18" hasCustomPrompt="1"/>
          </p:nvPr>
        </p:nvSpPr>
        <p:spPr>
          <a:xfrm>
            <a:off x="5537195" y="-6857937"/>
            <a:ext cx="3806655" cy="5040000"/>
          </a:xfrm>
          <a:custGeom>
            <a:rect l="l" t="t" r="r" b="b"/>
            <a:pathLst>
              <a:path w="814834" h="1079004">
                <a:moveTo>
                  <a:pt x="0" y="0"/>
                </a:moveTo>
                <a:cubicBezTo>
                  <a:pt x="109636" y="2977"/>
                  <a:pt x="275084" y="4465"/>
                  <a:pt x="496341" y="4465"/>
                </a:cubicBezTo>
                <a:cubicBezTo>
                  <a:pt x="645666" y="4465"/>
                  <a:pt x="751830" y="2977"/>
                  <a:pt x="814834" y="0"/>
                </a:cubicBezTo>
                <a:cubicBezTo>
                  <a:pt x="807888" y="86817"/>
                  <a:pt x="804416" y="163959"/>
                  <a:pt x="804416" y="231428"/>
                </a:cubicBezTo>
                <a:cubicBezTo>
                  <a:pt x="804416" y="279549"/>
                  <a:pt x="805904" y="318244"/>
                  <a:pt x="808881" y="347514"/>
                </a:cubicBezTo>
                <a:lnTo>
                  <a:pt x="773906" y="347514"/>
                </a:lnTo>
                <a:cubicBezTo>
                  <a:pt x="760511" y="269627"/>
                  <a:pt x="742404" y="207864"/>
                  <a:pt x="719584" y="162223"/>
                </a:cubicBezTo>
                <a:cubicBezTo>
                  <a:pt x="696763" y="116582"/>
                  <a:pt x="668610" y="83964"/>
                  <a:pt x="635124" y="64368"/>
                </a:cubicBezTo>
                <a:cubicBezTo>
                  <a:pt x="601637" y="44773"/>
                  <a:pt x="560586" y="34975"/>
                  <a:pt x="511968" y="34975"/>
                </a:cubicBezTo>
                <a:lnTo>
                  <a:pt x="461367" y="34975"/>
                </a:lnTo>
                <a:cubicBezTo>
                  <a:pt x="429617" y="34975"/>
                  <a:pt x="406673" y="37579"/>
                  <a:pt x="392534" y="42788"/>
                </a:cubicBezTo>
                <a:cubicBezTo>
                  <a:pt x="378395" y="47997"/>
                  <a:pt x="368845" y="57919"/>
                  <a:pt x="363884" y="72554"/>
                </a:cubicBezTo>
                <a:cubicBezTo>
                  <a:pt x="358923" y="87189"/>
                  <a:pt x="356443" y="110877"/>
                  <a:pt x="356443" y="143619"/>
                </a:cubicBezTo>
                <a:lnTo>
                  <a:pt x="356443" y="527596"/>
                </a:lnTo>
                <a:lnTo>
                  <a:pt x="410021" y="527596"/>
                </a:lnTo>
                <a:cubicBezTo>
                  <a:pt x="464095" y="527596"/>
                  <a:pt x="505023" y="507628"/>
                  <a:pt x="532804" y="467693"/>
                </a:cubicBezTo>
                <a:cubicBezTo>
                  <a:pt x="560586" y="427757"/>
                  <a:pt x="579933" y="380504"/>
                  <a:pt x="590847" y="325934"/>
                </a:cubicBezTo>
                <a:lnTo>
                  <a:pt x="625822" y="325934"/>
                </a:lnTo>
                <a:cubicBezTo>
                  <a:pt x="622349" y="376039"/>
                  <a:pt x="620613" y="423912"/>
                  <a:pt x="620613" y="469553"/>
                </a:cubicBezTo>
                <a:lnTo>
                  <a:pt x="621357" y="542479"/>
                </a:lnTo>
                <a:cubicBezTo>
                  <a:pt x="621357" y="595561"/>
                  <a:pt x="624582" y="667742"/>
                  <a:pt x="631031" y="759024"/>
                </a:cubicBezTo>
                <a:lnTo>
                  <a:pt x="595312" y="759024"/>
                </a:lnTo>
                <a:cubicBezTo>
                  <a:pt x="574476" y="625078"/>
                  <a:pt x="512713" y="558106"/>
                  <a:pt x="410021" y="558106"/>
                </a:cubicBezTo>
                <a:lnTo>
                  <a:pt x="356443" y="558106"/>
                </a:lnTo>
                <a:lnTo>
                  <a:pt x="356443" y="908596"/>
                </a:lnTo>
                <a:cubicBezTo>
                  <a:pt x="356443" y="949276"/>
                  <a:pt x="360660" y="978917"/>
                  <a:pt x="369093" y="997521"/>
                </a:cubicBezTo>
                <a:cubicBezTo>
                  <a:pt x="377527" y="1016124"/>
                  <a:pt x="392782" y="1028651"/>
                  <a:pt x="414858" y="1035100"/>
                </a:cubicBezTo>
                <a:cubicBezTo>
                  <a:pt x="436934" y="1041549"/>
                  <a:pt x="471785" y="1045022"/>
                  <a:pt x="519410" y="1045518"/>
                </a:cubicBezTo>
                <a:lnTo>
                  <a:pt x="519410" y="1079004"/>
                </a:lnTo>
                <a:cubicBezTo>
                  <a:pt x="394394" y="1076028"/>
                  <a:pt x="301377" y="1074539"/>
                  <a:pt x="240357" y="1074539"/>
                </a:cubicBezTo>
                <a:cubicBezTo>
                  <a:pt x="211088" y="1074539"/>
                  <a:pt x="130968"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3" name="Picture Placeholder 40"/>
          <p:cNvSpPr>
            <a:spLocks noGrp="1" noChangeAspect="1"/>
          </p:cNvSpPr>
          <p:nvPr>
            <p:ph type="pic" sz="quarter" idx="17" hasCustomPrompt="1"/>
          </p:nvPr>
        </p:nvSpPr>
        <p:spPr>
          <a:xfrm>
            <a:off x="-14988" y="-6857937"/>
            <a:ext cx="3949185" cy="5040000"/>
          </a:xfrm>
          <a:custGeom>
            <a:rect l="l" t="t" r="r" b="b"/>
            <a:pathLst>
              <a:path w="845343" h="1079004">
                <a:moveTo>
                  <a:pt x="0" y="0"/>
                </a:moveTo>
                <a:cubicBezTo>
                  <a:pt x="109637" y="2977"/>
                  <a:pt x="275084" y="4465"/>
                  <a:pt x="496342" y="4465"/>
                </a:cubicBezTo>
                <a:cubicBezTo>
                  <a:pt x="645666" y="4465"/>
                  <a:pt x="751830" y="2977"/>
                  <a:pt x="814834" y="0"/>
                </a:cubicBezTo>
                <a:cubicBezTo>
                  <a:pt x="807888" y="83840"/>
                  <a:pt x="804416" y="158998"/>
                  <a:pt x="804416" y="225475"/>
                </a:cubicBezTo>
                <a:cubicBezTo>
                  <a:pt x="804416" y="270619"/>
                  <a:pt x="805904" y="305098"/>
                  <a:pt x="808881" y="328910"/>
                </a:cubicBezTo>
                <a:lnTo>
                  <a:pt x="773906" y="328910"/>
                </a:lnTo>
                <a:cubicBezTo>
                  <a:pt x="763488" y="254992"/>
                  <a:pt x="747613" y="196701"/>
                  <a:pt x="726281" y="154037"/>
                </a:cubicBezTo>
                <a:cubicBezTo>
                  <a:pt x="704950" y="111373"/>
                  <a:pt x="677913" y="80863"/>
                  <a:pt x="645170" y="62508"/>
                </a:cubicBezTo>
                <a:cubicBezTo>
                  <a:pt x="612428" y="44153"/>
                  <a:pt x="571996" y="34975"/>
                  <a:pt x="523875" y="34975"/>
                </a:cubicBezTo>
                <a:lnTo>
                  <a:pt x="461368" y="34975"/>
                </a:lnTo>
                <a:cubicBezTo>
                  <a:pt x="429617" y="34975"/>
                  <a:pt x="406673" y="37579"/>
                  <a:pt x="392534" y="42788"/>
                </a:cubicBezTo>
                <a:cubicBezTo>
                  <a:pt x="378395" y="47997"/>
                  <a:pt x="368846" y="57919"/>
                  <a:pt x="363885" y="72554"/>
                </a:cubicBezTo>
                <a:cubicBezTo>
                  <a:pt x="358924" y="87189"/>
                  <a:pt x="356443" y="110877"/>
                  <a:pt x="356443" y="143619"/>
                </a:cubicBezTo>
                <a:lnTo>
                  <a:pt x="356443" y="520899"/>
                </a:lnTo>
                <a:lnTo>
                  <a:pt x="404813" y="520899"/>
                </a:lnTo>
                <a:cubicBezTo>
                  <a:pt x="459383" y="520899"/>
                  <a:pt x="500559" y="501055"/>
                  <a:pt x="528340" y="461367"/>
                </a:cubicBezTo>
                <a:cubicBezTo>
                  <a:pt x="556122" y="421680"/>
                  <a:pt x="575469" y="374551"/>
                  <a:pt x="586383" y="319981"/>
                </a:cubicBezTo>
                <a:lnTo>
                  <a:pt x="621358" y="319981"/>
                </a:lnTo>
                <a:cubicBezTo>
                  <a:pt x="617885" y="370086"/>
                  <a:pt x="616148" y="417959"/>
                  <a:pt x="616148" y="463600"/>
                </a:cubicBezTo>
                <a:lnTo>
                  <a:pt x="616893" y="536526"/>
                </a:lnTo>
                <a:cubicBezTo>
                  <a:pt x="616893" y="588119"/>
                  <a:pt x="619869" y="660301"/>
                  <a:pt x="625822" y="753071"/>
                </a:cubicBezTo>
                <a:lnTo>
                  <a:pt x="590848" y="753071"/>
                </a:lnTo>
                <a:cubicBezTo>
                  <a:pt x="570508" y="618629"/>
                  <a:pt x="508496" y="551409"/>
                  <a:pt x="404813" y="551409"/>
                </a:cubicBezTo>
                <a:lnTo>
                  <a:pt x="356443" y="551409"/>
                </a:lnTo>
                <a:lnTo>
                  <a:pt x="356443" y="935385"/>
                </a:lnTo>
                <a:cubicBezTo>
                  <a:pt x="356443" y="968127"/>
                  <a:pt x="358924" y="991816"/>
                  <a:pt x="363885" y="1006451"/>
                </a:cubicBezTo>
                <a:cubicBezTo>
                  <a:pt x="368846" y="1021085"/>
                  <a:pt x="378395" y="1031007"/>
                  <a:pt x="392534" y="1036216"/>
                </a:cubicBezTo>
                <a:cubicBezTo>
                  <a:pt x="406673" y="1041425"/>
                  <a:pt x="429617" y="1044030"/>
                  <a:pt x="461368" y="1044030"/>
                </a:cubicBezTo>
                <a:lnTo>
                  <a:pt x="536526" y="1044030"/>
                </a:lnTo>
                <a:cubicBezTo>
                  <a:pt x="607963" y="1044030"/>
                  <a:pt x="665882" y="1019225"/>
                  <a:pt x="710283" y="969616"/>
                </a:cubicBezTo>
                <a:cubicBezTo>
                  <a:pt x="754682" y="920006"/>
                  <a:pt x="786060" y="836662"/>
                  <a:pt x="804416" y="719584"/>
                </a:cubicBezTo>
                <a:lnTo>
                  <a:pt x="839390" y="719584"/>
                </a:lnTo>
                <a:cubicBezTo>
                  <a:pt x="836414" y="752823"/>
                  <a:pt x="834926" y="795487"/>
                  <a:pt x="834926" y="847576"/>
                </a:cubicBezTo>
                <a:cubicBezTo>
                  <a:pt x="834926" y="940842"/>
                  <a:pt x="838398" y="1017985"/>
                  <a:pt x="845343" y="1079004"/>
                </a:cubicBezTo>
                <a:cubicBezTo>
                  <a:pt x="776386" y="1076028"/>
                  <a:pt x="660053" y="1074539"/>
                  <a:pt x="496342" y="1074539"/>
                </a:cubicBezTo>
                <a:cubicBezTo>
                  <a:pt x="275084" y="1074539"/>
                  <a:pt x="109637" y="1076028"/>
                  <a:pt x="0" y="1079004"/>
                </a:cubicBezTo>
                <a:lnTo>
                  <a:pt x="0" y="1048494"/>
                </a:lnTo>
                <a:cubicBezTo>
                  <a:pt x="33735"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4" name="Picture Placeholder 38"/>
          <p:cNvSpPr>
            <a:spLocks noGrp="1" noChangeAspect="1"/>
          </p:cNvSpPr>
          <p:nvPr>
            <p:ph type="pic" sz="quarter" idx="16" hasCustomPrompt="1"/>
          </p:nvPr>
        </p:nvSpPr>
        <p:spPr>
          <a:xfrm>
            <a:off x="-6585759" y="-6857937"/>
            <a:ext cx="4967773" cy="5040000"/>
          </a:xfrm>
          <a:custGeom>
            <a:rect l="l" t="t" r="r" b="b"/>
            <a:pathLst>
              <a:path w="1063377" h="1079004">
                <a:moveTo>
                  <a:pt x="468809" y="27533"/>
                </a:moveTo>
                <a:cubicBezTo>
                  <a:pt x="437059" y="27533"/>
                  <a:pt x="413370" y="31130"/>
                  <a:pt x="397743" y="38324"/>
                </a:cubicBezTo>
                <a:cubicBezTo>
                  <a:pt x="382117" y="45517"/>
                  <a:pt x="371327" y="58291"/>
                  <a:pt x="365374" y="76647"/>
                </a:cubicBezTo>
                <a:cubicBezTo>
                  <a:pt x="359420" y="95002"/>
                  <a:pt x="356443" y="122287"/>
                  <a:pt x="356443" y="158502"/>
                </a:cubicBezTo>
                <a:lnTo>
                  <a:pt x="356443" y="920502"/>
                </a:lnTo>
                <a:cubicBezTo>
                  <a:pt x="356443" y="957213"/>
                  <a:pt x="359420" y="984622"/>
                  <a:pt x="365374" y="1002730"/>
                </a:cubicBezTo>
                <a:cubicBezTo>
                  <a:pt x="371327" y="1020837"/>
                  <a:pt x="382240" y="1033488"/>
                  <a:pt x="398115" y="1040681"/>
                </a:cubicBezTo>
                <a:cubicBezTo>
                  <a:pt x="413991" y="1047874"/>
                  <a:pt x="438051" y="1051471"/>
                  <a:pt x="470297" y="1051471"/>
                </a:cubicBezTo>
                <a:cubicBezTo>
                  <a:pt x="554137" y="1051471"/>
                  <a:pt x="620986" y="1031751"/>
                  <a:pt x="670843" y="992312"/>
                </a:cubicBezTo>
                <a:cubicBezTo>
                  <a:pt x="720700" y="952872"/>
                  <a:pt x="756419" y="895325"/>
                  <a:pt x="777999" y="819671"/>
                </a:cubicBezTo>
                <a:cubicBezTo>
                  <a:pt x="799579" y="744017"/>
                  <a:pt x="810369" y="648643"/>
                  <a:pt x="810369" y="533549"/>
                </a:cubicBezTo>
                <a:cubicBezTo>
                  <a:pt x="810369" y="417959"/>
                  <a:pt x="798835" y="323081"/>
                  <a:pt x="775767" y="248915"/>
                </a:cubicBezTo>
                <a:cubicBezTo>
                  <a:pt x="752698" y="174749"/>
                  <a:pt x="716111" y="119311"/>
                  <a:pt x="666006" y="82600"/>
                </a:cubicBezTo>
                <a:cubicBezTo>
                  <a:pt x="615900" y="45889"/>
                  <a:pt x="550168" y="27533"/>
                  <a:pt x="468809" y="27533"/>
                </a:cubicBezTo>
                <a:close/>
                <a:moveTo>
                  <a:pt x="0" y="0"/>
                </a:moveTo>
                <a:cubicBezTo>
                  <a:pt x="64989" y="3473"/>
                  <a:pt x="126256" y="5209"/>
                  <a:pt x="183803" y="5209"/>
                </a:cubicBezTo>
                <a:lnTo>
                  <a:pt x="231428" y="4465"/>
                </a:lnTo>
                <a:cubicBezTo>
                  <a:pt x="374303" y="1489"/>
                  <a:pt x="453926" y="0"/>
                  <a:pt x="470297" y="0"/>
                </a:cubicBezTo>
                <a:cubicBezTo>
                  <a:pt x="668734" y="0"/>
                  <a:pt x="817191" y="44897"/>
                  <a:pt x="915666" y="134690"/>
                </a:cubicBezTo>
                <a:cubicBezTo>
                  <a:pt x="1014140" y="224483"/>
                  <a:pt x="1063377" y="355451"/>
                  <a:pt x="1063377" y="527596"/>
                </a:cubicBezTo>
                <a:cubicBezTo>
                  <a:pt x="1063377" y="638225"/>
                  <a:pt x="1039316" y="735087"/>
                  <a:pt x="991195" y="818183"/>
                </a:cubicBezTo>
                <a:cubicBezTo>
                  <a:pt x="943075" y="901279"/>
                  <a:pt x="873373" y="965523"/>
                  <a:pt x="782092" y="1010915"/>
                </a:cubicBezTo>
                <a:cubicBezTo>
                  <a:pt x="690810" y="1056308"/>
                  <a:pt x="582415" y="1079004"/>
                  <a:pt x="456903" y="1079004"/>
                </a:cubicBezTo>
                <a:cubicBezTo>
                  <a:pt x="442020" y="1079004"/>
                  <a:pt x="407169" y="1078260"/>
                  <a:pt x="352351" y="1076772"/>
                </a:cubicBezTo>
                <a:cubicBezTo>
                  <a:pt x="297532" y="1075284"/>
                  <a:pt x="258217" y="1074539"/>
                  <a:pt x="234404" y="1074539"/>
                </a:cubicBezTo>
                <a:cubicBezTo>
                  <a:pt x="129729" y="1074539"/>
                  <a:pt x="51594" y="1076028"/>
                  <a:pt x="0" y="1079004"/>
                </a:cubicBezTo>
                <a:lnTo>
                  <a:pt x="0" y="1048494"/>
                </a:lnTo>
                <a:cubicBezTo>
                  <a:pt x="33735"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5" name="Picture Placeholder 36"/>
          <p:cNvSpPr>
            <a:spLocks noGrp="1" noChangeAspect="1"/>
          </p:cNvSpPr>
          <p:nvPr>
            <p:ph type="pic" sz="quarter" idx="15" hasCustomPrompt="1"/>
          </p:nvPr>
        </p:nvSpPr>
        <p:spPr>
          <a:xfrm>
            <a:off x="-12337037" y="-6886706"/>
            <a:ext cx="4148280" cy="5040000"/>
          </a:xfrm>
          <a:custGeom>
            <a:rect l="l" t="t" r="r" b="b"/>
            <a:pathLst>
              <a:path w="923478" h="1122164">
                <a:moveTo>
                  <a:pt x="539502" y="0"/>
                </a:moveTo>
                <a:cubicBezTo>
                  <a:pt x="600026" y="0"/>
                  <a:pt x="651744" y="8682"/>
                  <a:pt x="694656" y="26045"/>
                </a:cubicBezTo>
                <a:cubicBezTo>
                  <a:pt x="737568" y="43408"/>
                  <a:pt x="779364" y="67717"/>
                  <a:pt x="820043" y="98971"/>
                </a:cubicBezTo>
                <a:cubicBezTo>
                  <a:pt x="831454" y="107901"/>
                  <a:pt x="841376" y="112365"/>
                  <a:pt x="849809" y="112365"/>
                </a:cubicBezTo>
                <a:cubicBezTo>
                  <a:pt x="870645" y="112365"/>
                  <a:pt x="883543" y="82104"/>
                  <a:pt x="888504" y="21580"/>
                </a:cubicBezTo>
                <a:lnTo>
                  <a:pt x="923479" y="21580"/>
                </a:lnTo>
                <a:cubicBezTo>
                  <a:pt x="919511" y="90537"/>
                  <a:pt x="917526" y="213569"/>
                  <a:pt x="917526" y="390674"/>
                </a:cubicBezTo>
                <a:lnTo>
                  <a:pt x="882552" y="390674"/>
                </a:lnTo>
                <a:cubicBezTo>
                  <a:pt x="876102" y="339576"/>
                  <a:pt x="869033" y="298029"/>
                  <a:pt x="861344" y="266030"/>
                </a:cubicBezTo>
                <a:cubicBezTo>
                  <a:pt x="853654" y="234032"/>
                  <a:pt x="842492" y="205879"/>
                  <a:pt x="827857" y="181571"/>
                </a:cubicBezTo>
                <a:cubicBezTo>
                  <a:pt x="813222" y="157262"/>
                  <a:pt x="793255" y="134938"/>
                  <a:pt x="767954" y="114598"/>
                </a:cubicBezTo>
                <a:cubicBezTo>
                  <a:pt x="742653" y="90289"/>
                  <a:pt x="713135" y="71810"/>
                  <a:pt x="679401" y="59159"/>
                </a:cubicBezTo>
                <a:cubicBezTo>
                  <a:pt x="645667" y="46509"/>
                  <a:pt x="610692" y="40184"/>
                  <a:pt x="574478" y="40184"/>
                </a:cubicBezTo>
                <a:cubicBezTo>
                  <a:pt x="504528" y="40184"/>
                  <a:pt x="446981" y="64244"/>
                  <a:pt x="401836" y="112365"/>
                </a:cubicBezTo>
                <a:cubicBezTo>
                  <a:pt x="356692" y="160486"/>
                  <a:pt x="323702" y="223987"/>
                  <a:pt x="302866" y="302865"/>
                </a:cubicBezTo>
                <a:cubicBezTo>
                  <a:pt x="282030" y="381744"/>
                  <a:pt x="271612" y="468809"/>
                  <a:pt x="271612" y="564059"/>
                </a:cubicBezTo>
                <a:cubicBezTo>
                  <a:pt x="271612" y="659309"/>
                  <a:pt x="282526" y="746373"/>
                  <a:pt x="304355" y="825252"/>
                </a:cubicBezTo>
                <a:cubicBezTo>
                  <a:pt x="326182" y="904131"/>
                  <a:pt x="360289" y="967259"/>
                  <a:pt x="406674" y="1014636"/>
                </a:cubicBezTo>
                <a:cubicBezTo>
                  <a:pt x="453058" y="1062013"/>
                  <a:pt x="510978" y="1085701"/>
                  <a:pt x="580431" y="1085701"/>
                </a:cubicBezTo>
                <a:cubicBezTo>
                  <a:pt x="615653" y="1085701"/>
                  <a:pt x="650131" y="1079252"/>
                  <a:pt x="683866" y="1066354"/>
                </a:cubicBezTo>
                <a:cubicBezTo>
                  <a:pt x="717601" y="1053455"/>
                  <a:pt x="746125" y="1034852"/>
                  <a:pt x="769442" y="1010543"/>
                </a:cubicBezTo>
                <a:cubicBezTo>
                  <a:pt x="795239" y="990699"/>
                  <a:pt x="815455" y="967755"/>
                  <a:pt x="830089" y="941710"/>
                </a:cubicBezTo>
                <a:cubicBezTo>
                  <a:pt x="844725" y="915665"/>
                  <a:pt x="855638" y="885528"/>
                  <a:pt x="862831" y="851297"/>
                </a:cubicBezTo>
                <a:cubicBezTo>
                  <a:pt x="870025" y="817067"/>
                  <a:pt x="876598" y="772170"/>
                  <a:pt x="882552" y="716608"/>
                </a:cubicBezTo>
                <a:lnTo>
                  <a:pt x="917526" y="716608"/>
                </a:lnTo>
                <a:cubicBezTo>
                  <a:pt x="917526" y="900658"/>
                  <a:pt x="919511" y="1028651"/>
                  <a:pt x="923479" y="1100584"/>
                </a:cubicBezTo>
                <a:lnTo>
                  <a:pt x="888504" y="1100584"/>
                </a:lnTo>
                <a:cubicBezTo>
                  <a:pt x="886024" y="1068834"/>
                  <a:pt x="881931" y="1045890"/>
                  <a:pt x="876227" y="1031751"/>
                </a:cubicBezTo>
                <a:cubicBezTo>
                  <a:pt x="870522" y="1017613"/>
                  <a:pt x="862212" y="1010543"/>
                  <a:pt x="851297" y="1010543"/>
                </a:cubicBezTo>
                <a:cubicBezTo>
                  <a:pt x="843360" y="1010543"/>
                  <a:pt x="832942" y="1014760"/>
                  <a:pt x="820043" y="1023194"/>
                </a:cubicBezTo>
                <a:cubicBezTo>
                  <a:pt x="790278" y="1044030"/>
                  <a:pt x="762621" y="1061393"/>
                  <a:pt x="737072" y="1075283"/>
                </a:cubicBezTo>
                <a:cubicBezTo>
                  <a:pt x="711523" y="1089174"/>
                  <a:pt x="682254" y="1100460"/>
                  <a:pt x="649263" y="1109142"/>
                </a:cubicBezTo>
                <a:cubicBezTo>
                  <a:pt x="616273" y="1117823"/>
                  <a:pt x="579190" y="1122164"/>
                  <a:pt x="538015" y="1122164"/>
                </a:cubicBezTo>
                <a:cubicBezTo>
                  <a:pt x="430362" y="1122164"/>
                  <a:pt x="335980" y="1100336"/>
                  <a:pt x="254869" y="1056680"/>
                </a:cubicBezTo>
                <a:cubicBezTo>
                  <a:pt x="173757" y="1013024"/>
                  <a:pt x="111001" y="949648"/>
                  <a:pt x="66602" y="866552"/>
                </a:cubicBezTo>
                <a:cubicBezTo>
                  <a:pt x="22201" y="783456"/>
                  <a:pt x="0" y="684610"/>
                  <a:pt x="0" y="570012"/>
                </a:cubicBezTo>
                <a:cubicBezTo>
                  <a:pt x="0" y="457895"/>
                  <a:pt x="22821" y="358676"/>
                  <a:pt x="68461" y="272356"/>
                </a:cubicBezTo>
                <a:cubicBezTo>
                  <a:pt x="114103" y="186035"/>
                  <a:pt x="177850" y="119063"/>
                  <a:pt x="259706" y="71438"/>
                </a:cubicBezTo>
                <a:cubicBezTo>
                  <a:pt x="341561" y="23813"/>
                  <a:pt x="434827"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6" name="Picture Placeholder 34"/>
          <p:cNvSpPr>
            <a:spLocks noGrp="1" noChangeAspect="1"/>
          </p:cNvSpPr>
          <p:nvPr>
            <p:ph type="pic" sz="quarter" idx="14" hasCustomPrompt="1"/>
          </p:nvPr>
        </p:nvSpPr>
        <p:spPr>
          <a:xfrm>
            <a:off x="-18268148" y="-6857937"/>
            <a:ext cx="4328114" cy="5040000"/>
          </a:xfrm>
          <a:custGeom>
            <a:rect l="l" t="t" r="r" b="b"/>
            <a:pathLst>
              <a:path w="926454" h="1079004">
                <a:moveTo>
                  <a:pt x="356443" y="532061"/>
                </a:moveTo>
                <a:lnTo>
                  <a:pt x="356443" y="917526"/>
                </a:lnTo>
                <a:cubicBezTo>
                  <a:pt x="356443" y="954237"/>
                  <a:pt x="359048" y="981274"/>
                  <a:pt x="364257" y="998637"/>
                </a:cubicBezTo>
                <a:cubicBezTo>
                  <a:pt x="369466" y="1016000"/>
                  <a:pt x="379264" y="1027906"/>
                  <a:pt x="393650" y="1034356"/>
                </a:cubicBezTo>
                <a:cubicBezTo>
                  <a:pt x="408037" y="1040805"/>
                  <a:pt x="430609" y="1044030"/>
                  <a:pt x="461367" y="1044030"/>
                </a:cubicBezTo>
                <a:cubicBezTo>
                  <a:pt x="602754" y="1044030"/>
                  <a:pt x="673447" y="954981"/>
                  <a:pt x="673447" y="776883"/>
                </a:cubicBezTo>
                <a:cubicBezTo>
                  <a:pt x="673447" y="697012"/>
                  <a:pt x="653231" y="636241"/>
                  <a:pt x="612800" y="594569"/>
                </a:cubicBezTo>
                <a:cubicBezTo>
                  <a:pt x="572368" y="552897"/>
                  <a:pt x="508248" y="532061"/>
                  <a:pt x="420439" y="532061"/>
                </a:cubicBezTo>
                <a:close/>
                <a:moveTo>
                  <a:pt x="450949" y="30510"/>
                </a:moveTo>
                <a:cubicBezTo>
                  <a:pt x="423664" y="30510"/>
                  <a:pt x="403448" y="34107"/>
                  <a:pt x="390302" y="41300"/>
                </a:cubicBezTo>
                <a:cubicBezTo>
                  <a:pt x="377155" y="48493"/>
                  <a:pt x="368225" y="61144"/>
                  <a:pt x="363513" y="79251"/>
                </a:cubicBezTo>
                <a:cubicBezTo>
                  <a:pt x="358800" y="97359"/>
                  <a:pt x="356443" y="124768"/>
                  <a:pt x="356443" y="161479"/>
                </a:cubicBezTo>
                <a:lnTo>
                  <a:pt x="356443" y="506016"/>
                </a:lnTo>
                <a:lnTo>
                  <a:pt x="421928" y="506016"/>
                </a:lnTo>
                <a:cubicBezTo>
                  <a:pt x="487908" y="506016"/>
                  <a:pt x="534169" y="483444"/>
                  <a:pt x="560710" y="438299"/>
                </a:cubicBezTo>
                <a:cubicBezTo>
                  <a:pt x="587251" y="393155"/>
                  <a:pt x="600521" y="332879"/>
                  <a:pt x="600521" y="257473"/>
                </a:cubicBezTo>
                <a:cubicBezTo>
                  <a:pt x="600521" y="181075"/>
                  <a:pt x="588615" y="124148"/>
                  <a:pt x="564803" y="86693"/>
                </a:cubicBezTo>
                <a:cubicBezTo>
                  <a:pt x="540990" y="49238"/>
                  <a:pt x="503039" y="30510"/>
                  <a:pt x="450949" y="30510"/>
                </a:cubicBezTo>
                <a:close/>
                <a:moveTo>
                  <a:pt x="0" y="0"/>
                </a:moveTo>
                <a:cubicBezTo>
                  <a:pt x="51098" y="2977"/>
                  <a:pt x="128240" y="4465"/>
                  <a:pt x="231428" y="4465"/>
                </a:cubicBezTo>
                <a:cubicBezTo>
                  <a:pt x="272107" y="4465"/>
                  <a:pt x="317252" y="3969"/>
                  <a:pt x="366861" y="2977"/>
                </a:cubicBezTo>
                <a:cubicBezTo>
                  <a:pt x="416471" y="1985"/>
                  <a:pt x="450949" y="1489"/>
                  <a:pt x="470297" y="1489"/>
                </a:cubicBezTo>
                <a:cubicBezTo>
                  <a:pt x="552152" y="1489"/>
                  <a:pt x="621233" y="11534"/>
                  <a:pt x="677540" y="31626"/>
                </a:cubicBezTo>
                <a:cubicBezTo>
                  <a:pt x="733847" y="51718"/>
                  <a:pt x="776139" y="79747"/>
                  <a:pt x="804416" y="115714"/>
                </a:cubicBezTo>
                <a:cubicBezTo>
                  <a:pt x="832693" y="151681"/>
                  <a:pt x="846832" y="193477"/>
                  <a:pt x="846832" y="241102"/>
                </a:cubicBezTo>
                <a:cubicBezTo>
                  <a:pt x="846832" y="278805"/>
                  <a:pt x="835918" y="315764"/>
                  <a:pt x="814090" y="351979"/>
                </a:cubicBezTo>
                <a:cubicBezTo>
                  <a:pt x="792262" y="388194"/>
                  <a:pt x="758403" y="420316"/>
                  <a:pt x="712515" y="448345"/>
                </a:cubicBezTo>
                <a:cubicBezTo>
                  <a:pt x="666626" y="476374"/>
                  <a:pt x="609947" y="496590"/>
                  <a:pt x="542478" y="508992"/>
                </a:cubicBezTo>
                <a:lnTo>
                  <a:pt x="542478" y="511969"/>
                </a:lnTo>
                <a:cubicBezTo>
                  <a:pt x="632767" y="518914"/>
                  <a:pt x="706561" y="535657"/>
                  <a:pt x="763860" y="562199"/>
                </a:cubicBezTo>
                <a:cubicBezTo>
                  <a:pt x="821159" y="588740"/>
                  <a:pt x="862583" y="621234"/>
                  <a:pt x="888132" y="659681"/>
                </a:cubicBezTo>
                <a:cubicBezTo>
                  <a:pt x="913681" y="698128"/>
                  <a:pt x="926455" y="739428"/>
                  <a:pt x="926455" y="783580"/>
                </a:cubicBezTo>
                <a:cubicBezTo>
                  <a:pt x="926455" y="846584"/>
                  <a:pt x="909588" y="900286"/>
                  <a:pt x="875853" y="944687"/>
                </a:cubicBezTo>
                <a:cubicBezTo>
                  <a:pt x="842119" y="989087"/>
                  <a:pt x="793750" y="1022574"/>
                  <a:pt x="730746" y="1045146"/>
                </a:cubicBezTo>
                <a:cubicBezTo>
                  <a:pt x="667742" y="1067718"/>
                  <a:pt x="592832" y="1079004"/>
                  <a:pt x="506015" y="1079004"/>
                </a:cubicBezTo>
                <a:cubicBezTo>
                  <a:pt x="484187" y="1079004"/>
                  <a:pt x="446856" y="1078260"/>
                  <a:pt x="394022" y="1076772"/>
                </a:cubicBezTo>
                <a:cubicBezTo>
                  <a:pt x="341188" y="1075284"/>
                  <a:pt x="287982" y="1074539"/>
                  <a:pt x="234404" y="1074539"/>
                </a:cubicBezTo>
                <a:cubicBezTo>
                  <a:pt x="129728" y="1074539"/>
                  <a:pt x="51594"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7" name="Picture Placeholder 32"/>
          <p:cNvSpPr>
            <a:spLocks noGrp="1" noChangeAspect="1"/>
          </p:cNvSpPr>
          <p:nvPr>
            <p:ph type="pic" sz="quarter" idx="13" hasCustomPrompt="1"/>
          </p:nvPr>
        </p:nvSpPr>
        <p:spPr>
          <a:xfrm>
            <a:off x="-24762851" y="-6886707"/>
            <a:ext cx="4891705" cy="5040000"/>
          </a:xfrm>
          <a:custGeom>
            <a:rect l="l" t="t" r="r" b="b"/>
            <a:pathLst>
              <a:path w="1049982" h="1081980">
                <a:moveTo>
                  <a:pt x="421928" y="231427"/>
                </a:moveTo>
                <a:lnTo>
                  <a:pt x="264170" y="642937"/>
                </a:lnTo>
                <a:lnTo>
                  <a:pt x="572988" y="642937"/>
                </a:lnTo>
                <a:close/>
                <a:moveTo>
                  <a:pt x="478482" y="0"/>
                </a:moveTo>
                <a:cubicBezTo>
                  <a:pt x="494853" y="1488"/>
                  <a:pt x="512465" y="2232"/>
                  <a:pt x="531316" y="2232"/>
                </a:cubicBezTo>
                <a:cubicBezTo>
                  <a:pt x="551160" y="2232"/>
                  <a:pt x="568771" y="1488"/>
                  <a:pt x="584150" y="0"/>
                </a:cubicBezTo>
                <a:lnTo>
                  <a:pt x="953988" y="953988"/>
                </a:lnTo>
                <a:cubicBezTo>
                  <a:pt x="967383" y="987722"/>
                  <a:pt x="982514" y="1012155"/>
                  <a:pt x="999381" y="1027286"/>
                </a:cubicBezTo>
                <a:cubicBezTo>
                  <a:pt x="1016248" y="1042417"/>
                  <a:pt x="1033115" y="1050478"/>
                  <a:pt x="1049982" y="1051470"/>
                </a:cubicBezTo>
                <a:lnTo>
                  <a:pt x="1049982" y="1081980"/>
                </a:lnTo>
                <a:cubicBezTo>
                  <a:pt x="988963" y="1079004"/>
                  <a:pt x="911820" y="1077515"/>
                  <a:pt x="818554" y="1077515"/>
                </a:cubicBezTo>
                <a:cubicBezTo>
                  <a:pt x="714375" y="1077515"/>
                  <a:pt x="637232" y="1079004"/>
                  <a:pt x="587127" y="1081980"/>
                </a:cubicBezTo>
                <a:lnTo>
                  <a:pt x="587127" y="1051470"/>
                </a:lnTo>
                <a:cubicBezTo>
                  <a:pt x="625326" y="1049982"/>
                  <a:pt x="652735" y="1045269"/>
                  <a:pt x="669354" y="1037332"/>
                </a:cubicBezTo>
                <a:cubicBezTo>
                  <a:pt x="685973" y="1029394"/>
                  <a:pt x="694283" y="1015504"/>
                  <a:pt x="694283" y="995660"/>
                </a:cubicBezTo>
                <a:cubicBezTo>
                  <a:pt x="694283" y="980281"/>
                  <a:pt x="688082" y="956220"/>
                  <a:pt x="675679" y="923478"/>
                </a:cubicBezTo>
                <a:lnTo>
                  <a:pt x="584150" y="673447"/>
                </a:lnTo>
                <a:lnTo>
                  <a:pt x="252263" y="673447"/>
                </a:lnTo>
                <a:lnTo>
                  <a:pt x="212080" y="778371"/>
                </a:lnTo>
                <a:cubicBezTo>
                  <a:pt x="184299" y="849808"/>
                  <a:pt x="170408" y="906363"/>
                  <a:pt x="170408" y="948035"/>
                </a:cubicBezTo>
                <a:cubicBezTo>
                  <a:pt x="170408" y="985738"/>
                  <a:pt x="181570" y="1012031"/>
                  <a:pt x="203894" y="1026914"/>
                </a:cubicBezTo>
                <a:cubicBezTo>
                  <a:pt x="226219" y="1041797"/>
                  <a:pt x="259953" y="1049982"/>
                  <a:pt x="305097" y="1051470"/>
                </a:cubicBezTo>
                <a:lnTo>
                  <a:pt x="305097" y="1081980"/>
                </a:lnTo>
                <a:cubicBezTo>
                  <a:pt x="236637" y="1079004"/>
                  <a:pt x="173633" y="1077515"/>
                  <a:pt x="116086" y="1077515"/>
                </a:cubicBezTo>
                <a:cubicBezTo>
                  <a:pt x="69453" y="1077515"/>
                  <a:pt x="30758" y="1079004"/>
                  <a:pt x="0" y="1081980"/>
                </a:cubicBezTo>
                <a:lnTo>
                  <a:pt x="0" y="1051470"/>
                </a:lnTo>
                <a:cubicBezTo>
                  <a:pt x="50601" y="1043037"/>
                  <a:pt x="94258" y="989707"/>
                  <a:pt x="130969" y="89148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860826755"/>
      </p:ext>
    </p:extLst>
  </p:cSld>
  <p:clrMapOvr>
    <a:masterClrMapping/>
  </p:clrMapOvr>
  <mc:AlternateContent>
    <mc:Choice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80000" fill="hold" grpId="0" nodeType="withEffect">
                                  <p:stCondLst>
                                    <p:cond delay="0"/>
                                  </p:stCondLst>
                                  <p:iterate type="lt">
                                    <p:tmPct val="500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700" fill="hold"/>
                                        <p:tgtEl>
                                          <p:spTgt spid="22"/>
                                        </p:tgtEl>
                                        <p:attrNameLst>
                                          <p:attrName>ppt_x</p:attrName>
                                        </p:attrNameLst>
                                      </p:cBhvr>
                                      <p:tavLst>
                                        <p:tav tm="0">
                                          <p:val>
                                            <p:strVal val="#ppt_x"/>
                                          </p:val>
                                        </p:tav>
                                        <p:tav tm="100000">
                                          <p:val>
                                            <p:strVal val="#ppt_x"/>
                                          </p:val>
                                        </p:tav>
                                      </p:tavLst>
                                    </p:anim>
                                    <p:anim calcmode="lin" valueType="num">
                                      <p:cBhvr additive="base">
                                        <p:cTn id="8" dur="700" fill="hold"/>
                                        <p:tgtEl>
                                          <p:spTgt spid="22"/>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1000"/>
                                        <p:tgtEl>
                                          <p:spTgt spid="23">
                                            <p:txEl>
                                              <p:pRg st="0" end="0"/>
                                            </p:txEl>
                                          </p:spTgt>
                                        </p:tgtEl>
                                      </p:cBhvr>
                                    </p:animEffect>
                                    <p:anim calcmode="lin" valueType="num">
                                      <p:cBhvr>
                                        <p:cTn id="1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Layout>
</file>

<file path=ppt/slideLayouts/slideLayout1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95_Infographic">
    <p:bg>
      <p:bgPr>
        <a:solidFill>
          <a:schemeClr val="bg1"/>
        </a:solidFill>
        <a:effectLst/>
      </p:bgPr>
    </p:bg>
    <p:spTree>
      <p:nvGrpSpPr>
        <p:cNvPr id="1" name=""/>
        <p:cNvGrpSpPr/>
        <p:nvPr/>
      </p:nvGrpSpPr>
      <p:grpSpPr>
        <a:xfrm>
          <a:off x="0" y="0"/>
          <a:ext cx="0" cy="0"/>
        </a:xfrm>
      </p:grpSpPr>
      <p:sp>
        <p:nvSpPr>
          <p:cNvPr id="167" name="Rectangle 166"/>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userDrawn="1"/>
        </p:nvSpPr>
        <p:spPr>
          <a:xfrm>
            <a:off x="4063999" y="4855495"/>
            <a:ext cx="4064000" cy="4064000"/>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userDrawn="1"/>
        </p:nvSpPr>
        <p:spPr>
          <a:xfrm>
            <a:off x="17480012" y="4023794"/>
            <a:ext cx="5727402" cy="5727402"/>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userDrawn="1"/>
        </p:nvSpPr>
        <p:spPr>
          <a:xfrm>
            <a:off x="12062318" y="4627971"/>
            <a:ext cx="4429885" cy="4429885"/>
          </a:xfrm>
          <a:prstGeom prst="ellipse">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a:spLocks noChangeAspect="1"/>
          </p:cNvSpPr>
          <p:nvPr userDrawn="1"/>
        </p:nvSpPr>
        <p:spPr>
          <a:xfrm>
            <a:off x="6905214" y="3503508"/>
            <a:ext cx="6480000" cy="64800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Shape 41"/>
          <p:cNvSpPr>
            <a:spLocks noGrp="1"/>
          </p:cNvSpPr>
          <p:nvPr>
            <p:ph type="body" sz="quarter" idx="145" hasCustomPrompt="1"/>
          </p:nvPr>
        </p:nvSpPr>
        <p:spPr>
          <a:xfrm>
            <a:off x="4078304" y="1151960"/>
            <a:ext cx="4079583" cy="1099058"/>
          </a:xfrm>
          <a:prstGeom prst="rect">
            <a:avLst/>
          </a:prstGeom>
        </p:spPr>
        <p:txBody>
          <a:bodyPr lIns="0" tIns="0" rIns="0" bIns="0" anchor="b"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95" name="Oval 194"/>
          <p:cNvSpPr>
            <a:spLocks noChangeAspect="1"/>
          </p:cNvSpPr>
          <p:nvPr userDrawn="1"/>
        </p:nvSpPr>
        <p:spPr>
          <a:xfrm>
            <a:off x="2913691" y="5707916"/>
            <a:ext cx="2316961" cy="2316961"/>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a:spLocks noChangeAspect="1"/>
          </p:cNvSpPr>
          <p:nvPr userDrawn="1"/>
        </p:nvSpPr>
        <p:spPr>
          <a:xfrm>
            <a:off x="6981968" y="5714267"/>
            <a:ext cx="2316961" cy="2316961"/>
          </a:xfrm>
          <a:prstGeom prst="ellipse">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userDrawn="1"/>
        </p:nvCxnSpPr>
        <p:spPr>
          <a:xfrm>
            <a:off x="4063999" y="2251017"/>
            <a:ext cx="1" cy="287392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7" name="Shape 41"/>
          <p:cNvSpPr>
            <a:spLocks noGrp="1"/>
          </p:cNvSpPr>
          <p:nvPr>
            <p:ph type="body" sz="quarter" idx="152" hasCustomPrompt="1"/>
          </p:nvPr>
        </p:nvSpPr>
        <p:spPr>
          <a:xfrm>
            <a:off x="6096070" y="2251017"/>
            <a:ext cx="4079583" cy="1137280"/>
          </a:xfrm>
          <a:prstGeom prst="rect">
            <a:avLst/>
          </a:prstGeom>
        </p:spPr>
        <p:txBody>
          <a:bodyPr lIns="0" tIns="0" rIns="0" bIns="0" anchor="b"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cxnSp>
        <p:nvCxnSpPr>
          <p:cNvPr id="198" name="Straight Connector 197"/>
          <p:cNvCxnSpPr/>
          <p:nvPr userDrawn="1"/>
        </p:nvCxnSpPr>
        <p:spPr>
          <a:xfrm flipH="1">
            <a:off x="6092092" y="3399876"/>
            <a:ext cx="0" cy="11522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flipH="1">
            <a:off x="8112415" y="9102438"/>
            <a:ext cx="0" cy="11522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1" name="Shape 41"/>
          <p:cNvSpPr>
            <a:spLocks noGrp="1"/>
          </p:cNvSpPr>
          <p:nvPr>
            <p:ph type="body" sz="quarter" idx="154" hasCustomPrompt="1"/>
          </p:nvPr>
        </p:nvSpPr>
        <p:spPr>
          <a:xfrm>
            <a:off x="10197678" y="11440330"/>
            <a:ext cx="4079583" cy="1137280"/>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cxnSp>
        <p:nvCxnSpPr>
          <p:cNvPr id="202" name="Straight Connector 201"/>
          <p:cNvCxnSpPr/>
          <p:nvPr userDrawn="1"/>
        </p:nvCxnSpPr>
        <p:spPr>
          <a:xfrm flipH="1">
            <a:off x="10145215" y="6705600"/>
            <a:ext cx="0" cy="470470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3" name="Oval 202"/>
          <p:cNvSpPr>
            <a:spLocks noChangeAspect="1"/>
          </p:cNvSpPr>
          <p:nvPr userDrawn="1"/>
        </p:nvSpPr>
        <p:spPr>
          <a:xfrm>
            <a:off x="15093928" y="5690821"/>
            <a:ext cx="2316961" cy="2316961"/>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Shape 41"/>
          <p:cNvSpPr>
            <a:spLocks noGrp="1"/>
          </p:cNvSpPr>
          <p:nvPr>
            <p:ph type="body" sz="quarter" idx="155" hasCustomPrompt="1"/>
          </p:nvPr>
        </p:nvSpPr>
        <p:spPr>
          <a:xfrm>
            <a:off x="14245227" y="1146440"/>
            <a:ext cx="4079583" cy="1099058"/>
          </a:xfrm>
          <a:prstGeom prst="rect">
            <a:avLst/>
          </a:prstGeom>
        </p:spPr>
        <p:txBody>
          <a:bodyPr lIns="0" tIns="0" rIns="0" bIns="0" anchor="b"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cxnSp>
        <p:nvCxnSpPr>
          <p:cNvPr id="205" name="Straight Connector 204"/>
          <p:cNvCxnSpPr/>
          <p:nvPr userDrawn="1"/>
        </p:nvCxnSpPr>
        <p:spPr>
          <a:xfrm flipH="1">
            <a:off x="14207475" y="2245497"/>
            <a:ext cx="0" cy="464767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6" name="Shape 41"/>
          <p:cNvSpPr>
            <a:spLocks noGrp="1"/>
          </p:cNvSpPr>
          <p:nvPr>
            <p:ph type="body" sz="quarter" idx="156" hasCustomPrompt="1"/>
          </p:nvPr>
        </p:nvSpPr>
        <p:spPr>
          <a:xfrm>
            <a:off x="16262993" y="2245497"/>
            <a:ext cx="4079583" cy="1137280"/>
          </a:xfrm>
          <a:prstGeom prst="rect">
            <a:avLst/>
          </a:prstGeom>
        </p:spPr>
        <p:txBody>
          <a:bodyPr lIns="0" tIns="0" rIns="0" bIns="0" anchor="b"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cxnSp>
        <p:nvCxnSpPr>
          <p:cNvPr id="207" name="Straight Connector 206"/>
          <p:cNvCxnSpPr/>
          <p:nvPr userDrawn="1"/>
        </p:nvCxnSpPr>
        <p:spPr>
          <a:xfrm flipH="1">
            <a:off x="16235569" y="3394356"/>
            <a:ext cx="0" cy="11522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8" name="Shape 41"/>
          <p:cNvSpPr>
            <a:spLocks noGrp="1"/>
          </p:cNvSpPr>
          <p:nvPr>
            <p:ph type="body" sz="quarter" idx="157" hasCustomPrompt="1"/>
          </p:nvPr>
        </p:nvSpPr>
        <p:spPr>
          <a:xfrm>
            <a:off x="16216100" y="9983508"/>
            <a:ext cx="4079583" cy="1137280"/>
          </a:xfrm>
          <a:prstGeom prst="rect">
            <a:avLst/>
          </a:prstGeom>
        </p:spPr>
        <p:txBody>
          <a:bodyPr lIns="0" tIns="0" rIns="0" bIns="0" anchor="t" anchorCtr="0">
            <a:normAutofit/>
          </a:bodyPr>
          <a:lstStyle>
            <a:lvl1pPr algn="r"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cxnSp>
        <p:nvCxnSpPr>
          <p:cNvPr id="209" name="Straight Connector 208"/>
          <p:cNvCxnSpPr/>
          <p:nvPr userDrawn="1"/>
        </p:nvCxnSpPr>
        <p:spPr>
          <a:xfrm flipH="1">
            <a:off x="20305212" y="8805294"/>
            <a:ext cx="0" cy="11522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9" name="Shape 41"/>
          <p:cNvSpPr>
            <a:spLocks noGrp="1"/>
          </p:cNvSpPr>
          <p:nvPr>
            <p:ph type="body" sz="quarter" idx="153" hasCustomPrompt="1"/>
          </p:nvPr>
        </p:nvSpPr>
        <p:spPr>
          <a:xfrm>
            <a:off x="8157887" y="10280652"/>
            <a:ext cx="4079583" cy="1137280"/>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2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547984811"/>
      </p:ext>
    </p:extLst>
  </p:cSld>
  <p:clrMapOvr>
    <a:masterClrMapping/>
  </p:clrMapOvr>
  <p:transition spd="med">
    <p:pull/>
  </p:transition>
  <p:timing/>
  <p:extLst mod="1">
    <p:ext uri="{DCECCB84-F9BA-43D5-87BE-67443E8EF086}">
      <p15:sldGuideLst/>
    </p:ext>
  </p:extLst>
</p:sldLayout>
</file>

<file path=ppt/slideLayouts/slideLayout1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96_Content with Icons">
    <p:bg>
      <p:bgPr>
        <a:gradFill>
          <a:gsLst>
            <a:gs pos="0">
              <a:schemeClr val="tx2">
                <a:lumMod val="20000"/>
                <a:lumOff val="80000"/>
              </a:schemeClr>
            </a:gs>
            <a:gs pos="100000">
              <a:schemeClr val="tx2">
                <a:lumMod val="60000"/>
                <a:lumOff val="40000"/>
              </a:schemeClr>
            </a:gs>
          </a:gsLst>
          <a:lin ang="0" scaled="0"/>
        </a:gradFill>
        <a:effectLst/>
      </p:bgPr>
    </p:bg>
    <p:spTree>
      <p:nvGrpSpPr>
        <p:cNvPr id="1" name=""/>
        <p:cNvGrpSpPr/>
        <p:nvPr/>
      </p:nvGrpSpPr>
      <p:grpSpPr>
        <a:xfrm>
          <a:off x="0" y="0"/>
          <a:ext cx="0" cy="0"/>
        </a:xfrm>
      </p:grpSpPr>
      <p:sp>
        <p:nvSpPr>
          <p:cNvPr id="813" name="Rectangle 812"/>
          <p:cNvSpPr/>
          <p:nvPr userDrawn="1"/>
        </p:nvSpPr>
        <p:spPr>
          <a:xfrm>
            <a:off x="2032000" y="1115595"/>
            <a:ext cx="20320002" cy="11454805"/>
          </a:xfrm>
          <a:prstGeom prst="rect">
            <a:avLst/>
          </a:prstGeom>
          <a:solidFill>
            <a:schemeClr val="bg1"/>
          </a:solidFill>
          <a:ln>
            <a:noFill/>
          </a:ln>
          <a:effectLst>
            <a:outerShdw blurRad="1270000" dist="1270000" dir="33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4" name="Freeform 3"/>
          <p:cNvSpPr/>
          <p:nvPr userDrawn="1"/>
        </p:nvSpPr>
        <p:spPr>
          <a:xfrm>
            <a:off x="5444507" y="4577341"/>
            <a:ext cx="3330887" cy="3330886"/>
          </a:xfrm>
          <a:custGeom>
            <a:gdLst>
              <a:gd name="connsiteX0" fmla="*/ 1665442 w 3330887"/>
              <a:gd name="connsiteY0" fmla="*/ 513122 h 3330886"/>
              <a:gd name="connsiteX1" fmla="*/ 513122 w 3330887"/>
              <a:gd name="connsiteY1" fmla="*/ 1665442 h 3330886"/>
              <a:gd name="connsiteX2" fmla="*/ 1665442 w 3330887"/>
              <a:gd name="connsiteY2" fmla="*/ 2817762 h 3330886"/>
              <a:gd name="connsiteX3" fmla="*/ 2817762 w 3330887"/>
              <a:gd name="connsiteY3" fmla="*/ 1665442 h 3330886"/>
              <a:gd name="connsiteX4" fmla="*/ 1665442 w 3330887"/>
              <a:gd name="connsiteY4" fmla="*/ 513122 h 3330886"/>
              <a:gd name="connsiteX5" fmla="*/ 1665443 w 3330887"/>
              <a:gd name="connsiteY5" fmla="*/ 0 h 3330886"/>
              <a:gd name="connsiteX6" fmla="*/ 3330887 w 3330887"/>
              <a:gd name="connsiteY6" fmla="*/ 1665443 h 3330886"/>
              <a:gd name="connsiteX7" fmla="*/ 1665443 w 3330887"/>
              <a:gd name="connsiteY7" fmla="*/ 3330886 h 3330886"/>
              <a:gd name="connsiteX8" fmla="*/ 0 w 3330887"/>
              <a:gd name="connsiteY8" fmla="*/ 1665443 h 3330886"/>
              <a:gd name="connsiteX9" fmla="*/ 1665443 w 3330887"/>
              <a:gd name="connsiteY9" fmla="*/ 0 h 33308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0887" h="3330886">
                <a:moveTo>
                  <a:pt x="1665442" y="513122"/>
                </a:moveTo>
                <a:cubicBezTo>
                  <a:pt x="1029033" y="513122"/>
                  <a:pt x="513122" y="1029033"/>
                  <a:pt x="513122" y="1665442"/>
                </a:cubicBezTo>
                <a:cubicBezTo>
                  <a:pt x="513122" y="2301851"/>
                  <a:pt x="1029033" y="2817762"/>
                  <a:pt x="1665442" y="2817762"/>
                </a:cubicBezTo>
                <a:cubicBezTo>
                  <a:pt x="2301851" y="2817762"/>
                  <a:pt x="2817762" y="2301851"/>
                  <a:pt x="2817762" y="1665442"/>
                </a:cubicBezTo>
                <a:cubicBezTo>
                  <a:pt x="2817762" y="1029033"/>
                  <a:pt x="2301851" y="513122"/>
                  <a:pt x="1665442" y="513122"/>
                </a:cubicBezTo>
                <a:close/>
                <a:moveTo>
                  <a:pt x="1665443" y="0"/>
                </a:moveTo>
                <a:cubicBezTo>
                  <a:pt x="2585242" y="0"/>
                  <a:pt x="3330887" y="745644"/>
                  <a:pt x="3330887" y="1665443"/>
                </a:cubicBezTo>
                <a:cubicBezTo>
                  <a:pt x="3330887" y="2585242"/>
                  <a:pt x="2585242" y="3330886"/>
                  <a:pt x="1665443" y="3330886"/>
                </a:cubicBezTo>
                <a:cubicBezTo>
                  <a:pt x="745644" y="3330886"/>
                  <a:pt x="0" y="2585242"/>
                  <a:pt x="0" y="1665443"/>
                </a:cubicBezTo>
                <a:cubicBezTo>
                  <a:pt x="0" y="745644"/>
                  <a:pt x="745644" y="0"/>
                  <a:pt x="1665443" y="0"/>
                </a:cubicBezTo>
                <a:close/>
              </a:path>
            </a:pathLst>
          </a:cu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Текст 7"/>
          <p:cNvSpPr>
            <a:spLocks noGrp="1"/>
          </p:cNvSpPr>
          <p:nvPr>
            <p:ph type="body" sz="quarter" idx="143" hasCustomPrompt="1"/>
          </p:nvPr>
        </p:nvSpPr>
        <p:spPr>
          <a:xfrm>
            <a:off x="4090520" y="1625350"/>
            <a:ext cx="16229479" cy="660298"/>
          </a:xfrm>
        </p:spPr>
        <p:txBody>
          <a:bodyPr tIns="0" anchor="t">
            <a:noAutofit/>
          </a:bodyPr>
          <a:lstStyle>
            <a:lvl1pPr algn="ctr">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66" name="Shape 17"/>
          <p:cNvSpPr>
            <a:spLocks noGrp="1"/>
          </p:cNvSpPr>
          <p:nvPr>
            <p:ph type="body" sz="quarter" idx="142" hasCustomPrompt="1"/>
          </p:nvPr>
        </p:nvSpPr>
        <p:spPr>
          <a:xfrm>
            <a:off x="10160001" y="8743949"/>
            <a:ext cx="4064000" cy="2681107"/>
          </a:xfrm>
          <a:prstGeom prst="rect">
            <a:avLst/>
          </a:prstGeom>
        </p:spPr>
        <p:txBody>
          <a:bodyPr wrap="square" lIns="0" tIns="0" rIns="0" bIns="0" anchor="t"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67" name="Shape 17"/>
          <p:cNvSpPr>
            <a:spLocks noGrp="1"/>
          </p:cNvSpPr>
          <p:nvPr>
            <p:ph type="body" sz="quarter" idx="157" hasCustomPrompt="1"/>
          </p:nvPr>
        </p:nvSpPr>
        <p:spPr>
          <a:xfrm>
            <a:off x="15218902" y="8743949"/>
            <a:ext cx="4064000" cy="2681107"/>
          </a:xfrm>
          <a:prstGeom prst="rect">
            <a:avLst/>
          </a:prstGeom>
        </p:spPr>
        <p:txBody>
          <a:bodyPr wrap="square" lIns="0" tIns="0" rIns="0" bIns="0" anchor="t"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68" name="Shape 17"/>
          <p:cNvSpPr>
            <a:spLocks noGrp="1"/>
          </p:cNvSpPr>
          <p:nvPr>
            <p:ph type="body" sz="quarter" idx="158" hasCustomPrompt="1"/>
          </p:nvPr>
        </p:nvSpPr>
        <p:spPr>
          <a:xfrm>
            <a:off x="5058901" y="8743949"/>
            <a:ext cx="4064000" cy="2681107"/>
          </a:xfrm>
          <a:prstGeom prst="rect">
            <a:avLst/>
          </a:prstGeom>
        </p:spPr>
        <p:txBody>
          <a:bodyPr wrap="square" lIns="0" tIns="0" rIns="0" bIns="0" anchor="t"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69" name="Freeform 168"/>
          <p:cNvSpPr/>
          <p:nvPr userDrawn="1"/>
        </p:nvSpPr>
        <p:spPr>
          <a:xfrm>
            <a:off x="10526860" y="4577341"/>
            <a:ext cx="3330887" cy="3330886"/>
          </a:xfrm>
          <a:custGeom>
            <a:gdLst>
              <a:gd name="connsiteX0" fmla="*/ 1665442 w 3330887"/>
              <a:gd name="connsiteY0" fmla="*/ 513122 h 3330886"/>
              <a:gd name="connsiteX1" fmla="*/ 513122 w 3330887"/>
              <a:gd name="connsiteY1" fmla="*/ 1665442 h 3330886"/>
              <a:gd name="connsiteX2" fmla="*/ 1665442 w 3330887"/>
              <a:gd name="connsiteY2" fmla="*/ 2817762 h 3330886"/>
              <a:gd name="connsiteX3" fmla="*/ 2817762 w 3330887"/>
              <a:gd name="connsiteY3" fmla="*/ 1665442 h 3330886"/>
              <a:gd name="connsiteX4" fmla="*/ 1665442 w 3330887"/>
              <a:gd name="connsiteY4" fmla="*/ 513122 h 3330886"/>
              <a:gd name="connsiteX5" fmla="*/ 1665443 w 3330887"/>
              <a:gd name="connsiteY5" fmla="*/ 0 h 3330886"/>
              <a:gd name="connsiteX6" fmla="*/ 3330887 w 3330887"/>
              <a:gd name="connsiteY6" fmla="*/ 1665443 h 3330886"/>
              <a:gd name="connsiteX7" fmla="*/ 1665443 w 3330887"/>
              <a:gd name="connsiteY7" fmla="*/ 3330886 h 3330886"/>
              <a:gd name="connsiteX8" fmla="*/ 0 w 3330887"/>
              <a:gd name="connsiteY8" fmla="*/ 1665443 h 3330886"/>
              <a:gd name="connsiteX9" fmla="*/ 1665443 w 3330887"/>
              <a:gd name="connsiteY9" fmla="*/ 0 h 33308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0887" h="3330886">
                <a:moveTo>
                  <a:pt x="1665442" y="513122"/>
                </a:moveTo>
                <a:cubicBezTo>
                  <a:pt x="1029033" y="513122"/>
                  <a:pt x="513122" y="1029033"/>
                  <a:pt x="513122" y="1665442"/>
                </a:cubicBezTo>
                <a:cubicBezTo>
                  <a:pt x="513122" y="2301851"/>
                  <a:pt x="1029033" y="2817762"/>
                  <a:pt x="1665442" y="2817762"/>
                </a:cubicBezTo>
                <a:cubicBezTo>
                  <a:pt x="2301851" y="2817762"/>
                  <a:pt x="2817762" y="2301851"/>
                  <a:pt x="2817762" y="1665442"/>
                </a:cubicBezTo>
                <a:cubicBezTo>
                  <a:pt x="2817762" y="1029033"/>
                  <a:pt x="2301851" y="513122"/>
                  <a:pt x="1665442" y="513122"/>
                </a:cubicBezTo>
                <a:close/>
                <a:moveTo>
                  <a:pt x="1665443" y="0"/>
                </a:moveTo>
                <a:cubicBezTo>
                  <a:pt x="2585242" y="0"/>
                  <a:pt x="3330887" y="745644"/>
                  <a:pt x="3330887" y="1665443"/>
                </a:cubicBezTo>
                <a:cubicBezTo>
                  <a:pt x="3330887" y="2585242"/>
                  <a:pt x="2585242" y="3330886"/>
                  <a:pt x="1665443" y="3330886"/>
                </a:cubicBezTo>
                <a:cubicBezTo>
                  <a:pt x="745644" y="3330886"/>
                  <a:pt x="0" y="2585242"/>
                  <a:pt x="0" y="1665443"/>
                </a:cubicBezTo>
                <a:cubicBezTo>
                  <a:pt x="0" y="745644"/>
                  <a:pt x="745644" y="0"/>
                  <a:pt x="1665443" y="0"/>
                </a:cubicBezTo>
                <a:close/>
              </a:path>
            </a:pathLst>
          </a:cu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Freeform 169"/>
          <p:cNvSpPr/>
          <p:nvPr userDrawn="1"/>
        </p:nvSpPr>
        <p:spPr>
          <a:xfrm>
            <a:off x="15602765" y="4577341"/>
            <a:ext cx="3330887" cy="3330886"/>
          </a:xfrm>
          <a:custGeom>
            <a:gdLst>
              <a:gd name="connsiteX0" fmla="*/ 1665442 w 3330887"/>
              <a:gd name="connsiteY0" fmla="*/ 513122 h 3330886"/>
              <a:gd name="connsiteX1" fmla="*/ 513122 w 3330887"/>
              <a:gd name="connsiteY1" fmla="*/ 1665442 h 3330886"/>
              <a:gd name="connsiteX2" fmla="*/ 1665442 w 3330887"/>
              <a:gd name="connsiteY2" fmla="*/ 2817762 h 3330886"/>
              <a:gd name="connsiteX3" fmla="*/ 2817762 w 3330887"/>
              <a:gd name="connsiteY3" fmla="*/ 1665442 h 3330886"/>
              <a:gd name="connsiteX4" fmla="*/ 1665442 w 3330887"/>
              <a:gd name="connsiteY4" fmla="*/ 513122 h 3330886"/>
              <a:gd name="connsiteX5" fmla="*/ 1665443 w 3330887"/>
              <a:gd name="connsiteY5" fmla="*/ 0 h 3330886"/>
              <a:gd name="connsiteX6" fmla="*/ 3330887 w 3330887"/>
              <a:gd name="connsiteY6" fmla="*/ 1665443 h 3330886"/>
              <a:gd name="connsiteX7" fmla="*/ 1665443 w 3330887"/>
              <a:gd name="connsiteY7" fmla="*/ 3330886 h 3330886"/>
              <a:gd name="connsiteX8" fmla="*/ 0 w 3330887"/>
              <a:gd name="connsiteY8" fmla="*/ 1665443 h 3330886"/>
              <a:gd name="connsiteX9" fmla="*/ 1665443 w 3330887"/>
              <a:gd name="connsiteY9" fmla="*/ 0 h 33308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0887" h="3330886">
                <a:moveTo>
                  <a:pt x="1665442" y="513122"/>
                </a:moveTo>
                <a:cubicBezTo>
                  <a:pt x="1029033" y="513122"/>
                  <a:pt x="513122" y="1029033"/>
                  <a:pt x="513122" y="1665442"/>
                </a:cubicBezTo>
                <a:cubicBezTo>
                  <a:pt x="513122" y="2301851"/>
                  <a:pt x="1029033" y="2817762"/>
                  <a:pt x="1665442" y="2817762"/>
                </a:cubicBezTo>
                <a:cubicBezTo>
                  <a:pt x="2301851" y="2817762"/>
                  <a:pt x="2817762" y="2301851"/>
                  <a:pt x="2817762" y="1665442"/>
                </a:cubicBezTo>
                <a:cubicBezTo>
                  <a:pt x="2817762" y="1029033"/>
                  <a:pt x="2301851" y="513122"/>
                  <a:pt x="1665442" y="513122"/>
                </a:cubicBezTo>
                <a:close/>
                <a:moveTo>
                  <a:pt x="1665443" y="0"/>
                </a:moveTo>
                <a:cubicBezTo>
                  <a:pt x="2585242" y="0"/>
                  <a:pt x="3330887" y="745644"/>
                  <a:pt x="3330887" y="1665443"/>
                </a:cubicBezTo>
                <a:cubicBezTo>
                  <a:pt x="3330887" y="2585242"/>
                  <a:pt x="2585242" y="3330886"/>
                  <a:pt x="1665443" y="3330886"/>
                </a:cubicBezTo>
                <a:cubicBezTo>
                  <a:pt x="745644" y="3330886"/>
                  <a:pt x="0" y="2585242"/>
                  <a:pt x="0" y="1665443"/>
                </a:cubicBezTo>
                <a:cubicBezTo>
                  <a:pt x="0" y="745644"/>
                  <a:pt x="745644" y="0"/>
                  <a:pt x="1665443" y="0"/>
                </a:cubicBezTo>
                <a:close/>
              </a:path>
            </a:pathLst>
          </a:cu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val 1"/>
          <p:cNvSpPr/>
          <p:nvPr userDrawn="1"/>
        </p:nvSpPr>
        <p:spPr>
          <a:xfrm>
            <a:off x="5444507" y="4568303"/>
            <a:ext cx="3330000" cy="33300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userDrawn="1"/>
        </p:nvSpPr>
        <p:spPr>
          <a:xfrm>
            <a:off x="10519525" y="4568303"/>
            <a:ext cx="3330000" cy="33300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userDrawn="1"/>
        </p:nvSpPr>
        <p:spPr>
          <a:xfrm>
            <a:off x="15609213" y="4568125"/>
            <a:ext cx="3330000" cy="33300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601894684"/>
      </p:ext>
    </p:extLst>
  </p:cSld>
  <p:clrMapOvr>
    <a:masterClrMapping/>
  </p:clrMapOvr>
  <p:transition spd="med">
    <p:pull/>
  </p:transition>
  <p:timing/>
</p:sldLayout>
</file>

<file path=ppt/slideLayouts/slideLayout1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97_Content with Chart">
    <p:spTree>
      <p:nvGrpSpPr>
        <p:cNvPr id="1" name=""/>
        <p:cNvGrpSpPr/>
        <p:nvPr/>
      </p:nvGrpSpPr>
      <p:grpSpPr>
        <a:xfrm>
          <a:off x="0" y="0"/>
          <a:ext cx="0" cy="0"/>
        </a:xfrm>
      </p:grpSpPr>
      <p:sp>
        <p:nvSpPr>
          <p:cNvPr id="805" name="Rectangle 804"/>
          <p:cNvSpPr/>
          <p:nvPr userDrawn="1"/>
        </p:nvSpPr>
        <p:spPr>
          <a:xfrm>
            <a:off x="2032000" y="0"/>
            <a:ext cx="22351998" cy="13715998"/>
          </a:xfrm>
          <a:prstGeom prst="rect">
            <a:avLst/>
          </a:prstGeom>
          <a:gradFill flip="none" rotWithShape="1">
            <a:gsLst>
              <a:gs pos="100000">
                <a:schemeClr val="tx2">
                  <a:lumMod val="20000"/>
                  <a:lumOff val="80000"/>
                </a:schemeClr>
              </a:gs>
              <a:gs pos="0">
                <a:schemeClr val="tx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Placeholder 2"/>
          <p:cNvSpPr>
            <a:spLocks noGrp="1"/>
          </p:cNvSpPr>
          <p:nvPr>
            <p:ph type="chart" sz="quarter" idx="157"/>
          </p:nvPr>
        </p:nvSpPr>
        <p:spPr>
          <a:xfrm>
            <a:off x="10159999" y="1115511"/>
            <a:ext cx="12192000" cy="11454890"/>
          </a:xfrm>
        </p:spPr>
        <p:txBody>
          <a:bodyPr anchor="ctr">
            <a:normAutofit/>
          </a:bodyPr>
          <a:lstStyle>
            <a:lvl1pPr algn="ctr">
              <a:defRPr sz="2400">
                <a:solidFill>
                  <a:schemeClr val="tx1">
                    <a:alpha val="40000"/>
                  </a:schemeClr>
                </a:solidFill>
              </a:defRPr>
            </a:lvl1pPr>
          </a:lstStyle>
          <a:p>
            <a:endParaRPr lang="en-US"/>
          </a:p>
        </p:txBody>
      </p:sp>
      <p:sp>
        <p:nvSpPr>
          <p:cNvPr id="7" name="Заголовок 2"/>
          <p:cNvSpPr>
            <a:spLocks noGrp="1"/>
          </p:cNvSpPr>
          <p:nvPr>
            <p:ph type="title" hasCustomPrompt="1"/>
          </p:nvPr>
        </p:nvSpPr>
        <p:spPr>
          <a:xfrm>
            <a:off x="4064000" y="1115765"/>
            <a:ext cx="8128000" cy="4611385"/>
          </a:xfrm>
          <a:effectLst/>
        </p:spPr>
        <p:txBody>
          <a:bodyPr tIns="216000" bIns="0" anchor="b" anchorCtr="0"/>
          <a:lstStyle>
            <a:lvl1pPr algn="l">
              <a:lnSpc>
                <a:spcPct val="100000"/>
              </a:lnSpc>
              <a:defRPr sz="13300" b="1" kern="3000" spc="-300" baseline="0">
                <a:gradFill>
                  <a:gsLst>
                    <a:gs pos="0">
                      <a:schemeClr val="accent3">
                        <a:lumMod val="60000"/>
                        <a:lumOff val="40000"/>
                      </a:schemeClr>
                    </a:gs>
                    <a:gs pos="100000">
                      <a:schemeClr val="accent3">
                        <a:lumMod val="75000"/>
                      </a:schemeClr>
                    </a:gs>
                  </a:gsLst>
                  <a:lin ang="0" scaled="0"/>
                </a:gradFill>
              </a:defRPr>
            </a:lvl1pPr>
          </a:lstStyle>
          <a:p>
            <a:r>
              <a:rPr lang="en-US"/>
              <a:t>H1 Title</a:t>
            </a:r>
          </a:p>
        </p:txBody>
      </p:sp>
      <p:sp>
        <p:nvSpPr>
          <p:cNvPr id="167" name="Shape 17"/>
          <p:cNvSpPr>
            <a:spLocks noGrp="1"/>
          </p:cNvSpPr>
          <p:nvPr>
            <p:ph type="body" sz="quarter" idx="156" hasCustomPrompt="1"/>
          </p:nvPr>
        </p:nvSpPr>
        <p:spPr>
          <a:xfrm>
            <a:off x="4064000" y="5727150"/>
            <a:ext cx="8111651" cy="6843335"/>
          </a:xfrm>
          <a:prstGeom prst="rect">
            <a:avLst/>
          </a:prstGeom>
        </p:spPr>
        <p:txBody>
          <a:bodyPr wrap="square" lIns="0" tIns="0" rIns="0" bIns="0" anchor="t" anchorCtr="0">
            <a:normAutofit/>
          </a:bodyPr>
          <a:lstStyle>
            <a:lvl1pPr algn="l" defTabSz="1828377">
              <a:lnSpc>
                <a:spcPct val="100000"/>
              </a:lnSpc>
              <a:spcBef>
                <a:spcPct val="0"/>
              </a:spcBef>
              <a:defRPr sz="9600" b="1" spc="-200" baseline="0">
                <a:solidFill>
                  <a:schemeClr val="bg1"/>
                </a:solidFill>
                <a:latin typeface="+mj-lt"/>
                <a:ea typeface="Work Sans" charset="0"/>
                <a:cs typeface="Work Sans" charset="0"/>
                <a:sym typeface="Work Sans"/>
              </a:defRPr>
            </a:lvl1pPr>
          </a:lstStyle>
          <a:p>
            <a:r>
              <a:rPr lang="nl-NL"/>
              <a:t>H2 Title here</a:t>
            </a:r>
          </a:p>
        </p:txBody>
      </p:sp>
      <p:sp>
        <p:nvSpPr>
          <p:cNvPr id="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4177340452"/>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80000" fill="hold" grpId="0"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00" fill="hold"/>
                                        <p:tgtEl>
                                          <p:spTgt spid="7"/>
                                        </p:tgtEl>
                                        <p:attrNameLst>
                                          <p:attrName>ppt_x</p:attrName>
                                        </p:attrNameLst>
                                      </p:cBhvr>
                                      <p:tavLst>
                                        <p:tav tm="0">
                                          <p:val>
                                            <p:strVal val="1+#ppt_w/2"/>
                                          </p:val>
                                        </p:tav>
                                        <p:tav tm="100000">
                                          <p:val>
                                            <p:strVal val="#ppt_x"/>
                                          </p:val>
                                        </p:tav>
                                      </p:tavLst>
                                    </p:anim>
                                    <p:anim calcmode="lin" valueType="num">
                                      <p:cBhvr additive="base">
                                        <p:cTn id="8" dur="70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00"/>
                                  </p:stCondLst>
                                  <p:childTnLst>
                                    <p:set>
                                      <p:cBhvr>
                                        <p:cTn id="10" dur="1" fill="hold">
                                          <p:stCondLst>
                                            <p:cond delay="0"/>
                                          </p:stCondLst>
                                        </p:cTn>
                                        <p:tgtEl>
                                          <p:spTgt spid="167">
                                            <p:txEl>
                                              <p:pRg st="0" end="0"/>
                                            </p:txEl>
                                          </p:spTgt>
                                        </p:tgtEl>
                                        <p:attrNameLst>
                                          <p:attrName>style.visibility</p:attrName>
                                        </p:attrNameLst>
                                      </p:cBhvr>
                                      <p:to>
                                        <p:strVal val="visible"/>
                                      </p:to>
                                    </p:set>
                                    <p:animEffect transition="in" filter="fade">
                                      <p:cBhvr>
                                        <p:cTn id="11" dur="500"/>
                                        <p:tgtEl>
                                          <p:spTgt spid="167">
                                            <p:txEl>
                                              <p:pRg st="0" end="0"/>
                                            </p:txEl>
                                          </p:spTgt>
                                        </p:tgtEl>
                                      </p:cBhvr>
                                    </p:animEffect>
                                    <p:anim calcmode="lin" valueType="num">
                                      <p:cBhvr>
                                        <p:cTn id="12" dur="500" fill="hold"/>
                                        <p:tgtEl>
                                          <p:spTgt spid="16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7" grpId="0" build="p">
        <p:tmplLst>
          <p:tmpl lvl="1">
            <p:tnLst>
              <p:par>
                <p:cTn presetID="42" presetClass="entr" presetSubtype="0" fill="hold" nodeType="withEffect">
                  <p:stCondLst>
                    <p:cond delay="100"/>
                  </p:stCondLst>
                  <p:childTnLst>
                    <p:set>
                      <p:cBhvr>
                        <p:cTn dur="1" fill="hold">
                          <p:stCondLst>
                            <p:cond delay="0"/>
                          </p:stCondLst>
                        </p:cTn>
                        <p:tgtEl>
                          <p:spTgt spid="167"/>
                        </p:tgtEl>
                        <p:attrNameLst>
                          <p:attrName>style.visibility</p:attrName>
                        </p:attrNameLst>
                      </p:cBhvr>
                      <p:to>
                        <p:strVal val="visible"/>
                      </p:to>
                    </p:set>
                    <p:animEffect transition="in" filter="fade">
                      <p:cBhvr>
                        <p:cTn dur="500"/>
                        <p:tgtEl>
                          <p:spTgt spid="167"/>
                        </p:tgtEl>
                      </p:cBhvr>
                    </p:animEffect>
                    <p:anim calcmode="lin" valueType="num">
                      <p:cBhvr>
                        <p:cTn dur="500" fill="hold"/>
                        <p:tgtEl>
                          <p:spTgt spid="167"/>
                        </p:tgtEl>
                        <p:attrNameLst>
                          <p:attrName>ppt_x</p:attrName>
                        </p:attrNameLst>
                      </p:cBhvr>
                      <p:tavLst>
                        <p:tav tm="0">
                          <p:val>
                            <p:strVal val="#ppt_x"/>
                          </p:val>
                        </p:tav>
                        <p:tav tm="100000">
                          <p:val>
                            <p:strVal val="#ppt_x"/>
                          </p:val>
                        </p:tav>
                      </p:tavLst>
                    </p:anim>
                    <p:anim calcmode="lin" valueType="num">
                      <p:cBhvr>
                        <p:cTn dur="500" fill="hold"/>
                        <p:tgtEl>
                          <p:spTgt spid="16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98_Content with Chart">
    <p:spTree>
      <p:nvGrpSpPr>
        <p:cNvPr id="1" name=""/>
        <p:cNvGrpSpPr/>
        <p:nvPr/>
      </p:nvGrpSpPr>
      <p:grpSpPr>
        <a:xfrm>
          <a:off x="0" y="0"/>
          <a:ext cx="0" cy="0"/>
        </a:xfrm>
      </p:grpSpPr>
      <p:sp>
        <p:nvSpPr>
          <p:cNvPr id="39" name="Shape 20"/>
          <p:cNvSpPr>
            <a:spLocks noGrp="1"/>
          </p:cNvSpPr>
          <p:nvPr>
            <p:ph type="body" sz="quarter" idx="61" hasCustomPrompt="1"/>
          </p:nvPr>
        </p:nvSpPr>
        <p:spPr>
          <a:xfrm>
            <a:off x="2056855" y="5700111"/>
            <a:ext cx="6075892" cy="1106236"/>
          </a:xfrm>
          <a:prstGeom prst="rect">
            <a:avLst/>
          </a:prstGeom>
        </p:spPr>
        <p:txBody>
          <a:bodyPr lIns="0" tIns="0" rIns="0" bIns="0" anchor="t" anchorCtr="0">
            <a:normAutofit/>
          </a:bodyPr>
          <a:lstStyle>
            <a:lvl1pPr algn="ctr" defTabSz="1828377">
              <a:lnSpc>
                <a:spcPct val="150000"/>
              </a:lnSpc>
              <a:spcBef>
                <a:spcPct val="0"/>
              </a:spcBef>
              <a:defRPr sz="2100" b="0" spc="0">
                <a:solidFill>
                  <a:schemeClr val="tx1">
                    <a:alpha val="60000"/>
                  </a:schemeClr>
                </a:solidFill>
                <a:latin typeface="+mn-lt"/>
                <a:ea typeface="Work Sans Medium" panose="00000600000000000000" pitchFamily="2" charset="0"/>
                <a:cs typeface="Work Sans Medium" panose="00000600000000000000" pitchFamily="2" charset="0"/>
                <a:sym typeface="Work Sans"/>
              </a:defRPr>
            </a:lvl1pPr>
          </a:lstStyle>
          <a:p>
            <a:r>
              <a:rPr lang="en-US"/>
              <a:t>Write Small text here</a:t>
            </a:r>
          </a:p>
        </p:txBody>
      </p:sp>
      <p:sp>
        <p:nvSpPr>
          <p:cNvPr id="40" name="Shape 20"/>
          <p:cNvSpPr>
            <a:spLocks noGrp="1"/>
          </p:cNvSpPr>
          <p:nvPr>
            <p:ph type="body" sz="quarter" idx="62" hasCustomPrompt="1"/>
          </p:nvPr>
        </p:nvSpPr>
        <p:spPr>
          <a:xfrm>
            <a:off x="8170000" y="5707234"/>
            <a:ext cx="6061710" cy="1099114"/>
          </a:xfrm>
          <a:prstGeom prst="rect">
            <a:avLst/>
          </a:prstGeom>
        </p:spPr>
        <p:txBody>
          <a:bodyPr lIns="0" tIns="0" rIns="0" bIns="0" anchor="t" anchorCtr="0">
            <a:normAutofit/>
          </a:bodyPr>
          <a:lstStyle>
            <a:lvl1pPr algn="ctr" defTabSz="1828377">
              <a:lnSpc>
                <a:spcPct val="150000"/>
              </a:lnSpc>
              <a:spcBef>
                <a:spcPct val="0"/>
              </a:spcBef>
              <a:defRPr sz="2100" b="0" spc="0">
                <a:solidFill>
                  <a:schemeClr val="tx1">
                    <a:alpha val="60000"/>
                  </a:schemeClr>
                </a:solidFill>
                <a:latin typeface="+mn-lt"/>
                <a:ea typeface="Work Sans Medium" panose="00000600000000000000" pitchFamily="2" charset="0"/>
                <a:cs typeface="Work Sans Medium" panose="00000600000000000000" pitchFamily="2" charset="0"/>
                <a:sym typeface="Work Sans"/>
              </a:defRPr>
            </a:lvl1pPr>
          </a:lstStyle>
          <a:p>
            <a:r>
              <a:rPr lang="en-US"/>
              <a:t>Write Small text here</a:t>
            </a:r>
          </a:p>
        </p:txBody>
      </p:sp>
      <p:sp>
        <p:nvSpPr>
          <p:cNvPr id="41" name="Shape 20"/>
          <p:cNvSpPr>
            <a:spLocks noGrp="1"/>
          </p:cNvSpPr>
          <p:nvPr>
            <p:ph type="body" sz="quarter" idx="63" hasCustomPrompt="1"/>
          </p:nvPr>
        </p:nvSpPr>
        <p:spPr>
          <a:xfrm>
            <a:off x="2044490" y="11425056"/>
            <a:ext cx="6100622" cy="1140809"/>
          </a:xfrm>
          <a:prstGeom prst="rect">
            <a:avLst/>
          </a:prstGeom>
        </p:spPr>
        <p:txBody>
          <a:bodyPr lIns="0" tIns="0" rIns="0" bIns="0" anchor="t" anchorCtr="0">
            <a:normAutofit/>
          </a:bodyPr>
          <a:lstStyle>
            <a:lvl1pPr algn="ctr" defTabSz="1828377">
              <a:lnSpc>
                <a:spcPct val="150000"/>
              </a:lnSpc>
              <a:spcBef>
                <a:spcPct val="0"/>
              </a:spcBef>
              <a:defRPr sz="2100" b="0" spc="0">
                <a:solidFill>
                  <a:schemeClr val="tx1">
                    <a:alpha val="60000"/>
                  </a:schemeClr>
                </a:solidFill>
                <a:latin typeface="+mn-lt"/>
                <a:ea typeface="Work Sans Medium" panose="00000600000000000000" pitchFamily="2" charset="0"/>
                <a:cs typeface="Work Sans Medium" panose="00000600000000000000" pitchFamily="2" charset="0"/>
                <a:sym typeface="Work Sans"/>
              </a:defRPr>
            </a:lvl1pPr>
          </a:lstStyle>
          <a:p>
            <a:r>
              <a:rPr lang="en-US"/>
              <a:t>Write Small text here</a:t>
            </a:r>
          </a:p>
        </p:txBody>
      </p:sp>
      <p:sp>
        <p:nvSpPr>
          <p:cNvPr id="42" name="Shape 20"/>
          <p:cNvSpPr>
            <a:spLocks noGrp="1"/>
          </p:cNvSpPr>
          <p:nvPr>
            <p:ph type="body" sz="quarter" idx="64" hasCustomPrompt="1"/>
          </p:nvPr>
        </p:nvSpPr>
        <p:spPr>
          <a:xfrm>
            <a:off x="8167657" y="11427221"/>
            <a:ext cx="6066396" cy="1138644"/>
          </a:xfrm>
          <a:prstGeom prst="rect">
            <a:avLst/>
          </a:prstGeom>
        </p:spPr>
        <p:txBody>
          <a:bodyPr lIns="0" tIns="0" rIns="0" bIns="0" anchor="t" anchorCtr="0">
            <a:normAutofit/>
          </a:bodyPr>
          <a:lstStyle>
            <a:lvl1pPr algn="ctr" defTabSz="1828377">
              <a:lnSpc>
                <a:spcPct val="150000"/>
              </a:lnSpc>
              <a:spcBef>
                <a:spcPct val="0"/>
              </a:spcBef>
              <a:defRPr sz="2100" b="0" spc="0">
                <a:solidFill>
                  <a:schemeClr val="tx1">
                    <a:alpha val="60000"/>
                  </a:schemeClr>
                </a:solidFill>
                <a:latin typeface="+mn-lt"/>
                <a:ea typeface="Work Sans Medium" panose="00000600000000000000" pitchFamily="2" charset="0"/>
                <a:cs typeface="Work Sans Medium" panose="00000600000000000000" pitchFamily="2" charset="0"/>
                <a:sym typeface="Work Sans"/>
              </a:defRPr>
            </a:lvl1pPr>
          </a:lstStyle>
          <a:p>
            <a:r>
              <a:rPr lang="en-US"/>
              <a:t>Write Small text here</a:t>
            </a:r>
          </a:p>
        </p:txBody>
      </p:sp>
      <p:sp>
        <p:nvSpPr>
          <p:cNvPr id="199" name="Shape 41"/>
          <p:cNvSpPr>
            <a:spLocks noGrp="1"/>
          </p:cNvSpPr>
          <p:nvPr>
            <p:ph type="body" sz="quarter" idx="141" hasCustomPrompt="1"/>
          </p:nvPr>
        </p:nvSpPr>
        <p:spPr>
          <a:xfrm>
            <a:off x="16268278" y="7015509"/>
            <a:ext cx="6075482" cy="3936551"/>
          </a:xfrm>
          <a:prstGeom prst="rect">
            <a:avLst/>
          </a:prstGeom>
        </p:spPr>
        <p:txBody>
          <a:bodyPr lIns="0" tIns="0" rIns="0" bIns="0" anchor="t" anchorCtr="0">
            <a:normAutofit/>
          </a:bodyPr>
          <a:lstStyle>
            <a:lvl1pPr algn="l"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00" name="Shape 17"/>
          <p:cNvSpPr>
            <a:spLocks noGrp="1"/>
          </p:cNvSpPr>
          <p:nvPr>
            <p:ph type="body" sz="quarter" idx="142" hasCustomPrompt="1"/>
          </p:nvPr>
        </p:nvSpPr>
        <p:spPr>
          <a:xfrm>
            <a:off x="16268278" y="2401246"/>
            <a:ext cx="6075482" cy="4444547"/>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201" name="Текст 7"/>
          <p:cNvSpPr>
            <a:spLocks noGrp="1"/>
          </p:cNvSpPr>
          <p:nvPr>
            <p:ph type="body" sz="quarter" idx="139" hasCustomPrompt="1"/>
          </p:nvPr>
        </p:nvSpPr>
        <p:spPr>
          <a:xfrm>
            <a:off x="16268278" y="1119735"/>
            <a:ext cx="6075482" cy="1111795"/>
          </a:xfrm>
        </p:spPr>
        <p:txBody>
          <a:bodyPr tIns="0" anchor="t">
            <a:noAutofit/>
          </a:bodyPr>
          <a:lstStyle>
            <a:lvl1pPr algn="l">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grpSp>
        <p:nvGrpSpPr>
          <p:cNvPr id="202" name="Group 201"/>
          <p:cNvGrpSpPr>
            <a:grpSpLocks noChangeAspect="1"/>
          </p:cNvGrpSpPr>
          <p:nvPr userDrawn="1"/>
        </p:nvGrpSpPr>
        <p:grpSpPr>
          <a:xfrm>
            <a:off x="16252858" y="11426135"/>
            <a:ext cx="624000" cy="623904"/>
            <a:chOff x="3238499" y="8277225"/>
            <a:chExt cx="666750" cy="666750"/>
          </a:xfrm>
        </p:grpSpPr>
        <p:sp>
          <p:nvSpPr>
            <p:cNvPr id="203" name="Oval 202"/>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204"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205" name="Chart Placeholder 2"/>
          <p:cNvSpPr>
            <a:spLocks noGrp="1"/>
          </p:cNvSpPr>
          <p:nvPr>
            <p:ph type="chart" sz="quarter" idx="157"/>
          </p:nvPr>
        </p:nvSpPr>
        <p:spPr>
          <a:xfrm>
            <a:off x="2046802" y="1115511"/>
            <a:ext cx="6095999" cy="4579263"/>
          </a:xfrm>
        </p:spPr>
        <p:txBody>
          <a:bodyPr anchor="ctr">
            <a:normAutofit/>
          </a:bodyPr>
          <a:lstStyle>
            <a:lvl1pPr algn="ctr">
              <a:defRPr sz="2400">
                <a:solidFill>
                  <a:schemeClr val="tx1">
                    <a:alpha val="40000"/>
                  </a:schemeClr>
                </a:solidFill>
              </a:defRPr>
            </a:lvl1pPr>
          </a:lstStyle>
          <a:p>
            <a:endParaRPr lang="en-US"/>
          </a:p>
        </p:txBody>
      </p:sp>
      <p:sp>
        <p:nvSpPr>
          <p:cNvPr id="206" name="Chart Placeholder 2"/>
          <p:cNvSpPr>
            <a:spLocks noGrp="1"/>
          </p:cNvSpPr>
          <p:nvPr>
            <p:ph type="chart" sz="quarter" idx="158"/>
          </p:nvPr>
        </p:nvSpPr>
        <p:spPr>
          <a:xfrm>
            <a:off x="8169472" y="1115510"/>
            <a:ext cx="6062767" cy="4579263"/>
          </a:xfrm>
        </p:spPr>
        <p:txBody>
          <a:bodyPr anchor="ctr">
            <a:normAutofit/>
          </a:bodyPr>
          <a:lstStyle>
            <a:lvl1pPr algn="ctr">
              <a:defRPr sz="2400">
                <a:solidFill>
                  <a:schemeClr val="tx1">
                    <a:alpha val="40000"/>
                  </a:schemeClr>
                </a:solidFill>
              </a:defRPr>
            </a:lvl1pPr>
          </a:lstStyle>
          <a:p>
            <a:endParaRPr lang="en-US"/>
          </a:p>
        </p:txBody>
      </p:sp>
      <p:sp>
        <p:nvSpPr>
          <p:cNvPr id="207" name="Chart Placeholder 2"/>
          <p:cNvSpPr>
            <a:spLocks noGrp="1"/>
          </p:cNvSpPr>
          <p:nvPr>
            <p:ph type="chart" sz="quarter" idx="159"/>
          </p:nvPr>
        </p:nvSpPr>
        <p:spPr>
          <a:xfrm>
            <a:off x="2053576" y="6845793"/>
            <a:ext cx="6082450" cy="4579263"/>
          </a:xfrm>
        </p:spPr>
        <p:txBody>
          <a:bodyPr anchor="ctr">
            <a:normAutofit/>
          </a:bodyPr>
          <a:lstStyle>
            <a:lvl1pPr algn="ctr">
              <a:defRPr sz="2400">
                <a:solidFill>
                  <a:schemeClr val="tx1">
                    <a:alpha val="40000"/>
                  </a:schemeClr>
                </a:solidFill>
              </a:defRPr>
            </a:lvl1pPr>
          </a:lstStyle>
          <a:p>
            <a:endParaRPr lang="en-US"/>
          </a:p>
        </p:txBody>
      </p:sp>
      <p:sp>
        <p:nvSpPr>
          <p:cNvPr id="208" name="Chart Placeholder 2"/>
          <p:cNvSpPr>
            <a:spLocks noGrp="1"/>
          </p:cNvSpPr>
          <p:nvPr>
            <p:ph type="chart" sz="quarter" idx="160"/>
          </p:nvPr>
        </p:nvSpPr>
        <p:spPr>
          <a:xfrm>
            <a:off x="8170000" y="6851751"/>
            <a:ext cx="6061711" cy="4575470"/>
          </a:xfrm>
        </p:spPr>
        <p:txBody>
          <a:bodyPr anchor="ctr">
            <a:normAutofit/>
          </a:bodyPr>
          <a:lstStyle>
            <a:lvl1pPr algn="ctr">
              <a:defRPr sz="2400">
                <a:solidFill>
                  <a:schemeClr val="tx1">
                    <a:alpha val="40000"/>
                  </a:schemeClr>
                </a:solidFill>
              </a:defRPr>
            </a:lvl1pPr>
          </a:lstStyle>
          <a:p>
            <a:endParaRPr lang="en-US"/>
          </a:p>
        </p:txBody>
      </p:sp>
      <p:sp>
        <p:nvSpPr>
          <p:cNvPr id="43" name="Текст 7"/>
          <p:cNvSpPr>
            <a:spLocks noGrp="1"/>
          </p:cNvSpPr>
          <p:nvPr>
            <p:ph type="body" sz="quarter" idx="43" hasCustomPrompt="1"/>
          </p:nvPr>
        </p:nvSpPr>
        <p:spPr>
          <a:xfrm>
            <a:off x="3342201" y="2826441"/>
            <a:ext cx="3505200" cy="1040776"/>
          </a:xfrm>
        </p:spPr>
        <p:txBody>
          <a:bodyPr anchor="ctr">
            <a:noAutofit/>
          </a:bodyPr>
          <a:lstStyle>
            <a:lvl1pPr algn="ctr">
              <a:lnSpc>
                <a:spcPct val="150000"/>
              </a:lnSpc>
              <a:defRPr sz="3200" b="0" spc="0" baseline="0">
                <a:solidFill>
                  <a:schemeClr val="tx1">
                    <a:lumMod val="95000"/>
                    <a:lumOff val="5000"/>
                  </a:schemeClr>
                </a:solidFill>
                <a:latin typeface="+mj-lt"/>
              </a:defRPr>
            </a:lvl1pPr>
            <a:lvl2pPr algn="ctr">
              <a:defRPr/>
            </a:lvl2pPr>
            <a:lvl3pPr algn="ctr">
              <a:defRPr/>
            </a:lvl3pPr>
            <a:lvl4pPr algn="ctr">
              <a:lnSpc>
                <a:spcPct val="150000"/>
              </a:lnSpc>
              <a:defRPr/>
            </a:lvl4pPr>
            <a:lvl5pPr algn="ctr">
              <a:defRPr/>
            </a:lvl5pPr>
          </a:lstStyle>
          <a:p>
            <a:pPr lvl="0"/>
            <a:r>
              <a:rPr lang="en-US"/>
              <a:t>H3 Title</a:t>
            </a:r>
          </a:p>
        </p:txBody>
      </p:sp>
      <p:sp>
        <p:nvSpPr>
          <p:cNvPr id="44" name="Текст 7"/>
          <p:cNvSpPr>
            <a:spLocks noGrp="1"/>
          </p:cNvSpPr>
          <p:nvPr>
            <p:ph type="body" sz="quarter" idx="65" hasCustomPrompt="1"/>
          </p:nvPr>
        </p:nvSpPr>
        <p:spPr>
          <a:xfrm>
            <a:off x="9448255" y="2850186"/>
            <a:ext cx="3505200" cy="1037367"/>
          </a:xfrm>
        </p:spPr>
        <p:txBody>
          <a:bodyPr anchor="ctr">
            <a:noAutofit/>
          </a:bodyPr>
          <a:lstStyle>
            <a:lvl1pPr algn="ctr">
              <a:lnSpc>
                <a:spcPct val="150000"/>
              </a:lnSpc>
              <a:defRPr sz="3200" b="0" spc="0" baseline="0">
                <a:solidFill>
                  <a:schemeClr val="tx1">
                    <a:lumMod val="95000"/>
                    <a:lumOff val="5000"/>
                  </a:schemeClr>
                </a:solidFill>
                <a:latin typeface="+mj-lt"/>
              </a:defRPr>
            </a:lvl1pPr>
            <a:lvl2pPr algn="ctr">
              <a:defRPr/>
            </a:lvl2pPr>
            <a:lvl3pPr algn="ctr">
              <a:defRPr/>
            </a:lvl3pPr>
            <a:lvl4pPr algn="ctr">
              <a:lnSpc>
                <a:spcPct val="150000"/>
              </a:lnSpc>
              <a:defRPr/>
            </a:lvl4pPr>
            <a:lvl5pPr algn="ctr">
              <a:defRPr/>
            </a:lvl5pPr>
          </a:lstStyle>
          <a:p>
            <a:pPr lvl="0"/>
            <a:r>
              <a:rPr lang="en-US"/>
              <a:t>H3 Title</a:t>
            </a:r>
          </a:p>
        </p:txBody>
      </p:sp>
      <p:sp>
        <p:nvSpPr>
          <p:cNvPr id="45" name="Текст 7"/>
          <p:cNvSpPr>
            <a:spLocks noGrp="1"/>
          </p:cNvSpPr>
          <p:nvPr>
            <p:ph type="body" sz="quarter" idx="66" hasCustomPrompt="1"/>
          </p:nvPr>
        </p:nvSpPr>
        <p:spPr>
          <a:xfrm>
            <a:off x="3342201" y="8550307"/>
            <a:ext cx="3505200" cy="1039167"/>
          </a:xfrm>
        </p:spPr>
        <p:txBody>
          <a:bodyPr anchor="ctr">
            <a:noAutofit/>
          </a:bodyPr>
          <a:lstStyle>
            <a:lvl1pPr algn="ctr">
              <a:lnSpc>
                <a:spcPct val="150000"/>
              </a:lnSpc>
              <a:defRPr sz="3200" b="0" spc="0" baseline="0">
                <a:solidFill>
                  <a:schemeClr val="tx1">
                    <a:lumMod val="95000"/>
                    <a:lumOff val="5000"/>
                  </a:schemeClr>
                </a:solidFill>
                <a:latin typeface="+mj-lt"/>
              </a:defRPr>
            </a:lvl1pPr>
            <a:lvl2pPr algn="ctr">
              <a:defRPr/>
            </a:lvl2pPr>
            <a:lvl3pPr algn="ctr">
              <a:defRPr/>
            </a:lvl3pPr>
            <a:lvl4pPr algn="ctr">
              <a:lnSpc>
                <a:spcPct val="150000"/>
              </a:lnSpc>
              <a:defRPr/>
            </a:lvl4pPr>
            <a:lvl5pPr algn="ctr">
              <a:defRPr/>
            </a:lvl5pPr>
          </a:lstStyle>
          <a:p>
            <a:pPr lvl="0"/>
            <a:r>
              <a:rPr lang="en-US"/>
              <a:t>H3 Title</a:t>
            </a:r>
          </a:p>
        </p:txBody>
      </p:sp>
      <p:sp>
        <p:nvSpPr>
          <p:cNvPr id="46" name="Текст 7"/>
          <p:cNvSpPr>
            <a:spLocks noGrp="1"/>
          </p:cNvSpPr>
          <p:nvPr>
            <p:ph type="body" sz="quarter" idx="67" hasCustomPrompt="1"/>
          </p:nvPr>
        </p:nvSpPr>
        <p:spPr>
          <a:xfrm>
            <a:off x="9448255" y="8550307"/>
            <a:ext cx="3505200" cy="1039167"/>
          </a:xfrm>
        </p:spPr>
        <p:txBody>
          <a:bodyPr anchor="ctr">
            <a:noAutofit/>
          </a:bodyPr>
          <a:lstStyle>
            <a:lvl1pPr algn="ctr">
              <a:lnSpc>
                <a:spcPct val="150000"/>
              </a:lnSpc>
              <a:defRPr sz="3200" b="0" spc="0" baseline="0">
                <a:solidFill>
                  <a:schemeClr val="tx1">
                    <a:lumMod val="95000"/>
                    <a:lumOff val="5000"/>
                  </a:schemeClr>
                </a:solidFill>
                <a:latin typeface="+mj-lt"/>
              </a:defRPr>
            </a:lvl1pPr>
            <a:lvl2pPr algn="ctr">
              <a:defRPr/>
            </a:lvl2pPr>
            <a:lvl3pPr algn="ctr">
              <a:defRPr/>
            </a:lvl3pPr>
            <a:lvl4pPr algn="ctr">
              <a:lnSpc>
                <a:spcPct val="150000"/>
              </a:lnSpc>
              <a:defRPr/>
            </a:lvl4pPr>
            <a:lvl5pPr algn="ctr">
              <a:defRPr/>
            </a:lvl5pPr>
          </a:lstStyle>
          <a:p>
            <a:pPr lvl="0"/>
            <a:r>
              <a:rPr lang="en-US"/>
              <a:t>H3 Title</a:t>
            </a:r>
          </a:p>
        </p:txBody>
      </p:sp>
      <p:sp>
        <p:nvSpPr>
          <p:cNvPr id="2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815040179"/>
      </p:ext>
    </p:extLst>
  </p:cSld>
  <p:clrMapOvr>
    <a:masterClrMapping/>
  </p:clrMapOvr>
  <mc:AlternateContent>
    <mc:Choice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500"/>
                                        <p:tgtEl>
                                          <p:spTgt spid="201">
                                            <p:txEl>
                                              <p:pRg st="0" end="0"/>
                                            </p:txEl>
                                          </p:spTgt>
                                        </p:tgtEl>
                                      </p:cBhvr>
                                    </p:animEffect>
                                    <p:anim calcmode="lin" valueType="num">
                                      <p:cBhvr>
                                        <p:cTn id="8" dur="500" fill="hold"/>
                                        <p:tgtEl>
                                          <p:spTgt spid="20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0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200">
                                            <p:txEl>
                                              <p:pRg st="0" end="0"/>
                                            </p:txEl>
                                          </p:spTgt>
                                        </p:tgtEl>
                                        <p:attrNameLst>
                                          <p:attrName>style.visibility</p:attrName>
                                        </p:attrNameLst>
                                      </p:cBhvr>
                                      <p:to>
                                        <p:strVal val="visible"/>
                                      </p:to>
                                    </p:set>
                                    <p:animEffect transition="in" filter="fade">
                                      <p:cBhvr>
                                        <p:cTn id="12" dur="500"/>
                                        <p:tgtEl>
                                          <p:spTgt spid="200">
                                            <p:txEl>
                                              <p:pRg st="0" end="0"/>
                                            </p:txEl>
                                          </p:spTgt>
                                        </p:tgtEl>
                                      </p:cBhvr>
                                    </p:animEffect>
                                    <p:anim calcmode="lin" valueType="num">
                                      <p:cBhvr>
                                        <p:cTn id="13" dur="500" fill="hold"/>
                                        <p:tgtEl>
                                          <p:spTgt spid="20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0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99">
                                            <p:txEl>
                                              <p:pRg st="0" end="0"/>
                                            </p:txEl>
                                          </p:spTgt>
                                        </p:tgtEl>
                                        <p:attrNameLst>
                                          <p:attrName>style.visibility</p:attrName>
                                        </p:attrNameLst>
                                      </p:cBhvr>
                                      <p:to>
                                        <p:strVal val="visible"/>
                                      </p:to>
                                    </p:set>
                                    <p:animEffect transition="in" filter="fade">
                                      <p:cBhvr>
                                        <p:cTn id="17" dur="500"/>
                                        <p:tgtEl>
                                          <p:spTgt spid="199">
                                            <p:txEl>
                                              <p:pRg st="0" end="0"/>
                                            </p:txEl>
                                          </p:spTgt>
                                        </p:tgtEl>
                                      </p:cBhvr>
                                    </p:animEffect>
                                    <p:anim calcmode="lin" valueType="num">
                                      <p:cBhvr>
                                        <p:cTn id="18" dur="500" fill="hold"/>
                                        <p:tgtEl>
                                          <p:spTgt spid="199">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99">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300"/>
                                  </p:stCondLst>
                                  <p:childTnLst>
                                    <p:set>
                                      <p:cBhvr>
                                        <p:cTn id="21" dur="1" fill="hold">
                                          <p:stCondLst>
                                            <p:cond delay="0"/>
                                          </p:stCondLst>
                                        </p:cTn>
                                        <p:tgtEl>
                                          <p:spTgt spid="202"/>
                                        </p:tgtEl>
                                        <p:attrNameLst>
                                          <p:attrName>style.visibility</p:attrName>
                                        </p:attrNameLst>
                                      </p:cBhvr>
                                      <p:to>
                                        <p:strVal val="visible"/>
                                      </p:to>
                                    </p:set>
                                    <p:anim calcmode="lin" valueType="num">
                                      <p:cBhvr additive="base">
                                        <p:cTn id="22" dur="500" fill="hold"/>
                                        <p:tgtEl>
                                          <p:spTgt spid="202"/>
                                        </p:tgtEl>
                                        <p:attrNameLst>
                                          <p:attrName>ppt_x</p:attrName>
                                        </p:attrNameLst>
                                      </p:cBhvr>
                                      <p:tavLst>
                                        <p:tav tm="0">
                                          <p:val>
                                            <p:strVal val="#ppt_x"/>
                                          </p:val>
                                        </p:tav>
                                        <p:tav tm="100000">
                                          <p:val>
                                            <p:strVal val="#ppt_x"/>
                                          </p:val>
                                        </p:tav>
                                      </p:tavLst>
                                    </p:anim>
                                    <p:anim calcmode="lin" valueType="num">
                                      <p:cBhvr additive="base">
                                        <p:cTn id="23"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build="p">
        <p:tmplLst>
          <p:tmpl lvl="1">
            <p:tnLst>
              <p:par>
                <p:cTn presetID="42" presetClass="entr" presetSubtype="0" fill="hold" nodeType="withEffect">
                  <p:stCondLst>
                    <p:cond delay="200"/>
                  </p:stCondLst>
                  <p:childTnLst>
                    <p:set>
                      <p:cBhvr>
                        <p:cTn dur="1" fill="hold">
                          <p:stCondLst>
                            <p:cond delay="0"/>
                          </p:stCondLst>
                        </p:cTn>
                        <p:tgtEl>
                          <p:spTgt spid="199"/>
                        </p:tgtEl>
                        <p:attrNameLst>
                          <p:attrName>style.visibility</p:attrName>
                        </p:attrNameLst>
                      </p:cBhvr>
                      <p:to>
                        <p:strVal val="visible"/>
                      </p:to>
                    </p:set>
                    <p:animEffect transition="in" filter="fade">
                      <p:cBhvr>
                        <p:cTn dur="500"/>
                        <p:tgtEl>
                          <p:spTgt spid="199"/>
                        </p:tgtEl>
                      </p:cBhvr>
                    </p:animEffect>
                    <p:anim calcmode="lin" valueType="num">
                      <p:cBhvr>
                        <p:cTn dur="500" fill="hold"/>
                        <p:tgtEl>
                          <p:spTgt spid="199"/>
                        </p:tgtEl>
                        <p:attrNameLst>
                          <p:attrName>ppt_x</p:attrName>
                        </p:attrNameLst>
                      </p:cBhvr>
                      <p:tavLst>
                        <p:tav tm="0">
                          <p:val>
                            <p:strVal val="#ppt_x"/>
                          </p:val>
                        </p:tav>
                        <p:tav tm="100000">
                          <p:val>
                            <p:strVal val="#ppt_x"/>
                          </p:val>
                        </p:tav>
                      </p:tavLst>
                    </p:anim>
                    <p:anim calcmode="lin" valueType="num">
                      <p:cBhvr>
                        <p:cTn dur="500" fill="hold"/>
                        <p:tgtEl>
                          <p:spTgt spid="199"/>
                        </p:tgtEl>
                        <p:attrNameLst>
                          <p:attrName>ppt_y</p:attrName>
                        </p:attrNameLst>
                      </p:cBhvr>
                      <p:tavLst>
                        <p:tav tm="0">
                          <p:val>
                            <p:strVal val="#ppt_y+.1"/>
                          </p:val>
                        </p:tav>
                        <p:tav tm="100000">
                          <p:val>
                            <p:strVal val="#ppt_y"/>
                          </p:val>
                        </p:tav>
                      </p:tavLst>
                    </p:anim>
                  </p:childTnLst>
                </p:cTn>
              </p:par>
            </p:tnLst>
          </p:tmpl>
        </p:tmplLst>
      </p:bldP>
      <p:bldP spid="200" grpId="0" build="p">
        <p:tmplLst>
          <p:tmpl lvl="1">
            <p:tnLst>
              <p:par>
                <p:cTn presetID="42" presetClass="entr" presetSubtype="0" fill="hold" nodeType="withEffect">
                  <p:stCondLst>
                    <p:cond delay="100"/>
                  </p:stCondLst>
                  <p:childTnLst>
                    <p:set>
                      <p:cBhvr>
                        <p:cTn dur="1" fill="hold">
                          <p:stCondLst>
                            <p:cond delay="0"/>
                          </p:stCondLst>
                        </p:cTn>
                        <p:tgtEl>
                          <p:spTgt spid="200"/>
                        </p:tgtEl>
                        <p:attrNameLst>
                          <p:attrName>style.visibility</p:attrName>
                        </p:attrNameLst>
                      </p:cBhvr>
                      <p:to>
                        <p:strVal val="visible"/>
                      </p:to>
                    </p:set>
                    <p:animEffect transition="in" filter="fade">
                      <p:cBhvr>
                        <p:cTn dur="500"/>
                        <p:tgtEl>
                          <p:spTgt spid="200"/>
                        </p:tgtEl>
                      </p:cBhvr>
                    </p:animEffect>
                    <p:anim calcmode="lin" valueType="num">
                      <p:cBhvr>
                        <p:cTn dur="500" fill="hold"/>
                        <p:tgtEl>
                          <p:spTgt spid="200"/>
                        </p:tgtEl>
                        <p:attrNameLst>
                          <p:attrName>ppt_x</p:attrName>
                        </p:attrNameLst>
                      </p:cBhvr>
                      <p:tavLst>
                        <p:tav tm="0">
                          <p:val>
                            <p:strVal val="#ppt_x"/>
                          </p:val>
                        </p:tav>
                        <p:tav tm="100000">
                          <p:val>
                            <p:strVal val="#ppt_x"/>
                          </p:val>
                        </p:tav>
                      </p:tavLst>
                    </p:anim>
                    <p:anim calcmode="lin" valueType="num">
                      <p:cBhvr>
                        <p:cTn dur="500" fill="hold"/>
                        <p:tgtEl>
                          <p:spTgt spid="200"/>
                        </p:tgtEl>
                        <p:attrNameLst>
                          <p:attrName>ppt_y</p:attrName>
                        </p:attrNameLst>
                      </p:cBhvr>
                      <p:tavLst>
                        <p:tav tm="0">
                          <p:val>
                            <p:strVal val="#ppt_y+.1"/>
                          </p:val>
                        </p:tav>
                        <p:tav tm="100000">
                          <p:val>
                            <p:strVal val="#ppt_y"/>
                          </p:val>
                        </p:tav>
                      </p:tavLst>
                    </p:anim>
                  </p:childTnLst>
                </p:cTn>
              </p:par>
            </p:tnLst>
          </p:tmpl>
        </p:tmplLst>
      </p:bldP>
      <p:bldP spid="201" grpId="0" build="p">
        <p:tmplLst>
          <p:tmpl lvl="1">
            <p:tnLst>
              <p:par>
                <p:cTn presetID="42" presetClass="entr" presetSubtype="0" fill="hold" nodeType="withEffect">
                  <p:stCondLst>
                    <p:cond delay="0"/>
                  </p:stCondLst>
                  <p:childTnLst>
                    <p:set>
                      <p:cBhvr>
                        <p:cTn dur="1" fill="hold">
                          <p:stCondLst>
                            <p:cond delay="0"/>
                          </p:stCondLst>
                        </p:cTn>
                        <p:tgtEl>
                          <p:spTgt spid="201"/>
                        </p:tgtEl>
                        <p:attrNameLst>
                          <p:attrName>style.visibility</p:attrName>
                        </p:attrNameLst>
                      </p:cBhvr>
                      <p:to>
                        <p:strVal val="visible"/>
                      </p:to>
                    </p:set>
                    <p:animEffect transition="in" filter="fade">
                      <p:cBhvr>
                        <p:cTn dur="500"/>
                        <p:tgtEl>
                          <p:spTgt spid="201"/>
                        </p:tgtEl>
                      </p:cBhvr>
                    </p:animEffect>
                    <p:anim calcmode="lin" valueType="num">
                      <p:cBhvr>
                        <p:cTn dur="500" fill="hold"/>
                        <p:tgtEl>
                          <p:spTgt spid="201"/>
                        </p:tgtEl>
                        <p:attrNameLst>
                          <p:attrName>ppt_x</p:attrName>
                        </p:attrNameLst>
                      </p:cBhvr>
                      <p:tavLst>
                        <p:tav tm="0">
                          <p:val>
                            <p:strVal val="#ppt_x"/>
                          </p:val>
                        </p:tav>
                        <p:tav tm="100000">
                          <p:val>
                            <p:strVal val="#ppt_x"/>
                          </p:val>
                        </p:tav>
                      </p:tavLst>
                    </p:anim>
                    <p:anim calcmode="lin" valueType="num">
                      <p:cBhvr>
                        <p:cTn dur="500" fill="hold"/>
                        <p:tgtEl>
                          <p:spTgt spid="20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99_Infographic">
    <p:bg>
      <p:bgPr>
        <a:solidFill>
          <a:schemeClr val="tx2"/>
        </a:solidFill>
        <a:effectLst/>
      </p:bgPr>
    </p:bg>
    <p:spTree>
      <p:nvGrpSpPr>
        <p:cNvPr id="1" name=""/>
        <p:cNvGrpSpPr/>
        <p:nvPr/>
      </p:nvGrpSpPr>
      <p:grpSpPr>
        <a:xfrm>
          <a:off x="0" y="0"/>
          <a:ext cx="0" cy="0"/>
        </a:xfrm>
      </p:grpSpPr>
      <p:sp>
        <p:nvSpPr>
          <p:cNvPr id="175" name="Текст 7"/>
          <p:cNvSpPr>
            <a:spLocks noGrp="1"/>
          </p:cNvSpPr>
          <p:nvPr>
            <p:ph type="body" sz="quarter" idx="171" hasCustomPrompt="1"/>
          </p:nvPr>
        </p:nvSpPr>
        <p:spPr>
          <a:xfrm>
            <a:off x="3061109" y="9192991"/>
            <a:ext cx="18288000" cy="3438406"/>
          </a:xfrm>
          <a:solidFill>
            <a:schemeClr val="tx2">
              <a:lumMod val="60000"/>
              <a:lumOff val="4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82" name="Текст 7"/>
          <p:cNvSpPr>
            <a:spLocks noGrp="1"/>
          </p:cNvSpPr>
          <p:nvPr>
            <p:ph type="body" sz="quarter" idx="164" hasCustomPrompt="1"/>
          </p:nvPr>
        </p:nvSpPr>
        <p:spPr>
          <a:xfrm>
            <a:off x="4077109" y="8048152"/>
            <a:ext cx="16256000" cy="3437814"/>
          </a:xfrm>
          <a:solidFill>
            <a:schemeClr val="tx2">
              <a:lumMod val="60000"/>
              <a:lumOff val="4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69" name="Текст 7"/>
          <p:cNvSpPr>
            <a:spLocks noGrp="1"/>
          </p:cNvSpPr>
          <p:nvPr>
            <p:ph type="body" sz="quarter" idx="165" hasCustomPrompt="1"/>
          </p:nvPr>
        </p:nvSpPr>
        <p:spPr>
          <a:xfrm>
            <a:off x="5093109" y="6903060"/>
            <a:ext cx="14224000" cy="3403612"/>
          </a:xfrm>
          <a:solidFill>
            <a:schemeClr val="tx2">
              <a:lumMod val="40000"/>
              <a:lumOff val="6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0" name="Текст 7"/>
          <p:cNvSpPr>
            <a:spLocks noGrp="1"/>
          </p:cNvSpPr>
          <p:nvPr>
            <p:ph type="body" sz="quarter" idx="166" hasCustomPrompt="1"/>
          </p:nvPr>
        </p:nvSpPr>
        <p:spPr>
          <a:xfrm>
            <a:off x="6109109" y="5757969"/>
            <a:ext cx="12192000" cy="3419909"/>
          </a:xfrm>
          <a:solidFill>
            <a:schemeClr val="tx2">
              <a:lumMod val="40000"/>
              <a:lumOff val="6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1" name="Текст 7"/>
          <p:cNvSpPr>
            <a:spLocks noGrp="1"/>
          </p:cNvSpPr>
          <p:nvPr>
            <p:ph type="body" sz="quarter" idx="167" hasCustomPrompt="1"/>
          </p:nvPr>
        </p:nvSpPr>
        <p:spPr>
          <a:xfrm>
            <a:off x="7125109" y="4612793"/>
            <a:ext cx="10160000" cy="3419655"/>
          </a:xfrm>
          <a:solidFill>
            <a:schemeClr val="tx2">
              <a:lumMod val="20000"/>
              <a:lumOff val="8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2" name="Текст 7"/>
          <p:cNvSpPr>
            <a:spLocks noGrp="1"/>
          </p:cNvSpPr>
          <p:nvPr>
            <p:ph type="body" sz="quarter" idx="168" hasCustomPrompt="1"/>
          </p:nvPr>
        </p:nvSpPr>
        <p:spPr>
          <a:xfrm>
            <a:off x="8141109" y="3467449"/>
            <a:ext cx="8128000" cy="3419569"/>
          </a:xfrm>
          <a:solidFill>
            <a:schemeClr val="tx2">
              <a:lumMod val="20000"/>
              <a:lumOff val="8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3" name="Текст 7"/>
          <p:cNvSpPr>
            <a:spLocks noGrp="1"/>
          </p:cNvSpPr>
          <p:nvPr>
            <p:ph type="body" sz="quarter" idx="169" hasCustomPrompt="1"/>
          </p:nvPr>
        </p:nvSpPr>
        <p:spPr>
          <a:xfrm>
            <a:off x="9157109" y="2305468"/>
            <a:ext cx="6096000" cy="3436205"/>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4" name="Текст 7"/>
          <p:cNvSpPr>
            <a:spLocks noGrp="1"/>
          </p:cNvSpPr>
          <p:nvPr>
            <p:ph type="body" sz="quarter" idx="170" hasCustomPrompt="1"/>
          </p:nvPr>
        </p:nvSpPr>
        <p:spPr>
          <a:xfrm>
            <a:off x="10173109" y="1115765"/>
            <a:ext cx="4064000" cy="3497030"/>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952737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fill="hold"/>
                                        <p:tgtEl>
                                          <p:spTgt spid="174"/>
                                        </p:tgtEl>
                                        <p:attrNameLst>
                                          <p:attrName>ppt_x</p:attrName>
                                        </p:attrNameLst>
                                      </p:cBhvr>
                                      <p:tavLst>
                                        <p:tav tm="0">
                                          <p:val>
                                            <p:strVal val="#ppt_x"/>
                                          </p:val>
                                        </p:tav>
                                        <p:tav tm="100000">
                                          <p:val>
                                            <p:strVal val="#ppt_x"/>
                                          </p:val>
                                        </p:tav>
                                      </p:tavLst>
                                    </p:anim>
                                    <p:anim calcmode="lin" valueType="num">
                                      <p:cBhvr additive="base">
                                        <p:cTn id="8"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173"/>
                                        </p:tgtEl>
                                        <p:attrNameLst>
                                          <p:attrName>style.visibility</p:attrName>
                                        </p:attrNameLst>
                                      </p:cBhvr>
                                      <p:to>
                                        <p:strVal val="visible"/>
                                      </p:to>
                                    </p:set>
                                    <p:anim calcmode="lin" valueType="num">
                                      <p:cBhvr additive="base">
                                        <p:cTn id="13" dur="500" fill="hold"/>
                                        <p:tgtEl>
                                          <p:spTgt spid="173"/>
                                        </p:tgtEl>
                                        <p:attrNameLst>
                                          <p:attrName>ppt_x</p:attrName>
                                        </p:attrNameLst>
                                      </p:cBhvr>
                                      <p:tavLst>
                                        <p:tav tm="0">
                                          <p:val>
                                            <p:strVal val="#ppt_x"/>
                                          </p:val>
                                        </p:tav>
                                        <p:tav tm="100000">
                                          <p:val>
                                            <p:strVal val="#ppt_x"/>
                                          </p:val>
                                        </p:tav>
                                      </p:tavLst>
                                    </p:anim>
                                    <p:anim calcmode="lin" valueType="num">
                                      <p:cBhvr additive="base">
                                        <p:cTn id="14" dur="500" fill="hold"/>
                                        <p:tgtEl>
                                          <p:spTgt spid="17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nodeType="afterGroup">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172"/>
                                        </p:tgtEl>
                                        <p:attrNameLst>
                                          <p:attrName>style.visibility</p:attrName>
                                        </p:attrNameLst>
                                      </p:cBhvr>
                                      <p:to>
                                        <p:strVal val="visible"/>
                                      </p:to>
                                    </p:set>
                                    <p:anim calcmode="lin" valueType="num">
                                      <p:cBhvr additive="base">
                                        <p:cTn id="19" dur="500" fill="hold"/>
                                        <p:tgtEl>
                                          <p:spTgt spid="172"/>
                                        </p:tgtEl>
                                        <p:attrNameLst>
                                          <p:attrName>ppt_x</p:attrName>
                                        </p:attrNameLst>
                                      </p:cBhvr>
                                      <p:tavLst>
                                        <p:tav tm="0">
                                          <p:val>
                                            <p:strVal val="#ppt_x"/>
                                          </p:val>
                                        </p:tav>
                                        <p:tav tm="100000">
                                          <p:val>
                                            <p:strVal val="#ppt_x"/>
                                          </p:val>
                                        </p:tav>
                                      </p:tavLst>
                                    </p:anim>
                                    <p:anim calcmode="lin" valueType="num">
                                      <p:cBhvr additive="base">
                                        <p:cTn id="20"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additive="base">
                                        <p:cTn id="25" dur="500" fill="hold"/>
                                        <p:tgtEl>
                                          <p:spTgt spid="171"/>
                                        </p:tgtEl>
                                        <p:attrNameLst>
                                          <p:attrName>ppt_x</p:attrName>
                                        </p:attrNameLst>
                                      </p:cBhvr>
                                      <p:tavLst>
                                        <p:tav tm="0">
                                          <p:val>
                                            <p:strVal val="#ppt_x"/>
                                          </p:val>
                                        </p:tav>
                                        <p:tav tm="100000">
                                          <p:val>
                                            <p:strVal val="#ppt_x"/>
                                          </p:val>
                                        </p:tav>
                                      </p:tavLst>
                                    </p:anim>
                                    <p:anim calcmode="lin" valueType="num">
                                      <p:cBhvr additive="base">
                                        <p:cTn id="26"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nodeType="afterGroup">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170"/>
                                        </p:tgtEl>
                                        <p:attrNameLst>
                                          <p:attrName>style.visibility</p:attrName>
                                        </p:attrNameLst>
                                      </p:cBhvr>
                                      <p:to>
                                        <p:strVal val="visible"/>
                                      </p:to>
                                    </p:set>
                                    <p:anim calcmode="lin" valueType="num">
                                      <p:cBhvr additive="base">
                                        <p:cTn id="31" dur="500" fill="hold"/>
                                        <p:tgtEl>
                                          <p:spTgt spid="170"/>
                                        </p:tgtEl>
                                        <p:attrNameLst>
                                          <p:attrName>ppt_x</p:attrName>
                                        </p:attrNameLst>
                                      </p:cBhvr>
                                      <p:tavLst>
                                        <p:tav tm="0">
                                          <p:val>
                                            <p:strVal val="#ppt_x"/>
                                          </p:val>
                                        </p:tav>
                                        <p:tav tm="100000">
                                          <p:val>
                                            <p:strVal val="#ppt_x"/>
                                          </p:val>
                                        </p:tav>
                                      </p:tavLst>
                                    </p:anim>
                                    <p:anim calcmode="lin" valueType="num">
                                      <p:cBhvr additive="base">
                                        <p:cTn id="32"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2" presetClass="entr" presetSubtype="4" decel="100000" fill="hold" grpId="0" nodeType="clickEffect">
                                  <p:stCondLst>
                                    <p:cond delay="0"/>
                                  </p:stCondLst>
                                  <p:childTnLst>
                                    <p:set>
                                      <p:cBhvr>
                                        <p:cTn id="36" dur="1" fill="hold">
                                          <p:stCondLst>
                                            <p:cond delay="0"/>
                                          </p:stCondLst>
                                        </p:cTn>
                                        <p:tgtEl>
                                          <p:spTgt spid="169"/>
                                        </p:tgtEl>
                                        <p:attrNameLst>
                                          <p:attrName>style.visibility</p:attrName>
                                        </p:attrNameLst>
                                      </p:cBhvr>
                                      <p:to>
                                        <p:strVal val="visible"/>
                                      </p:to>
                                    </p:set>
                                    <p:anim calcmode="lin" valueType="num">
                                      <p:cBhvr additive="base">
                                        <p:cTn id="37" dur="500" fill="hold"/>
                                        <p:tgtEl>
                                          <p:spTgt spid="169"/>
                                        </p:tgtEl>
                                        <p:attrNameLst>
                                          <p:attrName>ppt_x</p:attrName>
                                        </p:attrNameLst>
                                      </p:cBhvr>
                                      <p:tavLst>
                                        <p:tav tm="0">
                                          <p:val>
                                            <p:strVal val="#ppt_x"/>
                                          </p:val>
                                        </p:tav>
                                        <p:tav tm="100000">
                                          <p:val>
                                            <p:strVal val="#ppt_x"/>
                                          </p:val>
                                        </p:tav>
                                      </p:tavLst>
                                    </p:anim>
                                    <p:anim calcmode="lin" valueType="num">
                                      <p:cBhvr additive="base">
                                        <p:cTn id="38"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cond evt="onBegin" delay="0">
                          <p:tn val="38"/>
                        </p:cond>
                      </p:stCondLst>
                      <p:childTnLst>
                        <p:par>
                          <p:cTn id="40" fill="hold" nodeType="afterGroup">
                            <p:stCondLst>
                              <p:cond delay="0"/>
                            </p:stCondLst>
                            <p:childTnLst>
                              <p:par>
                                <p:cTn id="41" presetID="2" presetClass="entr" presetSubtype="4" decel="100000" fill="hold" grpId="0" nodeType="clickEffect">
                                  <p:stCondLst>
                                    <p:cond delay="0"/>
                                  </p:stCondLst>
                                  <p:childTnLst>
                                    <p:set>
                                      <p:cBhvr>
                                        <p:cTn id="42" dur="1" fill="hold">
                                          <p:stCondLst>
                                            <p:cond delay="0"/>
                                          </p:stCondLst>
                                        </p:cTn>
                                        <p:tgtEl>
                                          <p:spTgt spid="182"/>
                                        </p:tgtEl>
                                        <p:attrNameLst>
                                          <p:attrName>style.visibility</p:attrName>
                                        </p:attrNameLst>
                                      </p:cBhvr>
                                      <p:to>
                                        <p:strVal val="visible"/>
                                      </p:to>
                                    </p:set>
                                    <p:anim calcmode="lin" valueType="num">
                                      <p:cBhvr additive="base">
                                        <p:cTn id="43" dur="500" fill="hold"/>
                                        <p:tgtEl>
                                          <p:spTgt spid="182"/>
                                        </p:tgtEl>
                                        <p:attrNameLst>
                                          <p:attrName>ppt_x</p:attrName>
                                        </p:attrNameLst>
                                      </p:cBhvr>
                                      <p:tavLst>
                                        <p:tav tm="0">
                                          <p:val>
                                            <p:strVal val="#ppt_x"/>
                                          </p:val>
                                        </p:tav>
                                        <p:tav tm="100000">
                                          <p:val>
                                            <p:strVal val="#ppt_x"/>
                                          </p:val>
                                        </p:tav>
                                      </p:tavLst>
                                    </p:anim>
                                    <p:anim calcmode="lin" valueType="num">
                                      <p:cBhvr additive="base">
                                        <p:cTn id="44" dur="500" fill="hold"/>
                                        <p:tgtEl>
                                          <p:spTgt spid="18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cond evt="onBegin" delay="0">
                          <p:tn val="44"/>
                        </p:cond>
                      </p:stCondLst>
                      <p:childTnLst>
                        <p:par>
                          <p:cTn id="46" fill="hold" nodeType="afterGroup">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75"/>
                                        </p:tgtEl>
                                        <p:attrNameLst>
                                          <p:attrName>style.visibility</p:attrName>
                                        </p:attrNameLst>
                                      </p:cBhvr>
                                      <p:to>
                                        <p:strVal val="visible"/>
                                      </p:to>
                                    </p:set>
                                    <p:anim calcmode="lin" valueType="num">
                                      <p:cBhvr additive="base">
                                        <p:cTn id="49" dur="500" fill="hold"/>
                                        <p:tgtEl>
                                          <p:spTgt spid="175"/>
                                        </p:tgtEl>
                                        <p:attrNameLst>
                                          <p:attrName>ppt_x</p:attrName>
                                        </p:attrNameLst>
                                      </p:cBhvr>
                                      <p:tavLst>
                                        <p:tav tm="0">
                                          <p:val>
                                            <p:strVal val="#ppt_x"/>
                                          </p:val>
                                        </p:tav>
                                        <p:tav tm="100000">
                                          <p:val>
                                            <p:strVal val="#ppt_x"/>
                                          </p:val>
                                        </p:tav>
                                      </p:tavLst>
                                    </p:anim>
                                    <p:anim calcmode="lin" valueType="num">
                                      <p:cBhvr additive="base">
                                        <p:cTn id="50"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tmplLst>
          <p:tmpl>
            <p:tnLst>
              <p:par>
                <p:cTn presetID="2" presetClass="entr" presetSubtype="4" decel="100000" fill="hold" nodeType="clickEffect">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fill="hold"/>
                        <p:tgtEl>
                          <p:spTgt spid="175"/>
                        </p:tgtEl>
                        <p:attrNameLst>
                          <p:attrName>ppt_x</p:attrName>
                        </p:attrNameLst>
                      </p:cBhvr>
                      <p:tavLst>
                        <p:tav tm="0">
                          <p:val>
                            <p:strVal val="#ppt_x"/>
                          </p:val>
                        </p:tav>
                        <p:tav tm="100000">
                          <p:val>
                            <p:strVal val="#ppt_x"/>
                          </p:val>
                        </p:tav>
                      </p:tavLst>
                    </p:anim>
                    <p:anim calcmode="lin" valueType="num">
                      <p:cBhvr additive="base">
                        <p:cTn dur="500" fill="hold"/>
                        <p:tgtEl>
                          <p:spTgt spid="175"/>
                        </p:tgtEl>
                        <p:attrNameLst>
                          <p:attrName>ppt_y</p:attrName>
                        </p:attrNameLst>
                      </p:cBhvr>
                      <p:tavLst>
                        <p:tav tm="0">
                          <p:val>
                            <p:strVal val="1+#ppt_h/2"/>
                          </p:val>
                        </p:tav>
                        <p:tav tm="100000">
                          <p:val>
                            <p:strVal val="#ppt_y"/>
                          </p:val>
                        </p:tav>
                      </p:tavLst>
                    </p:anim>
                  </p:childTnLst>
                </p:cTn>
              </p:par>
            </p:tnLst>
          </p:tmpl>
        </p:tmplLst>
      </p:bldP>
      <p:bldP spid="182" grpId="0" animBg="1">
        <p:tmplLst>
          <p:tmpl>
            <p:tnLst>
              <p:par>
                <p:cTn presetID="2" presetClass="entr" presetSubtype="4" decel="100000" fill="hold" nodeType="clickEffect">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fill="hold"/>
                        <p:tgtEl>
                          <p:spTgt spid="182"/>
                        </p:tgtEl>
                        <p:attrNameLst>
                          <p:attrName>ppt_x</p:attrName>
                        </p:attrNameLst>
                      </p:cBhvr>
                      <p:tavLst>
                        <p:tav tm="0">
                          <p:val>
                            <p:strVal val="#ppt_x"/>
                          </p:val>
                        </p:tav>
                        <p:tav tm="100000">
                          <p:val>
                            <p:strVal val="#ppt_x"/>
                          </p:val>
                        </p:tav>
                      </p:tavLst>
                    </p:anim>
                    <p:anim calcmode="lin" valueType="num">
                      <p:cBhvr additive="base">
                        <p:cTn dur="500" fill="hold"/>
                        <p:tgtEl>
                          <p:spTgt spid="182"/>
                        </p:tgtEl>
                        <p:attrNameLst>
                          <p:attrName>ppt_y</p:attrName>
                        </p:attrNameLst>
                      </p:cBhvr>
                      <p:tavLst>
                        <p:tav tm="0">
                          <p:val>
                            <p:strVal val="1+#ppt_h/2"/>
                          </p:val>
                        </p:tav>
                        <p:tav tm="100000">
                          <p:val>
                            <p:strVal val="#ppt_y"/>
                          </p:val>
                        </p:tav>
                      </p:tavLst>
                    </p:anim>
                  </p:childTnLst>
                </p:cTn>
              </p:par>
            </p:tnLst>
          </p:tmpl>
        </p:tmplLst>
      </p:bldP>
      <p:bldP spid="169" grpId="0" animBg="1">
        <p:tmplLst>
          <p:tmpl>
            <p:tnLst>
              <p:par>
                <p:cTn presetID="2" presetClass="entr" presetSubtype="4" decel="100000" fill="hold" nodeType="clickEffect">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fill="hold"/>
                        <p:tgtEl>
                          <p:spTgt spid="169"/>
                        </p:tgtEl>
                        <p:attrNameLst>
                          <p:attrName>ppt_x</p:attrName>
                        </p:attrNameLst>
                      </p:cBhvr>
                      <p:tavLst>
                        <p:tav tm="0">
                          <p:val>
                            <p:strVal val="#ppt_x"/>
                          </p:val>
                        </p:tav>
                        <p:tav tm="100000">
                          <p:val>
                            <p:strVal val="#ppt_x"/>
                          </p:val>
                        </p:tav>
                      </p:tavLst>
                    </p:anim>
                    <p:anim calcmode="lin" valueType="num">
                      <p:cBhvr additive="base">
                        <p:cTn dur="500" fill="hold"/>
                        <p:tgtEl>
                          <p:spTgt spid="169"/>
                        </p:tgtEl>
                        <p:attrNameLst>
                          <p:attrName>ppt_y</p:attrName>
                        </p:attrNameLst>
                      </p:cBhvr>
                      <p:tavLst>
                        <p:tav tm="0">
                          <p:val>
                            <p:strVal val="1+#ppt_h/2"/>
                          </p:val>
                        </p:tav>
                        <p:tav tm="100000">
                          <p:val>
                            <p:strVal val="#ppt_y"/>
                          </p:val>
                        </p:tav>
                      </p:tavLst>
                    </p:anim>
                  </p:childTnLst>
                </p:cTn>
              </p:par>
            </p:tnLst>
          </p:tmpl>
        </p:tmplLst>
      </p:bldP>
      <p:bldP spid="170" grpId="0" animBg="1">
        <p:tmplLst>
          <p:tmpl>
            <p:tnLst>
              <p:par>
                <p:cTn presetID="2" presetClass="entr" presetSubtype="4" decel="100000" fill="hold" nodeType="clickEffect">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fill="hold"/>
                        <p:tgtEl>
                          <p:spTgt spid="170"/>
                        </p:tgtEl>
                        <p:attrNameLst>
                          <p:attrName>ppt_x</p:attrName>
                        </p:attrNameLst>
                      </p:cBhvr>
                      <p:tavLst>
                        <p:tav tm="0">
                          <p:val>
                            <p:strVal val="#ppt_x"/>
                          </p:val>
                        </p:tav>
                        <p:tav tm="100000">
                          <p:val>
                            <p:strVal val="#ppt_x"/>
                          </p:val>
                        </p:tav>
                      </p:tavLst>
                    </p:anim>
                    <p:anim calcmode="lin" valueType="num">
                      <p:cBhvr additive="base">
                        <p:cTn dur="500" fill="hold"/>
                        <p:tgtEl>
                          <p:spTgt spid="170"/>
                        </p:tgtEl>
                        <p:attrNameLst>
                          <p:attrName>ppt_y</p:attrName>
                        </p:attrNameLst>
                      </p:cBhvr>
                      <p:tavLst>
                        <p:tav tm="0">
                          <p:val>
                            <p:strVal val="1+#ppt_h/2"/>
                          </p:val>
                        </p:tav>
                        <p:tav tm="100000">
                          <p:val>
                            <p:strVal val="#ppt_y"/>
                          </p:val>
                        </p:tav>
                      </p:tavLst>
                    </p:anim>
                  </p:childTnLst>
                </p:cTn>
              </p:par>
            </p:tnLst>
          </p:tmpl>
        </p:tmplLst>
      </p:bldP>
      <p:bldP spid="171" grpId="0" animBg="1">
        <p:tmplLst>
          <p:tmpl>
            <p:tnLst>
              <p:par>
                <p:cTn presetID="2" presetClass="entr" presetSubtype="4" decel="100000" fill="hold" nodeType="clickEffect">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fill="hold"/>
                        <p:tgtEl>
                          <p:spTgt spid="171"/>
                        </p:tgtEl>
                        <p:attrNameLst>
                          <p:attrName>ppt_x</p:attrName>
                        </p:attrNameLst>
                      </p:cBhvr>
                      <p:tavLst>
                        <p:tav tm="0">
                          <p:val>
                            <p:strVal val="#ppt_x"/>
                          </p:val>
                        </p:tav>
                        <p:tav tm="100000">
                          <p:val>
                            <p:strVal val="#ppt_x"/>
                          </p:val>
                        </p:tav>
                      </p:tavLst>
                    </p:anim>
                    <p:anim calcmode="lin" valueType="num">
                      <p:cBhvr additive="base">
                        <p:cTn dur="500" fill="hold"/>
                        <p:tgtEl>
                          <p:spTgt spid="171"/>
                        </p:tgtEl>
                        <p:attrNameLst>
                          <p:attrName>ppt_y</p:attrName>
                        </p:attrNameLst>
                      </p:cBhvr>
                      <p:tavLst>
                        <p:tav tm="0">
                          <p:val>
                            <p:strVal val="1+#ppt_h/2"/>
                          </p:val>
                        </p:tav>
                        <p:tav tm="100000">
                          <p:val>
                            <p:strVal val="#ppt_y"/>
                          </p:val>
                        </p:tav>
                      </p:tavLst>
                    </p:anim>
                  </p:childTnLst>
                </p:cTn>
              </p:par>
            </p:tnLst>
          </p:tmpl>
        </p:tmplLst>
      </p:bldP>
      <p:bldP spid="172" grpId="0" animBg="1">
        <p:tmplLst>
          <p:tmpl>
            <p:tnLst>
              <p:par>
                <p:cTn presetID="2" presetClass="entr" presetSubtype="4" decel="100000" fill="hold" nodeType="clickEffect">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500" fill="hold"/>
                        <p:tgtEl>
                          <p:spTgt spid="172"/>
                        </p:tgtEl>
                        <p:attrNameLst>
                          <p:attrName>ppt_x</p:attrName>
                        </p:attrNameLst>
                      </p:cBhvr>
                      <p:tavLst>
                        <p:tav tm="0">
                          <p:val>
                            <p:strVal val="#ppt_x"/>
                          </p:val>
                        </p:tav>
                        <p:tav tm="100000">
                          <p:val>
                            <p:strVal val="#ppt_x"/>
                          </p:val>
                        </p:tav>
                      </p:tavLst>
                    </p:anim>
                    <p:anim calcmode="lin" valueType="num">
                      <p:cBhvr additive="base">
                        <p:cTn dur="500" fill="hold"/>
                        <p:tgtEl>
                          <p:spTgt spid="172"/>
                        </p:tgtEl>
                        <p:attrNameLst>
                          <p:attrName>ppt_y</p:attrName>
                        </p:attrNameLst>
                      </p:cBhvr>
                      <p:tavLst>
                        <p:tav tm="0">
                          <p:val>
                            <p:strVal val="1+#ppt_h/2"/>
                          </p:val>
                        </p:tav>
                        <p:tav tm="100000">
                          <p:val>
                            <p:strVal val="#ppt_y"/>
                          </p:val>
                        </p:tav>
                      </p:tavLst>
                    </p:anim>
                  </p:childTnLst>
                </p:cTn>
              </p:par>
            </p:tnLst>
          </p:tmpl>
        </p:tmplLst>
      </p:bldP>
      <p:bldP spid="173" grpId="0" animBg="1">
        <p:tmplLst>
          <p:tmpl>
            <p:tnLst>
              <p:par>
                <p:cTn presetID="2" presetClass="entr" presetSubtype="4" decel="100000" fill="hold" nodeType="clickEffect">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fill="hold"/>
                        <p:tgtEl>
                          <p:spTgt spid="173"/>
                        </p:tgtEl>
                        <p:attrNameLst>
                          <p:attrName>ppt_x</p:attrName>
                        </p:attrNameLst>
                      </p:cBhvr>
                      <p:tavLst>
                        <p:tav tm="0">
                          <p:val>
                            <p:strVal val="#ppt_x"/>
                          </p:val>
                        </p:tav>
                        <p:tav tm="100000">
                          <p:val>
                            <p:strVal val="#ppt_x"/>
                          </p:val>
                        </p:tav>
                      </p:tavLst>
                    </p:anim>
                    <p:anim calcmode="lin" valueType="num">
                      <p:cBhvr additive="base">
                        <p:cTn dur="500" fill="hold"/>
                        <p:tgtEl>
                          <p:spTgt spid="173"/>
                        </p:tgtEl>
                        <p:attrNameLst>
                          <p:attrName>ppt_y</p:attrName>
                        </p:attrNameLst>
                      </p:cBhvr>
                      <p:tavLst>
                        <p:tav tm="0">
                          <p:val>
                            <p:strVal val="1+#ppt_h/2"/>
                          </p:val>
                        </p:tav>
                        <p:tav tm="100000">
                          <p:val>
                            <p:strVal val="#ppt_y"/>
                          </p:val>
                        </p:tav>
                      </p:tavLst>
                    </p:anim>
                  </p:childTnLst>
                </p:cTn>
              </p:par>
            </p:tnLst>
          </p:tmpl>
        </p:tmplLst>
      </p:bldP>
      <p:bldP spid="174" grpId="0" animBg="1">
        <p:tmplLst>
          <p:tmpl>
            <p:tnLst>
              <p:par>
                <p:cTn presetID="2" presetClass="entr" presetSubtype="4" decel="100000" fill="hold" nodeType="withEffect">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fill="hold"/>
                        <p:tgtEl>
                          <p:spTgt spid="174"/>
                        </p:tgtEl>
                        <p:attrNameLst>
                          <p:attrName>ppt_x</p:attrName>
                        </p:attrNameLst>
                      </p:cBhvr>
                      <p:tavLst>
                        <p:tav tm="0">
                          <p:val>
                            <p:strVal val="#ppt_x"/>
                          </p:val>
                        </p:tav>
                        <p:tav tm="100000">
                          <p:val>
                            <p:strVal val="#ppt_x"/>
                          </p:val>
                        </p:tav>
                      </p:tavLst>
                    </p:anim>
                    <p:anim calcmode="lin" valueType="num">
                      <p:cBhvr additive="base">
                        <p:cTn dur="500" fill="hold"/>
                        <p:tgtEl>
                          <p:spTgt spid="17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0_SWOT">
    <p:bg>
      <p:bgPr>
        <a:solidFill>
          <a:schemeClr val="tx2"/>
        </a:solidFill>
        <a:effectLst/>
      </p:bgPr>
    </p:bg>
    <p:spTree>
      <p:nvGrpSpPr>
        <p:cNvPr id="1" name=""/>
        <p:cNvGrpSpPr/>
        <p:nvPr/>
      </p:nvGrpSpPr>
      <p:grpSpPr>
        <a:xfrm>
          <a:off x="0" y="0"/>
          <a:ext cx="0" cy="0"/>
        </a:xfrm>
      </p:grpSpPr>
      <p:sp>
        <p:nvSpPr>
          <p:cNvPr id="985" name="Rounded Rectangle 984"/>
          <p:cNvSpPr/>
          <p:nvPr userDrawn="1"/>
        </p:nvSpPr>
        <p:spPr>
          <a:xfrm>
            <a:off x="2286000" y="1390650"/>
            <a:ext cx="20002500" cy="11125200"/>
          </a:xfrm>
          <a:prstGeom prst="roundRect">
            <a:avLst>
              <a:gd name="adj" fmla="val 6688"/>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spect="1"/>
          </p:cNvSpPr>
          <p:nvPr userDrawn="1"/>
        </p:nvSpPr>
        <p:spPr>
          <a:xfrm>
            <a:off x="17252950" y="1115613"/>
            <a:ext cx="5112000" cy="114547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a:spLocks noChangeAspect="1"/>
          </p:cNvSpPr>
          <p:nvPr userDrawn="1"/>
        </p:nvSpPr>
        <p:spPr>
          <a:xfrm>
            <a:off x="12172294" y="1115613"/>
            <a:ext cx="5112000" cy="1145478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a:spLocks noChangeAspect="1"/>
          </p:cNvSpPr>
          <p:nvPr userDrawn="1"/>
        </p:nvSpPr>
        <p:spPr>
          <a:xfrm>
            <a:off x="7091637" y="1115611"/>
            <a:ext cx="5112000" cy="114547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a:spLocks noChangeAspect="1"/>
          </p:cNvSpPr>
          <p:nvPr userDrawn="1"/>
        </p:nvSpPr>
        <p:spPr>
          <a:xfrm>
            <a:off x="2010980" y="1115613"/>
            <a:ext cx="5112000" cy="11454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hape 41"/>
          <p:cNvSpPr>
            <a:spLocks noGrp="1"/>
          </p:cNvSpPr>
          <p:nvPr>
            <p:ph type="body" sz="quarter" idx="141" hasCustomPrompt="1"/>
          </p:nvPr>
        </p:nvSpPr>
        <p:spPr>
          <a:xfrm>
            <a:off x="7547966" y="6597862"/>
            <a:ext cx="4195121" cy="5289337"/>
          </a:xfrm>
          <a:prstGeom prst="rect">
            <a:avLst/>
          </a:prstGeom>
        </p:spPr>
        <p:txBody>
          <a:bodyPr lIns="0" tIns="0" rIns="0" bIns="0" anchor="t" anchorCtr="0">
            <a:normAutofit/>
          </a:bodyPr>
          <a:lstStyle>
            <a:lvl1pPr algn="l"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43" name="Shape 41"/>
          <p:cNvSpPr>
            <a:spLocks noGrp="1"/>
          </p:cNvSpPr>
          <p:nvPr>
            <p:ph type="body" sz="quarter" idx="146" hasCustomPrompt="1"/>
          </p:nvPr>
        </p:nvSpPr>
        <p:spPr>
          <a:xfrm>
            <a:off x="2451420" y="6597862"/>
            <a:ext cx="4191910" cy="5289337"/>
          </a:xfrm>
          <a:prstGeom prst="rect">
            <a:avLst/>
          </a:prstGeom>
        </p:spPr>
        <p:txBody>
          <a:bodyPr lIns="0" tIns="0" rIns="0" bIns="0" anchor="t" anchorCtr="0">
            <a:normAutofit/>
          </a:bodyPr>
          <a:lstStyle>
            <a:lvl1pPr algn="l"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44" name="Shape 41"/>
          <p:cNvSpPr>
            <a:spLocks noGrp="1"/>
          </p:cNvSpPr>
          <p:nvPr>
            <p:ph type="body" sz="quarter" idx="147" hasCustomPrompt="1"/>
          </p:nvPr>
        </p:nvSpPr>
        <p:spPr>
          <a:xfrm>
            <a:off x="17712440" y="6597862"/>
            <a:ext cx="4195121" cy="5289337"/>
          </a:xfrm>
          <a:prstGeom prst="rect">
            <a:avLst/>
          </a:prstGeom>
        </p:spPr>
        <p:txBody>
          <a:bodyPr lIns="0" tIns="0" rIns="0" bIns="0" anchor="t" anchorCtr="0">
            <a:normAutofit/>
          </a:bodyPr>
          <a:lstStyle>
            <a:lvl1pPr algn="l"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45" name="Shape 41"/>
          <p:cNvSpPr>
            <a:spLocks noGrp="1"/>
          </p:cNvSpPr>
          <p:nvPr>
            <p:ph type="body" sz="quarter" idx="148" hasCustomPrompt="1"/>
          </p:nvPr>
        </p:nvSpPr>
        <p:spPr>
          <a:xfrm>
            <a:off x="12623966" y="6597862"/>
            <a:ext cx="4197623" cy="5289337"/>
          </a:xfrm>
          <a:prstGeom prst="rect">
            <a:avLst/>
          </a:prstGeom>
        </p:spPr>
        <p:txBody>
          <a:bodyPr lIns="0" tIns="0" rIns="0" bIns="0" anchor="t" anchorCtr="0">
            <a:normAutofit/>
          </a:bodyPr>
          <a:lstStyle>
            <a:lvl1pPr algn="l"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659" name="Текст 7"/>
          <p:cNvSpPr>
            <a:spLocks noGrp="1"/>
          </p:cNvSpPr>
          <p:nvPr>
            <p:ph type="body" sz="quarter" idx="159" hasCustomPrompt="1"/>
          </p:nvPr>
        </p:nvSpPr>
        <p:spPr>
          <a:xfrm>
            <a:off x="2451420" y="1544583"/>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660" name="Текст 7"/>
          <p:cNvSpPr>
            <a:spLocks noGrp="1"/>
          </p:cNvSpPr>
          <p:nvPr>
            <p:ph type="body" sz="quarter" idx="160" hasCustomPrompt="1"/>
          </p:nvPr>
        </p:nvSpPr>
        <p:spPr>
          <a:xfrm>
            <a:off x="7547966" y="1544583"/>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661" name="Текст 7"/>
          <p:cNvSpPr>
            <a:spLocks noGrp="1"/>
          </p:cNvSpPr>
          <p:nvPr>
            <p:ph type="body" sz="quarter" idx="161" hasCustomPrompt="1"/>
          </p:nvPr>
        </p:nvSpPr>
        <p:spPr>
          <a:xfrm>
            <a:off x="12626468" y="1544584"/>
            <a:ext cx="4195121" cy="4337706"/>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662" name="Текст 7"/>
          <p:cNvSpPr>
            <a:spLocks noGrp="1"/>
          </p:cNvSpPr>
          <p:nvPr>
            <p:ph type="body" sz="quarter" idx="162" hasCustomPrompt="1"/>
          </p:nvPr>
        </p:nvSpPr>
        <p:spPr>
          <a:xfrm>
            <a:off x="17712440" y="1544583"/>
            <a:ext cx="4195121" cy="4355529"/>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822" name="Picture Placeholder 76"/>
          <p:cNvSpPr>
            <a:spLocks noGrp="1"/>
          </p:cNvSpPr>
          <p:nvPr>
            <p:ph type="pic" sz="quarter" idx="35" hasCustomPrompt="1"/>
          </p:nvPr>
        </p:nvSpPr>
        <p:spPr>
          <a:xfrm>
            <a:off x="8646100" y="2535183"/>
            <a:ext cx="2004219" cy="1442419"/>
          </a:xfrm>
          <a:custGeom>
            <a:rect l="l" t="t" r="r" b="b"/>
            <a:pathLst>
              <a:path w="1503164" h="1081981">
                <a:moveTo>
                  <a:pt x="0" y="0"/>
                </a:moveTo>
                <a:cubicBezTo>
                  <a:pt x="61019" y="2977"/>
                  <a:pt x="136922" y="4465"/>
                  <a:pt x="227707" y="4465"/>
                </a:cubicBezTo>
                <a:cubicBezTo>
                  <a:pt x="313035" y="4465"/>
                  <a:pt x="375295" y="2977"/>
                  <a:pt x="414486" y="0"/>
                </a:cubicBezTo>
                <a:lnTo>
                  <a:pt x="414486" y="30510"/>
                </a:lnTo>
                <a:cubicBezTo>
                  <a:pt x="379263" y="34975"/>
                  <a:pt x="361652" y="54819"/>
                  <a:pt x="361652" y="90041"/>
                </a:cubicBezTo>
                <a:cubicBezTo>
                  <a:pt x="361652" y="108893"/>
                  <a:pt x="366117" y="131713"/>
                  <a:pt x="375047" y="158502"/>
                </a:cubicBezTo>
                <a:lnTo>
                  <a:pt x="597545" y="801440"/>
                </a:lnTo>
                <a:lnTo>
                  <a:pt x="752326" y="349002"/>
                </a:lnTo>
                <a:lnTo>
                  <a:pt x="674191" y="113110"/>
                </a:lnTo>
                <a:cubicBezTo>
                  <a:pt x="664269" y="83344"/>
                  <a:pt x="652363" y="62508"/>
                  <a:pt x="638472" y="50602"/>
                </a:cubicBezTo>
                <a:cubicBezTo>
                  <a:pt x="624582" y="38696"/>
                  <a:pt x="608459" y="31998"/>
                  <a:pt x="590103" y="30510"/>
                </a:cubicBezTo>
                <a:lnTo>
                  <a:pt x="590103" y="0"/>
                </a:lnTo>
                <a:cubicBezTo>
                  <a:pt x="646658" y="2977"/>
                  <a:pt x="719336" y="4465"/>
                  <a:pt x="808137" y="4465"/>
                </a:cubicBezTo>
                <a:cubicBezTo>
                  <a:pt x="906859" y="4465"/>
                  <a:pt x="980033" y="2977"/>
                  <a:pt x="1027658" y="0"/>
                </a:cubicBezTo>
                <a:lnTo>
                  <a:pt x="1027658" y="30510"/>
                </a:lnTo>
                <a:cubicBezTo>
                  <a:pt x="990451" y="31502"/>
                  <a:pt x="963910" y="35719"/>
                  <a:pt x="948035" y="43160"/>
                </a:cubicBezTo>
                <a:cubicBezTo>
                  <a:pt x="932160" y="50602"/>
                  <a:pt x="924223" y="65237"/>
                  <a:pt x="924223" y="87065"/>
                </a:cubicBezTo>
                <a:cubicBezTo>
                  <a:pt x="924223" y="103436"/>
                  <a:pt x="929184" y="127248"/>
                  <a:pt x="939106" y="158502"/>
                </a:cubicBezTo>
                <a:lnTo>
                  <a:pt x="1147465" y="796231"/>
                </a:lnTo>
                <a:lnTo>
                  <a:pt x="1292572" y="335608"/>
                </a:lnTo>
                <a:cubicBezTo>
                  <a:pt x="1315392" y="261194"/>
                  <a:pt x="1326802" y="201911"/>
                  <a:pt x="1326802" y="157758"/>
                </a:cubicBezTo>
                <a:cubicBezTo>
                  <a:pt x="1326802" y="113606"/>
                  <a:pt x="1316013" y="81732"/>
                  <a:pt x="1294433" y="62136"/>
                </a:cubicBezTo>
                <a:cubicBezTo>
                  <a:pt x="1272853" y="42540"/>
                  <a:pt x="1240234" y="31998"/>
                  <a:pt x="1196578" y="30510"/>
                </a:cubicBezTo>
                <a:lnTo>
                  <a:pt x="1196578" y="0"/>
                </a:lnTo>
                <a:cubicBezTo>
                  <a:pt x="1265039" y="2977"/>
                  <a:pt x="1328043" y="4465"/>
                  <a:pt x="1385590" y="4465"/>
                </a:cubicBezTo>
                <a:cubicBezTo>
                  <a:pt x="1433711" y="4465"/>
                  <a:pt x="1472902" y="2977"/>
                  <a:pt x="1503164" y="0"/>
                </a:cubicBezTo>
                <a:lnTo>
                  <a:pt x="1503164" y="30510"/>
                </a:lnTo>
                <a:cubicBezTo>
                  <a:pt x="1443633" y="53330"/>
                  <a:pt x="1398984" y="113854"/>
                  <a:pt x="1369219" y="212080"/>
                </a:cubicBezTo>
                <a:lnTo>
                  <a:pt x="1100584" y="1081981"/>
                </a:lnTo>
                <a:cubicBezTo>
                  <a:pt x="1089670" y="1080989"/>
                  <a:pt x="1071810" y="1080492"/>
                  <a:pt x="1047006" y="1080492"/>
                </a:cubicBezTo>
                <a:cubicBezTo>
                  <a:pt x="1022697" y="1080492"/>
                  <a:pt x="1005086" y="1080989"/>
                  <a:pt x="994172" y="1081981"/>
                </a:cubicBezTo>
                <a:lnTo>
                  <a:pt x="769442" y="402580"/>
                </a:lnTo>
                <a:lnTo>
                  <a:pt x="544711" y="1081981"/>
                </a:lnTo>
                <a:cubicBezTo>
                  <a:pt x="533301" y="1080989"/>
                  <a:pt x="515441" y="1080492"/>
                  <a:pt x="491133" y="1080492"/>
                </a:cubicBezTo>
                <a:cubicBezTo>
                  <a:pt x="466824" y="1080492"/>
                  <a:pt x="448965" y="1080989"/>
                  <a:pt x="437555" y="1081981"/>
                </a:cubicBezTo>
                <a:lnTo>
                  <a:pt x="95994" y="127992"/>
                </a:lnTo>
                <a:cubicBezTo>
                  <a:pt x="84584" y="94754"/>
                  <a:pt x="70073" y="70446"/>
                  <a:pt x="52462" y="55067"/>
                </a:cubicBezTo>
                <a:cubicBezTo>
                  <a:pt x="34850" y="39688"/>
                  <a:pt x="17363" y="31502"/>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823" name="Picture Placeholder 70"/>
          <p:cNvSpPr>
            <a:spLocks noGrp="1"/>
          </p:cNvSpPr>
          <p:nvPr>
            <p:ph type="pic" sz="quarter" idx="32" hasCustomPrompt="1"/>
          </p:nvPr>
        </p:nvSpPr>
        <p:spPr>
          <a:xfrm>
            <a:off x="19196048" y="2537167"/>
            <a:ext cx="1254125" cy="1438450"/>
          </a:xfrm>
          <a:custGeom>
            <a:rect l="l" t="t" r="r" b="b"/>
            <a:pathLst>
              <a:path w="940594" h="1079004">
                <a:moveTo>
                  <a:pt x="0" y="0"/>
                </a:moveTo>
                <a:cubicBezTo>
                  <a:pt x="92770" y="2977"/>
                  <a:pt x="249783" y="4465"/>
                  <a:pt x="471041" y="4465"/>
                </a:cubicBezTo>
                <a:cubicBezTo>
                  <a:pt x="692299" y="4465"/>
                  <a:pt x="848816" y="2977"/>
                  <a:pt x="940594" y="0"/>
                </a:cubicBezTo>
                <a:cubicBezTo>
                  <a:pt x="933152" y="103188"/>
                  <a:pt x="929432" y="189508"/>
                  <a:pt x="929432" y="258961"/>
                </a:cubicBezTo>
                <a:cubicBezTo>
                  <a:pt x="929432" y="302617"/>
                  <a:pt x="931168" y="341313"/>
                  <a:pt x="934641" y="375047"/>
                </a:cubicBezTo>
                <a:lnTo>
                  <a:pt x="899666" y="375047"/>
                </a:lnTo>
                <a:cubicBezTo>
                  <a:pt x="882799" y="290215"/>
                  <a:pt x="862211" y="223119"/>
                  <a:pt x="837902" y="173757"/>
                </a:cubicBezTo>
                <a:cubicBezTo>
                  <a:pt x="813594" y="124396"/>
                  <a:pt x="784448" y="88925"/>
                  <a:pt x="750466" y="67345"/>
                </a:cubicBezTo>
                <a:cubicBezTo>
                  <a:pt x="716483" y="45765"/>
                  <a:pt x="675184" y="34975"/>
                  <a:pt x="626566" y="34975"/>
                </a:cubicBezTo>
                <a:lnTo>
                  <a:pt x="591592" y="34975"/>
                </a:lnTo>
                <a:lnTo>
                  <a:pt x="591592" y="905619"/>
                </a:lnTo>
                <a:cubicBezTo>
                  <a:pt x="591592" y="947787"/>
                  <a:pt x="595933" y="978545"/>
                  <a:pt x="604614" y="997893"/>
                </a:cubicBezTo>
                <a:cubicBezTo>
                  <a:pt x="613296" y="1017241"/>
                  <a:pt x="628675" y="1030387"/>
                  <a:pt x="650751" y="1037332"/>
                </a:cubicBezTo>
                <a:cubicBezTo>
                  <a:pt x="672827" y="1044278"/>
                  <a:pt x="707430" y="1047998"/>
                  <a:pt x="754559" y="1048494"/>
                </a:cubicBezTo>
                <a:lnTo>
                  <a:pt x="754559" y="1079004"/>
                </a:lnTo>
                <a:cubicBezTo>
                  <a:pt x="626566" y="1076028"/>
                  <a:pt x="530076" y="1074539"/>
                  <a:pt x="465088" y="1074539"/>
                </a:cubicBezTo>
                <a:cubicBezTo>
                  <a:pt x="401092" y="1074539"/>
                  <a:pt x="308074" y="1076028"/>
                  <a:pt x="186035" y="1079004"/>
                </a:cubicBezTo>
                <a:lnTo>
                  <a:pt x="186035" y="1048494"/>
                </a:lnTo>
                <a:cubicBezTo>
                  <a:pt x="233660" y="1047998"/>
                  <a:pt x="268511" y="1044278"/>
                  <a:pt x="290587" y="1037332"/>
                </a:cubicBezTo>
                <a:cubicBezTo>
                  <a:pt x="312663" y="1030387"/>
                  <a:pt x="327918" y="1017241"/>
                  <a:pt x="336352" y="997893"/>
                </a:cubicBezTo>
                <a:cubicBezTo>
                  <a:pt x="344785" y="978545"/>
                  <a:pt x="349002" y="947787"/>
                  <a:pt x="349002" y="905619"/>
                </a:cubicBezTo>
                <a:lnTo>
                  <a:pt x="349002" y="34975"/>
                </a:lnTo>
                <a:lnTo>
                  <a:pt x="315516" y="34975"/>
                </a:lnTo>
                <a:cubicBezTo>
                  <a:pt x="266402" y="34975"/>
                  <a:pt x="224855" y="45641"/>
                  <a:pt x="190872" y="66973"/>
                </a:cubicBezTo>
                <a:cubicBezTo>
                  <a:pt x="156890" y="88305"/>
                  <a:pt x="127744" y="123652"/>
                  <a:pt x="103436" y="173013"/>
                </a:cubicBezTo>
                <a:cubicBezTo>
                  <a:pt x="79127" y="222374"/>
                  <a:pt x="58291" y="289719"/>
                  <a:pt x="40928" y="375047"/>
                </a:cubicBezTo>
                <a:lnTo>
                  <a:pt x="5953" y="375047"/>
                </a:lnTo>
                <a:cubicBezTo>
                  <a:pt x="9426" y="341313"/>
                  <a:pt x="11162" y="302617"/>
                  <a:pt x="11162" y="258961"/>
                </a:cubicBezTo>
                <a:cubicBezTo>
                  <a:pt x="11162" y="189508"/>
                  <a:pt x="7441" y="103188"/>
                  <a:pt x="0"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824" name="Picture Placeholder 68"/>
          <p:cNvSpPr>
            <a:spLocks noGrp="1"/>
          </p:cNvSpPr>
          <p:nvPr>
            <p:ph type="pic" sz="quarter" idx="31" hasCustomPrompt="1"/>
          </p:nvPr>
        </p:nvSpPr>
        <p:spPr>
          <a:xfrm>
            <a:off x="4065161" y="2509390"/>
            <a:ext cx="991195" cy="1494004"/>
          </a:xfrm>
          <a:custGeom>
            <a:rect l="l" t="t" r="r" b="b"/>
            <a:pathLst>
              <a:path w="743396" h="1120676">
                <a:moveTo>
                  <a:pt x="349002" y="0"/>
                </a:moveTo>
                <a:cubicBezTo>
                  <a:pt x="385713" y="0"/>
                  <a:pt x="417587" y="2729"/>
                  <a:pt x="444624" y="8186"/>
                </a:cubicBezTo>
                <a:cubicBezTo>
                  <a:pt x="471661" y="13643"/>
                  <a:pt x="494233" y="20464"/>
                  <a:pt x="512341" y="28650"/>
                </a:cubicBezTo>
                <a:cubicBezTo>
                  <a:pt x="530448" y="36836"/>
                  <a:pt x="550168" y="47129"/>
                  <a:pt x="571500" y="59532"/>
                </a:cubicBezTo>
                <a:cubicBezTo>
                  <a:pt x="595808" y="73918"/>
                  <a:pt x="612924" y="81112"/>
                  <a:pt x="622845" y="81112"/>
                </a:cubicBezTo>
                <a:cubicBezTo>
                  <a:pt x="632271" y="81112"/>
                  <a:pt x="639465" y="75779"/>
                  <a:pt x="644426" y="65113"/>
                </a:cubicBezTo>
                <a:cubicBezTo>
                  <a:pt x="649386" y="54447"/>
                  <a:pt x="653355" y="37456"/>
                  <a:pt x="656332" y="14139"/>
                </a:cubicBezTo>
                <a:lnTo>
                  <a:pt x="691306" y="14139"/>
                </a:lnTo>
                <a:cubicBezTo>
                  <a:pt x="686346" y="82104"/>
                  <a:pt x="683865" y="197942"/>
                  <a:pt x="683865" y="361653"/>
                </a:cubicBezTo>
                <a:lnTo>
                  <a:pt x="648890" y="361653"/>
                </a:lnTo>
                <a:cubicBezTo>
                  <a:pt x="645418" y="306586"/>
                  <a:pt x="633139" y="254248"/>
                  <a:pt x="612055" y="204639"/>
                </a:cubicBezTo>
                <a:cubicBezTo>
                  <a:pt x="590971" y="155030"/>
                  <a:pt x="561454" y="114722"/>
                  <a:pt x="523503" y="83716"/>
                </a:cubicBezTo>
                <a:cubicBezTo>
                  <a:pt x="485552" y="52710"/>
                  <a:pt x="441027" y="37207"/>
                  <a:pt x="389929" y="37207"/>
                </a:cubicBezTo>
                <a:cubicBezTo>
                  <a:pt x="357683" y="37207"/>
                  <a:pt x="328786" y="43409"/>
                  <a:pt x="303237" y="55811"/>
                </a:cubicBezTo>
                <a:cubicBezTo>
                  <a:pt x="277688" y="68213"/>
                  <a:pt x="257844" y="86197"/>
                  <a:pt x="243706" y="109761"/>
                </a:cubicBezTo>
                <a:cubicBezTo>
                  <a:pt x="229567" y="133326"/>
                  <a:pt x="222498" y="160735"/>
                  <a:pt x="222498" y="191989"/>
                </a:cubicBezTo>
                <a:cubicBezTo>
                  <a:pt x="222498" y="242590"/>
                  <a:pt x="237629" y="284014"/>
                  <a:pt x="267890" y="316260"/>
                </a:cubicBezTo>
                <a:cubicBezTo>
                  <a:pt x="298152" y="348506"/>
                  <a:pt x="337592" y="381125"/>
                  <a:pt x="386209" y="414115"/>
                </a:cubicBezTo>
                <a:cubicBezTo>
                  <a:pt x="434826" y="447105"/>
                  <a:pt x="467568" y="469305"/>
                  <a:pt x="484435" y="480715"/>
                </a:cubicBezTo>
                <a:cubicBezTo>
                  <a:pt x="543967" y="520403"/>
                  <a:pt x="591095" y="554881"/>
                  <a:pt x="625822" y="584151"/>
                </a:cubicBezTo>
                <a:cubicBezTo>
                  <a:pt x="660549" y="613420"/>
                  <a:pt x="688826" y="647651"/>
                  <a:pt x="710654" y="686842"/>
                </a:cubicBezTo>
                <a:cubicBezTo>
                  <a:pt x="732482" y="726034"/>
                  <a:pt x="743396" y="771426"/>
                  <a:pt x="743396" y="823020"/>
                </a:cubicBezTo>
                <a:cubicBezTo>
                  <a:pt x="743396" y="888008"/>
                  <a:pt x="726529" y="942827"/>
                  <a:pt x="692795" y="987475"/>
                </a:cubicBezTo>
                <a:cubicBezTo>
                  <a:pt x="659060" y="1032124"/>
                  <a:pt x="613668" y="1065486"/>
                  <a:pt x="556617" y="1087562"/>
                </a:cubicBezTo>
                <a:cubicBezTo>
                  <a:pt x="499566" y="1109638"/>
                  <a:pt x="435818" y="1120676"/>
                  <a:pt x="365373" y="1120676"/>
                </a:cubicBezTo>
                <a:cubicBezTo>
                  <a:pt x="308322" y="1120676"/>
                  <a:pt x="261069" y="1115591"/>
                  <a:pt x="223614" y="1105421"/>
                </a:cubicBezTo>
                <a:cubicBezTo>
                  <a:pt x="186159" y="1095251"/>
                  <a:pt x="151556" y="1081485"/>
                  <a:pt x="119806" y="1064122"/>
                </a:cubicBezTo>
                <a:cubicBezTo>
                  <a:pt x="97978" y="1049735"/>
                  <a:pt x="80863" y="1042542"/>
                  <a:pt x="68461" y="1042542"/>
                </a:cubicBezTo>
                <a:cubicBezTo>
                  <a:pt x="59035" y="1042542"/>
                  <a:pt x="51842" y="1047874"/>
                  <a:pt x="46881" y="1058541"/>
                </a:cubicBezTo>
                <a:cubicBezTo>
                  <a:pt x="41920" y="1069206"/>
                  <a:pt x="37951" y="1086198"/>
                  <a:pt x="34974" y="1109514"/>
                </a:cubicBezTo>
                <a:lnTo>
                  <a:pt x="0" y="1109514"/>
                </a:lnTo>
                <a:cubicBezTo>
                  <a:pt x="3969" y="1046014"/>
                  <a:pt x="5953" y="908844"/>
                  <a:pt x="5953" y="698004"/>
                </a:cubicBezTo>
                <a:lnTo>
                  <a:pt x="40928" y="698004"/>
                </a:lnTo>
                <a:cubicBezTo>
                  <a:pt x="47377" y="811610"/>
                  <a:pt x="72553" y="903759"/>
                  <a:pt x="116458" y="974453"/>
                </a:cubicBezTo>
                <a:cubicBezTo>
                  <a:pt x="160362" y="1045146"/>
                  <a:pt x="227707" y="1080493"/>
                  <a:pt x="318492" y="1080493"/>
                </a:cubicBezTo>
                <a:cubicBezTo>
                  <a:pt x="354211" y="1080493"/>
                  <a:pt x="386333" y="1074168"/>
                  <a:pt x="414858" y="1061517"/>
                </a:cubicBezTo>
                <a:cubicBezTo>
                  <a:pt x="443384" y="1048867"/>
                  <a:pt x="465956" y="1029643"/>
                  <a:pt x="482575" y="1003846"/>
                </a:cubicBezTo>
                <a:cubicBezTo>
                  <a:pt x="499194" y="978049"/>
                  <a:pt x="507504" y="946795"/>
                  <a:pt x="507504" y="910084"/>
                </a:cubicBezTo>
                <a:cubicBezTo>
                  <a:pt x="507504" y="870397"/>
                  <a:pt x="498202" y="834802"/>
                  <a:pt x="479598" y="803300"/>
                </a:cubicBezTo>
                <a:cubicBezTo>
                  <a:pt x="460995" y="771798"/>
                  <a:pt x="435942" y="743025"/>
                  <a:pt x="404440" y="716980"/>
                </a:cubicBezTo>
                <a:cubicBezTo>
                  <a:pt x="372938" y="690935"/>
                  <a:pt x="330894" y="660797"/>
                  <a:pt x="278308" y="626567"/>
                </a:cubicBezTo>
                <a:cubicBezTo>
                  <a:pt x="216793" y="586879"/>
                  <a:pt x="168052" y="552401"/>
                  <a:pt x="132085" y="523131"/>
                </a:cubicBezTo>
                <a:cubicBezTo>
                  <a:pt x="96118" y="493862"/>
                  <a:pt x="66352" y="459135"/>
                  <a:pt x="42788" y="418952"/>
                </a:cubicBezTo>
                <a:cubicBezTo>
                  <a:pt x="19223" y="378768"/>
                  <a:pt x="7441" y="332135"/>
                  <a:pt x="7441" y="279053"/>
                </a:cubicBezTo>
                <a:cubicBezTo>
                  <a:pt x="7441" y="217538"/>
                  <a:pt x="23068" y="165820"/>
                  <a:pt x="54322" y="123900"/>
                </a:cubicBezTo>
                <a:cubicBezTo>
                  <a:pt x="85576" y="81980"/>
                  <a:pt x="127000" y="50850"/>
                  <a:pt x="178594" y="30510"/>
                </a:cubicBezTo>
                <a:cubicBezTo>
                  <a:pt x="230187" y="10170"/>
                  <a:pt x="286990" y="0"/>
                  <a:pt x="34900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825" name="Picture Placeholder 60"/>
          <p:cNvSpPr>
            <a:spLocks noGrp="1"/>
          </p:cNvSpPr>
          <p:nvPr>
            <p:ph type="pic" sz="quarter" idx="27" hasCustomPrompt="1"/>
          </p:nvPr>
        </p:nvSpPr>
        <p:spPr>
          <a:xfrm>
            <a:off x="14017316" y="2508398"/>
            <a:ext cx="1436689" cy="1495988"/>
          </a:xfrm>
          <a:custGeom>
            <a:rect l="l" t="t" r="r" b="b"/>
            <a:pathLst>
              <a:path w="1077517" h="1122164">
                <a:moveTo>
                  <a:pt x="533550" y="27533"/>
                </a:moveTo>
                <a:cubicBezTo>
                  <a:pt x="477491" y="27533"/>
                  <a:pt x="428254" y="50230"/>
                  <a:pt x="385837" y="95622"/>
                </a:cubicBezTo>
                <a:cubicBezTo>
                  <a:pt x="343421" y="141015"/>
                  <a:pt x="310680" y="204267"/>
                  <a:pt x="287611" y="285378"/>
                </a:cubicBezTo>
                <a:cubicBezTo>
                  <a:pt x="264543" y="366489"/>
                  <a:pt x="253008" y="459383"/>
                  <a:pt x="253008" y="564059"/>
                </a:cubicBezTo>
                <a:cubicBezTo>
                  <a:pt x="253008" y="669727"/>
                  <a:pt x="265907" y="762744"/>
                  <a:pt x="291704" y="843112"/>
                </a:cubicBezTo>
                <a:cubicBezTo>
                  <a:pt x="317501" y="923479"/>
                  <a:pt x="352475" y="985490"/>
                  <a:pt x="396627" y="1029147"/>
                </a:cubicBezTo>
                <a:cubicBezTo>
                  <a:pt x="440780" y="1072803"/>
                  <a:pt x="489893" y="1094631"/>
                  <a:pt x="543967" y="1094631"/>
                </a:cubicBezTo>
                <a:cubicBezTo>
                  <a:pt x="600026" y="1094631"/>
                  <a:pt x="649263" y="1071935"/>
                  <a:pt x="691679" y="1026542"/>
                </a:cubicBezTo>
                <a:cubicBezTo>
                  <a:pt x="734095" y="981150"/>
                  <a:pt x="766837" y="917898"/>
                  <a:pt x="789906" y="836786"/>
                </a:cubicBezTo>
                <a:cubicBezTo>
                  <a:pt x="812974" y="755675"/>
                  <a:pt x="824508" y="662782"/>
                  <a:pt x="824508" y="558106"/>
                </a:cubicBezTo>
                <a:cubicBezTo>
                  <a:pt x="824508" y="452934"/>
                  <a:pt x="811610" y="360040"/>
                  <a:pt x="785813" y="279425"/>
                </a:cubicBezTo>
                <a:cubicBezTo>
                  <a:pt x="760017" y="198810"/>
                  <a:pt x="724917" y="136674"/>
                  <a:pt x="680518" y="93018"/>
                </a:cubicBezTo>
                <a:cubicBezTo>
                  <a:pt x="636117" y="49362"/>
                  <a:pt x="587128" y="27533"/>
                  <a:pt x="533550" y="27533"/>
                </a:cubicBezTo>
                <a:close/>
                <a:moveTo>
                  <a:pt x="539502" y="0"/>
                </a:moveTo>
                <a:cubicBezTo>
                  <a:pt x="646659" y="0"/>
                  <a:pt x="740792" y="21828"/>
                  <a:pt x="821904" y="65485"/>
                </a:cubicBezTo>
                <a:cubicBezTo>
                  <a:pt x="903016" y="109141"/>
                  <a:pt x="965895" y="172517"/>
                  <a:pt x="1010544" y="255613"/>
                </a:cubicBezTo>
                <a:cubicBezTo>
                  <a:pt x="1055192" y="338708"/>
                  <a:pt x="1077517" y="437555"/>
                  <a:pt x="1077517" y="552153"/>
                </a:cubicBezTo>
                <a:cubicBezTo>
                  <a:pt x="1077517" y="664270"/>
                  <a:pt x="1054572" y="763489"/>
                  <a:pt x="1008683" y="849809"/>
                </a:cubicBezTo>
                <a:cubicBezTo>
                  <a:pt x="962795" y="936129"/>
                  <a:pt x="898922" y="1003102"/>
                  <a:pt x="817067" y="1050727"/>
                </a:cubicBezTo>
                <a:cubicBezTo>
                  <a:pt x="735211" y="1098352"/>
                  <a:pt x="642194" y="1122164"/>
                  <a:pt x="538015" y="1122164"/>
                </a:cubicBezTo>
                <a:cubicBezTo>
                  <a:pt x="430362" y="1122164"/>
                  <a:pt x="335980" y="1100336"/>
                  <a:pt x="254869" y="1056680"/>
                </a:cubicBezTo>
                <a:cubicBezTo>
                  <a:pt x="173757" y="1013024"/>
                  <a:pt x="111001" y="949648"/>
                  <a:pt x="66602" y="866552"/>
                </a:cubicBezTo>
                <a:cubicBezTo>
                  <a:pt x="22201" y="783456"/>
                  <a:pt x="0" y="684610"/>
                  <a:pt x="0" y="570012"/>
                </a:cubicBezTo>
                <a:cubicBezTo>
                  <a:pt x="0" y="457895"/>
                  <a:pt x="22821" y="358676"/>
                  <a:pt x="68462" y="272356"/>
                </a:cubicBezTo>
                <a:cubicBezTo>
                  <a:pt x="114103" y="186035"/>
                  <a:pt x="177850" y="119063"/>
                  <a:pt x="259706" y="71438"/>
                </a:cubicBezTo>
                <a:cubicBezTo>
                  <a:pt x="341561" y="23813"/>
                  <a:pt x="434827"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2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54989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anim calcmode="lin" valueType="num">
                                      <p:cBhvr>
                                        <p:cTn id="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343">
                                            <p:txEl>
                                              <p:pRg st="0" end="0"/>
                                            </p:txEl>
                                          </p:spTgt>
                                        </p:tgtEl>
                                        <p:attrNameLst>
                                          <p:attrName>style.visibility</p:attrName>
                                        </p:attrNameLst>
                                      </p:cBhvr>
                                      <p:to>
                                        <p:strVal val="visible"/>
                                      </p:to>
                                    </p:set>
                                    <p:animEffect transition="in" filter="fade">
                                      <p:cBhvr>
                                        <p:cTn id="12" dur="500"/>
                                        <p:tgtEl>
                                          <p:spTgt spid="343">
                                            <p:txEl>
                                              <p:pRg st="0" end="0"/>
                                            </p:txEl>
                                          </p:spTgt>
                                        </p:tgtEl>
                                      </p:cBhvr>
                                    </p:animEffect>
                                    <p:anim calcmode="lin" valueType="num">
                                      <p:cBhvr>
                                        <p:cTn id="13" dur="500" fill="hold"/>
                                        <p:tgtEl>
                                          <p:spTgt spid="34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4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344">
                                            <p:txEl>
                                              <p:pRg st="0" end="0"/>
                                            </p:txEl>
                                          </p:spTgt>
                                        </p:tgtEl>
                                        <p:attrNameLst>
                                          <p:attrName>style.visibility</p:attrName>
                                        </p:attrNameLst>
                                      </p:cBhvr>
                                      <p:to>
                                        <p:strVal val="visible"/>
                                      </p:to>
                                    </p:set>
                                    <p:animEffect transition="in" filter="fade">
                                      <p:cBhvr>
                                        <p:cTn id="17" dur="500"/>
                                        <p:tgtEl>
                                          <p:spTgt spid="344">
                                            <p:txEl>
                                              <p:pRg st="0" end="0"/>
                                            </p:txEl>
                                          </p:spTgt>
                                        </p:tgtEl>
                                      </p:cBhvr>
                                    </p:animEffect>
                                    <p:anim calcmode="lin" valueType="num">
                                      <p:cBhvr>
                                        <p:cTn id="18" dur="500" fill="hold"/>
                                        <p:tgtEl>
                                          <p:spTgt spid="34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4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345">
                                            <p:txEl>
                                              <p:pRg st="0" end="0"/>
                                            </p:txEl>
                                          </p:spTgt>
                                        </p:tgtEl>
                                        <p:attrNameLst>
                                          <p:attrName>style.visibility</p:attrName>
                                        </p:attrNameLst>
                                      </p:cBhvr>
                                      <p:to>
                                        <p:strVal val="visible"/>
                                      </p:to>
                                    </p:set>
                                    <p:animEffect transition="in" filter="fade">
                                      <p:cBhvr>
                                        <p:cTn id="22" dur="500"/>
                                        <p:tgtEl>
                                          <p:spTgt spid="345">
                                            <p:txEl>
                                              <p:pRg st="0" end="0"/>
                                            </p:txEl>
                                          </p:spTgt>
                                        </p:tgtEl>
                                      </p:cBhvr>
                                    </p:animEffect>
                                    <p:anim calcmode="lin" valueType="num">
                                      <p:cBhvr>
                                        <p:cTn id="23" dur="500" fill="hold"/>
                                        <p:tgtEl>
                                          <p:spTgt spid="34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3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343" grpId="0" build="p">
        <p:tmplLst>
          <p:tmpl lvl="1">
            <p:tnLst>
              <p:par>
                <p:cTn presetID="42" presetClass="entr" presetSubtype="0" fill="hold" nodeType="withEffect">
                  <p:stCondLst>
                    <p:cond delay="200"/>
                  </p:stCondLst>
                  <p:childTnLst>
                    <p:set>
                      <p:cBhvr>
                        <p:cTn dur="1" fill="hold">
                          <p:stCondLst>
                            <p:cond delay="0"/>
                          </p:stCondLst>
                        </p:cTn>
                        <p:tgtEl>
                          <p:spTgt spid="343"/>
                        </p:tgtEl>
                        <p:attrNameLst>
                          <p:attrName>style.visibility</p:attrName>
                        </p:attrNameLst>
                      </p:cBhvr>
                      <p:to>
                        <p:strVal val="visible"/>
                      </p:to>
                    </p:set>
                    <p:animEffect transition="in" filter="fade">
                      <p:cBhvr>
                        <p:cTn dur="500"/>
                        <p:tgtEl>
                          <p:spTgt spid="343"/>
                        </p:tgtEl>
                      </p:cBhvr>
                    </p:animEffect>
                    <p:anim calcmode="lin" valueType="num">
                      <p:cBhvr>
                        <p:cTn dur="500" fill="hold"/>
                        <p:tgtEl>
                          <p:spTgt spid="343"/>
                        </p:tgtEl>
                        <p:attrNameLst>
                          <p:attrName>ppt_x</p:attrName>
                        </p:attrNameLst>
                      </p:cBhvr>
                      <p:tavLst>
                        <p:tav tm="0">
                          <p:val>
                            <p:strVal val="#ppt_x"/>
                          </p:val>
                        </p:tav>
                        <p:tav tm="100000">
                          <p:val>
                            <p:strVal val="#ppt_x"/>
                          </p:val>
                        </p:tav>
                      </p:tavLst>
                    </p:anim>
                    <p:anim calcmode="lin" valueType="num">
                      <p:cBhvr>
                        <p:cTn dur="500" fill="hold"/>
                        <p:tgtEl>
                          <p:spTgt spid="343"/>
                        </p:tgtEl>
                        <p:attrNameLst>
                          <p:attrName>ppt_y</p:attrName>
                        </p:attrNameLst>
                      </p:cBhvr>
                      <p:tavLst>
                        <p:tav tm="0">
                          <p:val>
                            <p:strVal val="#ppt_y+.1"/>
                          </p:val>
                        </p:tav>
                        <p:tav tm="100000">
                          <p:val>
                            <p:strVal val="#ppt_y"/>
                          </p:val>
                        </p:tav>
                      </p:tavLst>
                    </p:anim>
                  </p:childTnLst>
                </p:cTn>
              </p:par>
            </p:tnLst>
          </p:tmpl>
        </p:tmplLst>
      </p:bldP>
      <p:bldP spid="344" grpId="0" build="p">
        <p:tmplLst>
          <p:tmpl lvl="1">
            <p:tnLst>
              <p:par>
                <p:cTn presetID="42" presetClass="entr" presetSubtype="0" fill="hold" nodeType="withEffect">
                  <p:stCondLst>
                    <p:cond delay="200"/>
                  </p:stCondLst>
                  <p:childTnLst>
                    <p:set>
                      <p:cBhvr>
                        <p:cTn dur="1" fill="hold">
                          <p:stCondLst>
                            <p:cond delay="0"/>
                          </p:stCondLst>
                        </p:cTn>
                        <p:tgtEl>
                          <p:spTgt spid="344"/>
                        </p:tgtEl>
                        <p:attrNameLst>
                          <p:attrName>style.visibility</p:attrName>
                        </p:attrNameLst>
                      </p:cBhvr>
                      <p:to>
                        <p:strVal val="visible"/>
                      </p:to>
                    </p:set>
                    <p:animEffect transition="in" filter="fade">
                      <p:cBhvr>
                        <p:cTn dur="500"/>
                        <p:tgtEl>
                          <p:spTgt spid="344"/>
                        </p:tgtEl>
                      </p:cBhvr>
                    </p:animEffect>
                    <p:anim calcmode="lin" valueType="num">
                      <p:cBhvr>
                        <p:cTn dur="500" fill="hold"/>
                        <p:tgtEl>
                          <p:spTgt spid="344"/>
                        </p:tgtEl>
                        <p:attrNameLst>
                          <p:attrName>ppt_x</p:attrName>
                        </p:attrNameLst>
                      </p:cBhvr>
                      <p:tavLst>
                        <p:tav tm="0">
                          <p:val>
                            <p:strVal val="#ppt_x"/>
                          </p:val>
                        </p:tav>
                        <p:tav tm="100000">
                          <p:val>
                            <p:strVal val="#ppt_x"/>
                          </p:val>
                        </p:tav>
                      </p:tavLst>
                    </p:anim>
                    <p:anim calcmode="lin" valueType="num">
                      <p:cBhvr>
                        <p:cTn dur="500" fill="hold"/>
                        <p:tgtEl>
                          <p:spTgt spid="344"/>
                        </p:tgtEl>
                        <p:attrNameLst>
                          <p:attrName>ppt_y</p:attrName>
                        </p:attrNameLst>
                      </p:cBhvr>
                      <p:tavLst>
                        <p:tav tm="0">
                          <p:val>
                            <p:strVal val="#ppt_y+.1"/>
                          </p:val>
                        </p:tav>
                        <p:tav tm="100000">
                          <p:val>
                            <p:strVal val="#ppt_y"/>
                          </p:val>
                        </p:tav>
                      </p:tavLst>
                    </p:anim>
                  </p:childTnLst>
                </p:cTn>
              </p:par>
            </p:tnLst>
          </p:tmpl>
        </p:tmplLst>
      </p:bldP>
      <p:bldP spid="345" grpId="0" build="p">
        <p:tmplLst>
          <p:tmpl lvl="1">
            <p:tnLst>
              <p:par>
                <p:cTn presetID="42" presetClass="entr" presetSubtype="0" fill="hold" nodeType="withEffect">
                  <p:stCondLst>
                    <p:cond delay="200"/>
                  </p:stCondLst>
                  <p:childTnLst>
                    <p:set>
                      <p:cBhvr>
                        <p:cTn dur="1" fill="hold">
                          <p:stCondLst>
                            <p:cond delay="0"/>
                          </p:stCondLst>
                        </p:cTn>
                        <p:tgtEl>
                          <p:spTgt spid="345"/>
                        </p:tgtEl>
                        <p:attrNameLst>
                          <p:attrName>style.visibility</p:attrName>
                        </p:attrNameLst>
                      </p:cBhvr>
                      <p:to>
                        <p:strVal val="visible"/>
                      </p:to>
                    </p:set>
                    <p:animEffect transition="in" filter="fade">
                      <p:cBhvr>
                        <p:cTn dur="500"/>
                        <p:tgtEl>
                          <p:spTgt spid="345"/>
                        </p:tgtEl>
                      </p:cBhvr>
                    </p:animEffect>
                    <p:anim calcmode="lin" valueType="num">
                      <p:cBhvr>
                        <p:cTn dur="500" fill="hold"/>
                        <p:tgtEl>
                          <p:spTgt spid="345"/>
                        </p:tgtEl>
                        <p:attrNameLst>
                          <p:attrName>ppt_x</p:attrName>
                        </p:attrNameLst>
                      </p:cBhvr>
                      <p:tavLst>
                        <p:tav tm="0">
                          <p:val>
                            <p:strVal val="#ppt_x"/>
                          </p:val>
                        </p:tav>
                        <p:tav tm="100000">
                          <p:val>
                            <p:strVal val="#ppt_x"/>
                          </p:val>
                        </p:tav>
                      </p:tavLst>
                    </p:anim>
                    <p:anim calcmode="lin" valueType="num">
                      <p:cBhvr>
                        <p:cTn dur="500" fill="hold"/>
                        <p:tgtEl>
                          <p:spTgt spid="34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1_SWN">
    <p:spTree>
      <p:nvGrpSpPr>
        <p:cNvPr id="1" name=""/>
        <p:cNvGrpSpPr/>
        <p:nvPr/>
      </p:nvGrpSpPr>
      <p:grpSpPr>
        <a:xfrm>
          <a:off x="0" y="0"/>
          <a:ext cx="0" cy="0"/>
        </a:xfrm>
      </p:grpSpPr>
      <p:sp>
        <p:nvSpPr>
          <p:cNvPr id="4" name="Rectangle 3"/>
          <p:cNvSpPr/>
          <p:nvPr userDrawn="1"/>
        </p:nvSpPr>
        <p:spPr>
          <a:xfrm>
            <a:off x="2032000" y="3346960"/>
            <a:ext cx="20320000" cy="7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userDrawn="1"/>
        </p:nvSpPr>
        <p:spPr>
          <a:xfrm>
            <a:off x="2032000" y="3406456"/>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userDrawn="1"/>
        </p:nvSpPr>
        <p:spPr>
          <a:xfrm>
            <a:off x="2032000" y="5697568"/>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userDrawn="1"/>
        </p:nvSpPr>
        <p:spPr>
          <a:xfrm>
            <a:off x="2032000" y="7988639"/>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userDrawn="1"/>
        </p:nvSpPr>
        <p:spPr>
          <a:xfrm>
            <a:off x="2032000" y="10279584"/>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Shape 17"/>
          <p:cNvSpPr>
            <a:spLocks noGrp="1"/>
          </p:cNvSpPr>
          <p:nvPr>
            <p:ph type="body" sz="quarter" idx="158" hasCustomPrompt="1"/>
          </p:nvPr>
        </p:nvSpPr>
        <p:spPr>
          <a:xfrm>
            <a:off x="2400300" y="3415333"/>
            <a:ext cx="7766948" cy="1136328"/>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1" name="Shape 17"/>
          <p:cNvSpPr>
            <a:spLocks noGrp="1"/>
          </p:cNvSpPr>
          <p:nvPr>
            <p:ph type="body" sz="quarter" idx="159" hasCustomPrompt="1"/>
          </p:nvPr>
        </p:nvSpPr>
        <p:spPr>
          <a:xfrm>
            <a:off x="2400300" y="4560171"/>
            <a:ext cx="7766948" cy="1144162"/>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2" name="Shape 17"/>
          <p:cNvSpPr>
            <a:spLocks noGrp="1"/>
          </p:cNvSpPr>
          <p:nvPr>
            <p:ph type="body" sz="quarter" idx="160" hasCustomPrompt="1"/>
          </p:nvPr>
        </p:nvSpPr>
        <p:spPr>
          <a:xfrm>
            <a:off x="2400300" y="5704333"/>
            <a:ext cx="7766948" cy="1132701"/>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3" name="Shape 17"/>
          <p:cNvSpPr>
            <a:spLocks noGrp="1"/>
          </p:cNvSpPr>
          <p:nvPr>
            <p:ph type="body" sz="quarter" idx="161" hasCustomPrompt="1"/>
          </p:nvPr>
        </p:nvSpPr>
        <p:spPr>
          <a:xfrm>
            <a:off x="2400300" y="6837034"/>
            <a:ext cx="7766948" cy="1138795"/>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4" name="Shape 17"/>
          <p:cNvSpPr>
            <a:spLocks noGrp="1"/>
          </p:cNvSpPr>
          <p:nvPr>
            <p:ph type="body" sz="quarter" idx="162" hasCustomPrompt="1"/>
          </p:nvPr>
        </p:nvSpPr>
        <p:spPr>
          <a:xfrm>
            <a:off x="2400300" y="7989185"/>
            <a:ext cx="7766948" cy="1145055"/>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5" name="Shape 17"/>
          <p:cNvSpPr>
            <a:spLocks noGrp="1"/>
          </p:cNvSpPr>
          <p:nvPr>
            <p:ph type="body" sz="quarter" idx="163" hasCustomPrompt="1"/>
          </p:nvPr>
        </p:nvSpPr>
        <p:spPr>
          <a:xfrm>
            <a:off x="2400300" y="9134616"/>
            <a:ext cx="7766948" cy="1145094"/>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6" name="Shape 17"/>
          <p:cNvSpPr>
            <a:spLocks noGrp="1"/>
          </p:cNvSpPr>
          <p:nvPr>
            <p:ph type="body" sz="quarter" idx="164" hasCustomPrompt="1"/>
          </p:nvPr>
        </p:nvSpPr>
        <p:spPr>
          <a:xfrm>
            <a:off x="2400300" y="10273259"/>
            <a:ext cx="7766948" cy="1147703"/>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7" name="Shape 17"/>
          <p:cNvSpPr>
            <a:spLocks noGrp="1"/>
          </p:cNvSpPr>
          <p:nvPr>
            <p:ph type="body" sz="quarter" idx="165" hasCustomPrompt="1"/>
          </p:nvPr>
        </p:nvSpPr>
        <p:spPr>
          <a:xfrm>
            <a:off x="2391082" y="11420962"/>
            <a:ext cx="7775076" cy="1143349"/>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9" name="Shape 17"/>
          <p:cNvSpPr>
            <a:spLocks noGrp="1"/>
          </p:cNvSpPr>
          <p:nvPr>
            <p:ph type="body" sz="quarter" idx="167" hasCustomPrompt="1"/>
          </p:nvPr>
        </p:nvSpPr>
        <p:spPr>
          <a:xfrm>
            <a:off x="16256000" y="1129929"/>
            <a:ext cx="6094030" cy="2182512"/>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01" name="Текст 7"/>
          <p:cNvSpPr>
            <a:spLocks noGrp="1"/>
          </p:cNvSpPr>
          <p:nvPr>
            <p:ph type="body" sz="quarter" idx="209" hasCustomPrompt="1"/>
          </p:nvPr>
        </p:nvSpPr>
        <p:spPr>
          <a:xfrm>
            <a:off x="16256002" y="3411934"/>
            <a:ext cx="6094030" cy="1140163"/>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caption here</a:t>
            </a:r>
          </a:p>
        </p:txBody>
      </p:sp>
      <p:sp>
        <p:nvSpPr>
          <p:cNvPr id="203" name="Текст 7"/>
          <p:cNvSpPr>
            <a:spLocks noGrp="1"/>
          </p:cNvSpPr>
          <p:nvPr>
            <p:ph type="body" sz="quarter" idx="211" hasCustomPrompt="1"/>
          </p:nvPr>
        </p:nvSpPr>
        <p:spPr>
          <a:xfrm>
            <a:off x="16256002" y="4552098"/>
            <a:ext cx="6094030" cy="1131731"/>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caption here</a:t>
            </a:r>
          </a:p>
        </p:txBody>
      </p:sp>
      <p:sp>
        <p:nvSpPr>
          <p:cNvPr id="205" name="Текст 7"/>
          <p:cNvSpPr>
            <a:spLocks noGrp="1"/>
          </p:cNvSpPr>
          <p:nvPr>
            <p:ph type="body" sz="quarter" idx="213" hasCustomPrompt="1"/>
          </p:nvPr>
        </p:nvSpPr>
        <p:spPr>
          <a:xfrm>
            <a:off x="16256002" y="5704333"/>
            <a:ext cx="6094030" cy="1133785"/>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caption here</a:t>
            </a:r>
          </a:p>
        </p:txBody>
      </p:sp>
      <p:sp>
        <p:nvSpPr>
          <p:cNvPr id="207" name="Текст 7"/>
          <p:cNvSpPr>
            <a:spLocks noGrp="1"/>
          </p:cNvSpPr>
          <p:nvPr>
            <p:ph type="body" sz="quarter" idx="215" hasCustomPrompt="1"/>
          </p:nvPr>
        </p:nvSpPr>
        <p:spPr>
          <a:xfrm>
            <a:off x="16256002" y="6853401"/>
            <a:ext cx="6094030" cy="1114735"/>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caption here</a:t>
            </a:r>
          </a:p>
        </p:txBody>
      </p:sp>
      <p:sp>
        <p:nvSpPr>
          <p:cNvPr id="209" name="Текст 7"/>
          <p:cNvSpPr>
            <a:spLocks noGrp="1"/>
          </p:cNvSpPr>
          <p:nvPr>
            <p:ph type="body" sz="quarter" idx="217" hasCustomPrompt="1"/>
          </p:nvPr>
        </p:nvSpPr>
        <p:spPr>
          <a:xfrm>
            <a:off x="16256002" y="7989186"/>
            <a:ext cx="6094030" cy="1142695"/>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caption here</a:t>
            </a:r>
          </a:p>
        </p:txBody>
      </p:sp>
      <p:sp>
        <p:nvSpPr>
          <p:cNvPr id="211" name="Текст 7"/>
          <p:cNvSpPr>
            <a:spLocks noGrp="1"/>
          </p:cNvSpPr>
          <p:nvPr>
            <p:ph type="body" sz="quarter" idx="219" hasCustomPrompt="1"/>
          </p:nvPr>
        </p:nvSpPr>
        <p:spPr>
          <a:xfrm>
            <a:off x="16256002" y="9131881"/>
            <a:ext cx="6094030" cy="1160428"/>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caption here</a:t>
            </a:r>
          </a:p>
        </p:txBody>
      </p:sp>
      <p:sp>
        <p:nvSpPr>
          <p:cNvPr id="213" name="Текст 7"/>
          <p:cNvSpPr>
            <a:spLocks noGrp="1"/>
          </p:cNvSpPr>
          <p:nvPr>
            <p:ph type="body" sz="quarter" idx="221" hasCustomPrompt="1"/>
          </p:nvPr>
        </p:nvSpPr>
        <p:spPr>
          <a:xfrm>
            <a:off x="16256002" y="10292309"/>
            <a:ext cx="6094030" cy="1114735"/>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caption here</a:t>
            </a:r>
          </a:p>
        </p:txBody>
      </p:sp>
      <p:sp>
        <p:nvSpPr>
          <p:cNvPr id="215" name="Текст 7"/>
          <p:cNvSpPr>
            <a:spLocks noGrp="1"/>
          </p:cNvSpPr>
          <p:nvPr>
            <p:ph type="body" sz="quarter" idx="223" hasCustomPrompt="1"/>
          </p:nvPr>
        </p:nvSpPr>
        <p:spPr>
          <a:xfrm>
            <a:off x="16256002" y="11407044"/>
            <a:ext cx="6094030" cy="1145515"/>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caption here</a:t>
            </a:r>
          </a:p>
        </p:txBody>
      </p:sp>
      <p:sp>
        <p:nvSpPr>
          <p:cNvPr id="226" name="Rectangle 225"/>
          <p:cNvSpPr/>
          <p:nvPr userDrawn="1"/>
        </p:nvSpPr>
        <p:spPr>
          <a:xfrm>
            <a:off x="10217753" y="1129929"/>
            <a:ext cx="1980000" cy="1145471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Shape 17"/>
          <p:cNvSpPr>
            <a:spLocks noGrp="1"/>
          </p:cNvSpPr>
          <p:nvPr>
            <p:ph type="body" sz="quarter" idx="224" hasCustomPrompt="1"/>
          </p:nvPr>
        </p:nvSpPr>
        <p:spPr>
          <a:xfrm>
            <a:off x="10179653" y="1129930"/>
            <a:ext cx="2005146" cy="2196802"/>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28" name="Текст 7"/>
          <p:cNvSpPr>
            <a:spLocks noGrp="1"/>
          </p:cNvSpPr>
          <p:nvPr>
            <p:ph type="body" sz="quarter" idx="225" hasCustomPrompt="1"/>
          </p:nvPr>
        </p:nvSpPr>
        <p:spPr>
          <a:xfrm>
            <a:off x="10179653" y="3426226"/>
            <a:ext cx="2005145" cy="112107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29" name="Текст 7"/>
          <p:cNvSpPr>
            <a:spLocks noGrp="1"/>
          </p:cNvSpPr>
          <p:nvPr>
            <p:ph type="body" sz="quarter" idx="226" hasCustomPrompt="1"/>
          </p:nvPr>
        </p:nvSpPr>
        <p:spPr>
          <a:xfrm>
            <a:off x="10179653" y="4560025"/>
            <a:ext cx="2005145" cy="114695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30" name="Текст 7"/>
          <p:cNvSpPr>
            <a:spLocks noGrp="1"/>
          </p:cNvSpPr>
          <p:nvPr>
            <p:ph type="body" sz="quarter" idx="227" hasCustomPrompt="1"/>
          </p:nvPr>
        </p:nvSpPr>
        <p:spPr>
          <a:xfrm>
            <a:off x="10179653" y="5711818"/>
            <a:ext cx="2005145" cy="1140591"/>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31" name="Текст 7"/>
          <p:cNvSpPr>
            <a:spLocks noGrp="1"/>
          </p:cNvSpPr>
          <p:nvPr>
            <p:ph type="body" sz="quarter" idx="228" hasCustomPrompt="1"/>
          </p:nvPr>
        </p:nvSpPr>
        <p:spPr>
          <a:xfrm>
            <a:off x="10179653" y="6867692"/>
            <a:ext cx="2009693"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32" name="Текст 7"/>
          <p:cNvSpPr>
            <a:spLocks noGrp="1"/>
          </p:cNvSpPr>
          <p:nvPr>
            <p:ph type="body" sz="quarter" idx="229" hasCustomPrompt="1"/>
          </p:nvPr>
        </p:nvSpPr>
        <p:spPr>
          <a:xfrm>
            <a:off x="10179653" y="8003477"/>
            <a:ext cx="2005145" cy="1138603"/>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33" name="Текст 7"/>
          <p:cNvSpPr>
            <a:spLocks noGrp="1"/>
          </p:cNvSpPr>
          <p:nvPr>
            <p:ph type="body" sz="quarter" idx="230" hasCustomPrompt="1"/>
          </p:nvPr>
        </p:nvSpPr>
        <p:spPr>
          <a:xfrm>
            <a:off x="10179653" y="9146172"/>
            <a:ext cx="2005145"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34" name="Текст 7"/>
          <p:cNvSpPr>
            <a:spLocks noGrp="1"/>
          </p:cNvSpPr>
          <p:nvPr>
            <p:ph type="body" sz="quarter" idx="231" hasCustomPrompt="1"/>
          </p:nvPr>
        </p:nvSpPr>
        <p:spPr>
          <a:xfrm>
            <a:off x="10179654" y="10287550"/>
            <a:ext cx="2009692" cy="114770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35" name="Текст 7"/>
          <p:cNvSpPr>
            <a:spLocks noGrp="1"/>
          </p:cNvSpPr>
          <p:nvPr>
            <p:ph type="body" sz="quarter" idx="232" hasCustomPrompt="1"/>
          </p:nvPr>
        </p:nvSpPr>
        <p:spPr>
          <a:xfrm>
            <a:off x="10179653" y="11452115"/>
            <a:ext cx="2009693"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36" name="Rectangle 235"/>
          <p:cNvSpPr/>
          <p:nvPr userDrawn="1"/>
        </p:nvSpPr>
        <p:spPr>
          <a:xfrm>
            <a:off x="12236257" y="1129929"/>
            <a:ext cx="1980000" cy="1145471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Shape 17"/>
          <p:cNvSpPr>
            <a:spLocks noGrp="1"/>
          </p:cNvSpPr>
          <p:nvPr>
            <p:ph type="body" sz="quarter" idx="233" hasCustomPrompt="1"/>
          </p:nvPr>
        </p:nvSpPr>
        <p:spPr>
          <a:xfrm>
            <a:off x="12198157" y="1129930"/>
            <a:ext cx="2005146" cy="2196802"/>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38" name="Текст 7"/>
          <p:cNvSpPr>
            <a:spLocks noGrp="1"/>
          </p:cNvSpPr>
          <p:nvPr>
            <p:ph type="body" sz="quarter" idx="234" hasCustomPrompt="1"/>
          </p:nvPr>
        </p:nvSpPr>
        <p:spPr>
          <a:xfrm>
            <a:off x="12198157" y="3426226"/>
            <a:ext cx="2005145" cy="112107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39" name="Текст 7"/>
          <p:cNvSpPr>
            <a:spLocks noGrp="1"/>
          </p:cNvSpPr>
          <p:nvPr>
            <p:ph type="body" sz="quarter" idx="235" hasCustomPrompt="1"/>
          </p:nvPr>
        </p:nvSpPr>
        <p:spPr>
          <a:xfrm>
            <a:off x="12198157" y="4560025"/>
            <a:ext cx="2005145" cy="114695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40" name="Текст 7"/>
          <p:cNvSpPr>
            <a:spLocks noGrp="1"/>
          </p:cNvSpPr>
          <p:nvPr>
            <p:ph type="body" sz="quarter" idx="236" hasCustomPrompt="1"/>
          </p:nvPr>
        </p:nvSpPr>
        <p:spPr>
          <a:xfrm>
            <a:off x="12198157" y="5711818"/>
            <a:ext cx="2005145" cy="1140591"/>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41" name="Текст 7"/>
          <p:cNvSpPr>
            <a:spLocks noGrp="1"/>
          </p:cNvSpPr>
          <p:nvPr>
            <p:ph type="body" sz="quarter" idx="237" hasCustomPrompt="1"/>
          </p:nvPr>
        </p:nvSpPr>
        <p:spPr>
          <a:xfrm>
            <a:off x="12198157" y="6867692"/>
            <a:ext cx="2009693"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42" name="Текст 7"/>
          <p:cNvSpPr>
            <a:spLocks noGrp="1"/>
          </p:cNvSpPr>
          <p:nvPr>
            <p:ph type="body" sz="quarter" idx="238" hasCustomPrompt="1"/>
          </p:nvPr>
        </p:nvSpPr>
        <p:spPr>
          <a:xfrm>
            <a:off x="12198157" y="8003477"/>
            <a:ext cx="2005145" cy="1138603"/>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43" name="Текст 7"/>
          <p:cNvSpPr>
            <a:spLocks noGrp="1"/>
          </p:cNvSpPr>
          <p:nvPr>
            <p:ph type="body" sz="quarter" idx="239" hasCustomPrompt="1"/>
          </p:nvPr>
        </p:nvSpPr>
        <p:spPr>
          <a:xfrm>
            <a:off x="12198157" y="9146172"/>
            <a:ext cx="2005145"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44" name="Текст 7"/>
          <p:cNvSpPr>
            <a:spLocks noGrp="1"/>
          </p:cNvSpPr>
          <p:nvPr>
            <p:ph type="body" sz="quarter" idx="240" hasCustomPrompt="1"/>
          </p:nvPr>
        </p:nvSpPr>
        <p:spPr>
          <a:xfrm>
            <a:off x="12198158" y="10287550"/>
            <a:ext cx="2009692" cy="114770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45" name="Текст 7"/>
          <p:cNvSpPr>
            <a:spLocks noGrp="1"/>
          </p:cNvSpPr>
          <p:nvPr>
            <p:ph type="body" sz="quarter" idx="241" hasCustomPrompt="1"/>
          </p:nvPr>
        </p:nvSpPr>
        <p:spPr>
          <a:xfrm>
            <a:off x="12198157" y="11452115"/>
            <a:ext cx="2009693"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46" name="Rectangle 245"/>
          <p:cNvSpPr/>
          <p:nvPr userDrawn="1"/>
        </p:nvSpPr>
        <p:spPr>
          <a:xfrm>
            <a:off x="14255812" y="1129929"/>
            <a:ext cx="1980000" cy="1145471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Shape 17"/>
          <p:cNvSpPr>
            <a:spLocks noGrp="1"/>
          </p:cNvSpPr>
          <p:nvPr>
            <p:ph type="body" sz="quarter" idx="242" hasCustomPrompt="1"/>
          </p:nvPr>
        </p:nvSpPr>
        <p:spPr>
          <a:xfrm>
            <a:off x="14236762" y="1129930"/>
            <a:ext cx="2005146" cy="2196802"/>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48" name="Текст 7"/>
          <p:cNvSpPr>
            <a:spLocks noGrp="1"/>
          </p:cNvSpPr>
          <p:nvPr>
            <p:ph type="body" sz="quarter" idx="243" hasCustomPrompt="1"/>
          </p:nvPr>
        </p:nvSpPr>
        <p:spPr>
          <a:xfrm>
            <a:off x="14236762" y="3426226"/>
            <a:ext cx="2005145" cy="112107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49" name="Текст 7"/>
          <p:cNvSpPr>
            <a:spLocks noGrp="1"/>
          </p:cNvSpPr>
          <p:nvPr>
            <p:ph type="body" sz="quarter" idx="244" hasCustomPrompt="1"/>
          </p:nvPr>
        </p:nvSpPr>
        <p:spPr>
          <a:xfrm>
            <a:off x="14236762" y="4560025"/>
            <a:ext cx="2005145" cy="114695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50" name="Текст 7"/>
          <p:cNvSpPr>
            <a:spLocks noGrp="1"/>
          </p:cNvSpPr>
          <p:nvPr>
            <p:ph type="body" sz="quarter" idx="245" hasCustomPrompt="1"/>
          </p:nvPr>
        </p:nvSpPr>
        <p:spPr>
          <a:xfrm>
            <a:off x="14236762" y="5711818"/>
            <a:ext cx="2005145" cy="1140591"/>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51" name="Текст 7"/>
          <p:cNvSpPr>
            <a:spLocks noGrp="1"/>
          </p:cNvSpPr>
          <p:nvPr>
            <p:ph type="body" sz="quarter" idx="246" hasCustomPrompt="1"/>
          </p:nvPr>
        </p:nvSpPr>
        <p:spPr>
          <a:xfrm>
            <a:off x="14236762" y="6867692"/>
            <a:ext cx="2009693"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52" name="Текст 7"/>
          <p:cNvSpPr>
            <a:spLocks noGrp="1"/>
          </p:cNvSpPr>
          <p:nvPr>
            <p:ph type="body" sz="quarter" idx="247" hasCustomPrompt="1"/>
          </p:nvPr>
        </p:nvSpPr>
        <p:spPr>
          <a:xfrm>
            <a:off x="14236762" y="8003477"/>
            <a:ext cx="2005145" cy="1138603"/>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53" name="Текст 7"/>
          <p:cNvSpPr>
            <a:spLocks noGrp="1"/>
          </p:cNvSpPr>
          <p:nvPr>
            <p:ph type="body" sz="quarter" idx="248" hasCustomPrompt="1"/>
          </p:nvPr>
        </p:nvSpPr>
        <p:spPr>
          <a:xfrm>
            <a:off x="14236762" y="9146172"/>
            <a:ext cx="2005145"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54" name="Текст 7"/>
          <p:cNvSpPr>
            <a:spLocks noGrp="1"/>
          </p:cNvSpPr>
          <p:nvPr>
            <p:ph type="body" sz="quarter" idx="249" hasCustomPrompt="1"/>
          </p:nvPr>
        </p:nvSpPr>
        <p:spPr>
          <a:xfrm>
            <a:off x="14236764" y="10287550"/>
            <a:ext cx="2009692" cy="114770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255" name="Текст 7"/>
          <p:cNvSpPr>
            <a:spLocks noGrp="1"/>
          </p:cNvSpPr>
          <p:nvPr>
            <p:ph type="body" sz="quarter" idx="250" hasCustomPrompt="1"/>
          </p:nvPr>
        </p:nvSpPr>
        <p:spPr>
          <a:xfrm>
            <a:off x="14236762" y="11452115"/>
            <a:ext cx="2009693"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a:t>
            </a:r>
          </a:p>
        </p:txBody>
      </p:sp>
      <p:sp>
        <p:nvSpPr>
          <p:cNvPr id="5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048911664"/>
      </p:ext>
    </p:extLst>
  </p:cSld>
  <p:clrMapOvr>
    <a:masterClrMapping/>
  </p:clrMapOvr>
  <p:transition spd="slow">
    <p:push dir="u"/>
  </p:transition>
  <p:timing/>
</p:sldLayout>
</file>

<file path=ppt/slideLayouts/slideLayout1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2_Infographic">
    <p:bg>
      <p:bgPr>
        <a:solidFill>
          <a:schemeClr val="tx2"/>
        </a:solidFill>
        <a:effectLst/>
      </p:bgPr>
    </p:bg>
    <p:spTree>
      <p:nvGrpSpPr>
        <p:cNvPr id="1" name=""/>
        <p:cNvGrpSpPr/>
        <p:nvPr/>
      </p:nvGrpSpPr>
      <p:grpSpPr>
        <a:xfrm>
          <a:off x="0" y="0"/>
          <a:ext cx="0" cy="0"/>
        </a:xfrm>
      </p:grpSpPr>
      <p:sp>
        <p:nvSpPr>
          <p:cNvPr id="175" name="Текст 7"/>
          <p:cNvSpPr>
            <a:spLocks noGrp="1"/>
          </p:cNvSpPr>
          <p:nvPr>
            <p:ph type="body" sz="quarter" idx="171" hasCustomPrompt="1"/>
          </p:nvPr>
        </p:nvSpPr>
        <p:spPr>
          <a:xfrm>
            <a:off x="6099281" y="9192991"/>
            <a:ext cx="18288000" cy="3438406"/>
          </a:xfrm>
          <a:solidFill>
            <a:schemeClr val="tx2">
              <a:lumMod val="60000"/>
              <a:lumOff val="4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82" name="Текст 7"/>
          <p:cNvSpPr>
            <a:spLocks noGrp="1"/>
          </p:cNvSpPr>
          <p:nvPr>
            <p:ph type="body" sz="quarter" idx="164" hasCustomPrompt="1"/>
          </p:nvPr>
        </p:nvSpPr>
        <p:spPr>
          <a:xfrm>
            <a:off x="8131281" y="8048152"/>
            <a:ext cx="16256000" cy="3437814"/>
          </a:xfrm>
          <a:solidFill>
            <a:schemeClr val="tx2">
              <a:lumMod val="60000"/>
              <a:lumOff val="4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69" name="Текст 7"/>
          <p:cNvSpPr>
            <a:spLocks noGrp="1"/>
          </p:cNvSpPr>
          <p:nvPr>
            <p:ph type="body" sz="quarter" idx="165" hasCustomPrompt="1"/>
          </p:nvPr>
        </p:nvSpPr>
        <p:spPr>
          <a:xfrm>
            <a:off x="10163281" y="6903060"/>
            <a:ext cx="14224000" cy="3403612"/>
          </a:xfrm>
          <a:solidFill>
            <a:schemeClr val="tx2">
              <a:lumMod val="40000"/>
              <a:lumOff val="6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0" name="Текст 7"/>
          <p:cNvSpPr>
            <a:spLocks noGrp="1"/>
          </p:cNvSpPr>
          <p:nvPr>
            <p:ph type="body" sz="quarter" idx="166" hasCustomPrompt="1"/>
          </p:nvPr>
        </p:nvSpPr>
        <p:spPr>
          <a:xfrm>
            <a:off x="12195281" y="5757969"/>
            <a:ext cx="12192000" cy="3419909"/>
          </a:xfrm>
          <a:solidFill>
            <a:schemeClr val="tx2">
              <a:lumMod val="40000"/>
              <a:lumOff val="6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1" name="Текст 7"/>
          <p:cNvSpPr>
            <a:spLocks noGrp="1"/>
          </p:cNvSpPr>
          <p:nvPr>
            <p:ph type="body" sz="quarter" idx="167" hasCustomPrompt="1"/>
          </p:nvPr>
        </p:nvSpPr>
        <p:spPr>
          <a:xfrm>
            <a:off x="14227280" y="4612793"/>
            <a:ext cx="10160000" cy="3419655"/>
          </a:xfrm>
          <a:solidFill>
            <a:schemeClr val="tx2">
              <a:lumMod val="20000"/>
              <a:lumOff val="8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2" name="Текст 7"/>
          <p:cNvSpPr>
            <a:spLocks noGrp="1"/>
          </p:cNvSpPr>
          <p:nvPr>
            <p:ph type="body" sz="quarter" idx="168" hasCustomPrompt="1"/>
          </p:nvPr>
        </p:nvSpPr>
        <p:spPr>
          <a:xfrm>
            <a:off x="16259280" y="3467449"/>
            <a:ext cx="8128000" cy="3419569"/>
          </a:xfrm>
          <a:solidFill>
            <a:schemeClr val="tx2">
              <a:lumMod val="20000"/>
              <a:lumOff val="8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3" name="Текст 7"/>
          <p:cNvSpPr>
            <a:spLocks noGrp="1"/>
          </p:cNvSpPr>
          <p:nvPr>
            <p:ph type="body" sz="quarter" idx="169" hasCustomPrompt="1"/>
          </p:nvPr>
        </p:nvSpPr>
        <p:spPr>
          <a:xfrm>
            <a:off x="18291280" y="2305468"/>
            <a:ext cx="6096000" cy="3436205"/>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4" name="Текст 7"/>
          <p:cNvSpPr>
            <a:spLocks noGrp="1"/>
          </p:cNvSpPr>
          <p:nvPr>
            <p:ph type="body" sz="quarter" idx="170" hasCustomPrompt="1"/>
          </p:nvPr>
        </p:nvSpPr>
        <p:spPr>
          <a:xfrm>
            <a:off x="20323280" y="1115765"/>
            <a:ext cx="4064000" cy="3497030"/>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854716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500" fill="hold"/>
                                        <p:tgtEl>
                                          <p:spTgt spid="175"/>
                                        </p:tgtEl>
                                        <p:attrNameLst>
                                          <p:attrName>ppt_x</p:attrName>
                                        </p:attrNameLst>
                                      </p:cBhvr>
                                      <p:tavLst>
                                        <p:tav tm="0">
                                          <p:val>
                                            <p:strVal val="#ppt_x"/>
                                          </p:val>
                                        </p:tav>
                                        <p:tav tm="100000">
                                          <p:val>
                                            <p:strVal val="#ppt_x"/>
                                          </p:val>
                                        </p:tav>
                                      </p:tavLst>
                                    </p:anim>
                                    <p:anim calcmode="lin" valueType="num">
                                      <p:cBhvr additive="base">
                                        <p:cTn id="8"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182"/>
                                        </p:tgtEl>
                                        <p:attrNameLst>
                                          <p:attrName>style.visibility</p:attrName>
                                        </p:attrNameLst>
                                      </p:cBhvr>
                                      <p:to>
                                        <p:strVal val="visible"/>
                                      </p:to>
                                    </p:set>
                                    <p:anim calcmode="lin" valueType="num">
                                      <p:cBhvr additive="base">
                                        <p:cTn id="13" dur="500" fill="hold"/>
                                        <p:tgtEl>
                                          <p:spTgt spid="182"/>
                                        </p:tgtEl>
                                        <p:attrNameLst>
                                          <p:attrName>ppt_x</p:attrName>
                                        </p:attrNameLst>
                                      </p:cBhvr>
                                      <p:tavLst>
                                        <p:tav tm="0">
                                          <p:val>
                                            <p:strVal val="#ppt_x"/>
                                          </p:val>
                                        </p:tav>
                                        <p:tav tm="100000">
                                          <p:val>
                                            <p:strVal val="#ppt_x"/>
                                          </p:val>
                                        </p:tav>
                                      </p:tavLst>
                                    </p:anim>
                                    <p:anim calcmode="lin" valueType="num">
                                      <p:cBhvr additive="base">
                                        <p:cTn id="14" dur="500" fill="hold"/>
                                        <p:tgtEl>
                                          <p:spTgt spid="18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nodeType="afterGroup">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fill="hold"/>
                                        <p:tgtEl>
                                          <p:spTgt spid="169"/>
                                        </p:tgtEl>
                                        <p:attrNameLst>
                                          <p:attrName>ppt_x</p:attrName>
                                        </p:attrNameLst>
                                      </p:cBhvr>
                                      <p:tavLst>
                                        <p:tav tm="0">
                                          <p:val>
                                            <p:strVal val="#ppt_x"/>
                                          </p:val>
                                        </p:tav>
                                        <p:tav tm="100000">
                                          <p:val>
                                            <p:strVal val="#ppt_x"/>
                                          </p:val>
                                        </p:tav>
                                      </p:tavLst>
                                    </p:anim>
                                    <p:anim calcmode="lin" valueType="num">
                                      <p:cBhvr additive="base">
                                        <p:cTn id="20"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170"/>
                                        </p:tgtEl>
                                        <p:attrNameLst>
                                          <p:attrName>style.visibility</p:attrName>
                                        </p:attrNameLst>
                                      </p:cBhvr>
                                      <p:to>
                                        <p:strVal val="visible"/>
                                      </p:to>
                                    </p:set>
                                    <p:anim calcmode="lin" valueType="num">
                                      <p:cBhvr additive="base">
                                        <p:cTn id="25" dur="500" fill="hold"/>
                                        <p:tgtEl>
                                          <p:spTgt spid="170"/>
                                        </p:tgtEl>
                                        <p:attrNameLst>
                                          <p:attrName>ppt_x</p:attrName>
                                        </p:attrNameLst>
                                      </p:cBhvr>
                                      <p:tavLst>
                                        <p:tav tm="0">
                                          <p:val>
                                            <p:strVal val="#ppt_x"/>
                                          </p:val>
                                        </p:tav>
                                        <p:tav tm="100000">
                                          <p:val>
                                            <p:strVal val="#ppt_x"/>
                                          </p:val>
                                        </p:tav>
                                      </p:tavLst>
                                    </p:anim>
                                    <p:anim calcmode="lin" valueType="num">
                                      <p:cBhvr additive="base">
                                        <p:cTn id="26"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nodeType="afterGroup">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500" fill="hold"/>
                                        <p:tgtEl>
                                          <p:spTgt spid="171"/>
                                        </p:tgtEl>
                                        <p:attrNameLst>
                                          <p:attrName>ppt_x</p:attrName>
                                        </p:attrNameLst>
                                      </p:cBhvr>
                                      <p:tavLst>
                                        <p:tav tm="0">
                                          <p:val>
                                            <p:strVal val="#ppt_x"/>
                                          </p:val>
                                        </p:tav>
                                        <p:tav tm="100000">
                                          <p:val>
                                            <p:strVal val="#ppt_x"/>
                                          </p:val>
                                        </p:tav>
                                      </p:tavLst>
                                    </p:anim>
                                    <p:anim calcmode="lin" valueType="num">
                                      <p:cBhvr additive="base">
                                        <p:cTn id="32"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2" presetClass="entr" presetSubtype="4" decel="100000" fill="hold" grpId="0" nodeType="clickEffect">
                                  <p:stCondLst>
                                    <p:cond delay="0"/>
                                  </p:stCondLst>
                                  <p:childTnLst>
                                    <p:set>
                                      <p:cBhvr>
                                        <p:cTn id="36" dur="1" fill="hold">
                                          <p:stCondLst>
                                            <p:cond delay="0"/>
                                          </p:stCondLst>
                                        </p:cTn>
                                        <p:tgtEl>
                                          <p:spTgt spid="172"/>
                                        </p:tgtEl>
                                        <p:attrNameLst>
                                          <p:attrName>style.visibility</p:attrName>
                                        </p:attrNameLst>
                                      </p:cBhvr>
                                      <p:to>
                                        <p:strVal val="visible"/>
                                      </p:to>
                                    </p:set>
                                    <p:anim calcmode="lin" valueType="num">
                                      <p:cBhvr additive="base">
                                        <p:cTn id="37" dur="500" fill="hold"/>
                                        <p:tgtEl>
                                          <p:spTgt spid="172"/>
                                        </p:tgtEl>
                                        <p:attrNameLst>
                                          <p:attrName>ppt_x</p:attrName>
                                        </p:attrNameLst>
                                      </p:cBhvr>
                                      <p:tavLst>
                                        <p:tav tm="0">
                                          <p:val>
                                            <p:strVal val="#ppt_x"/>
                                          </p:val>
                                        </p:tav>
                                        <p:tav tm="100000">
                                          <p:val>
                                            <p:strVal val="#ppt_x"/>
                                          </p:val>
                                        </p:tav>
                                      </p:tavLst>
                                    </p:anim>
                                    <p:anim calcmode="lin" valueType="num">
                                      <p:cBhvr additive="base">
                                        <p:cTn id="38"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cond evt="onBegin" delay="0">
                          <p:tn val="38"/>
                        </p:cond>
                      </p:stCondLst>
                      <p:childTnLst>
                        <p:par>
                          <p:cTn id="40" fill="hold" nodeType="afterGroup">
                            <p:stCondLst>
                              <p:cond delay="0"/>
                            </p:stCondLst>
                            <p:childTnLst>
                              <p:par>
                                <p:cTn id="41" presetID="2" presetClass="entr" presetSubtype="4" decel="100000" fill="hold" grpId="0" nodeType="clickEffect">
                                  <p:stCondLst>
                                    <p:cond delay="0"/>
                                  </p:stCondLst>
                                  <p:childTnLst>
                                    <p:set>
                                      <p:cBhvr>
                                        <p:cTn id="42" dur="1" fill="hold">
                                          <p:stCondLst>
                                            <p:cond delay="0"/>
                                          </p:stCondLst>
                                        </p:cTn>
                                        <p:tgtEl>
                                          <p:spTgt spid="173"/>
                                        </p:tgtEl>
                                        <p:attrNameLst>
                                          <p:attrName>style.visibility</p:attrName>
                                        </p:attrNameLst>
                                      </p:cBhvr>
                                      <p:to>
                                        <p:strVal val="visible"/>
                                      </p:to>
                                    </p:set>
                                    <p:anim calcmode="lin" valueType="num">
                                      <p:cBhvr additive="base">
                                        <p:cTn id="43" dur="500" fill="hold"/>
                                        <p:tgtEl>
                                          <p:spTgt spid="173"/>
                                        </p:tgtEl>
                                        <p:attrNameLst>
                                          <p:attrName>ppt_x</p:attrName>
                                        </p:attrNameLst>
                                      </p:cBhvr>
                                      <p:tavLst>
                                        <p:tav tm="0">
                                          <p:val>
                                            <p:strVal val="#ppt_x"/>
                                          </p:val>
                                        </p:tav>
                                        <p:tav tm="100000">
                                          <p:val>
                                            <p:strVal val="#ppt_x"/>
                                          </p:val>
                                        </p:tav>
                                      </p:tavLst>
                                    </p:anim>
                                    <p:anim calcmode="lin" valueType="num">
                                      <p:cBhvr additive="base">
                                        <p:cTn id="44" dur="500" fill="hold"/>
                                        <p:tgtEl>
                                          <p:spTgt spid="17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cond evt="onBegin" delay="0">
                          <p:tn val="44"/>
                        </p:cond>
                      </p:stCondLst>
                      <p:childTnLst>
                        <p:par>
                          <p:cTn id="46" fill="hold" nodeType="afterGroup">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74"/>
                                        </p:tgtEl>
                                        <p:attrNameLst>
                                          <p:attrName>style.visibility</p:attrName>
                                        </p:attrNameLst>
                                      </p:cBhvr>
                                      <p:to>
                                        <p:strVal val="visible"/>
                                      </p:to>
                                    </p:set>
                                    <p:anim calcmode="lin" valueType="num">
                                      <p:cBhvr additive="base">
                                        <p:cTn id="49" dur="500" fill="hold"/>
                                        <p:tgtEl>
                                          <p:spTgt spid="174"/>
                                        </p:tgtEl>
                                        <p:attrNameLst>
                                          <p:attrName>ppt_x</p:attrName>
                                        </p:attrNameLst>
                                      </p:cBhvr>
                                      <p:tavLst>
                                        <p:tav tm="0">
                                          <p:val>
                                            <p:strVal val="#ppt_x"/>
                                          </p:val>
                                        </p:tav>
                                        <p:tav tm="100000">
                                          <p:val>
                                            <p:strVal val="#ppt_x"/>
                                          </p:val>
                                        </p:tav>
                                      </p:tavLst>
                                    </p:anim>
                                    <p:anim calcmode="lin" valueType="num">
                                      <p:cBhvr additive="base">
                                        <p:cTn id="50"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tmplLst>
          <p:tmpl>
            <p:tnLst>
              <p:par>
                <p:cTn presetID="2" presetClass="entr" presetSubtype="4" decel="100000" fill="hold" nodeType="withEffect">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fill="hold"/>
                        <p:tgtEl>
                          <p:spTgt spid="175"/>
                        </p:tgtEl>
                        <p:attrNameLst>
                          <p:attrName>ppt_x</p:attrName>
                        </p:attrNameLst>
                      </p:cBhvr>
                      <p:tavLst>
                        <p:tav tm="0">
                          <p:val>
                            <p:strVal val="#ppt_x"/>
                          </p:val>
                        </p:tav>
                        <p:tav tm="100000">
                          <p:val>
                            <p:strVal val="#ppt_x"/>
                          </p:val>
                        </p:tav>
                      </p:tavLst>
                    </p:anim>
                    <p:anim calcmode="lin" valueType="num">
                      <p:cBhvr additive="base">
                        <p:cTn dur="500" fill="hold"/>
                        <p:tgtEl>
                          <p:spTgt spid="175"/>
                        </p:tgtEl>
                        <p:attrNameLst>
                          <p:attrName>ppt_y</p:attrName>
                        </p:attrNameLst>
                      </p:cBhvr>
                      <p:tavLst>
                        <p:tav tm="0">
                          <p:val>
                            <p:strVal val="1+#ppt_h/2"/>
                          </p:val>
                        </p:tav>
                        <p:tav tm="100000">
                          <p:val>
                            <p:strVal val="#ppt_y"/>
                          </p:val>
                        </p:tav>
                      </p:tavLst>
                    </p:anim>
                  </p:childTnLst>
                </p:cTn>
              </p:par>
            </p:tnLst>
          </p:tmpl>
        </p:tmplLst>
      </p:bldP>
      <p:bldP spid="182" grpId="0" animBg="1">
        <p:tmplLst>
          <p:tmpl>
            <p:tnLst>
              <p:par>
                <p:cTn presetID="2" presetClass="entr" presetSubtype="4" decel="100000" fill="hold" nodeType="clickEffect">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fill="hold"/>
                        <p:tgtEl>
                          <p:spTgt spid="182"/>
                        </p:tgtEl>
                        <p:attrNameLst>
                          <p:attrName>ppt_x</p:attrName>
                        </p:attrNameLst>
                      </p:cBhvr>
                      <p:tavLst>
                        <p:tav tm="0">
                          <p:val>
                            <p:strVal val="#ppt_x"/>
                          </p:val>
                        </p:tav>
                        <p:tav tm="100000">
                          <p:val>
                            <p:strVal val="#ppt_x"/>
                          </p:val>
                        </p:tav>
                      </p:tavLst>
                    </p:anim>
                    <p:anim calcmode="lin" valueType="num">
                      <p:cBhvr additive="base">
                        <p:cTn dur="500" fill="hold"/>
                        <p:tgtEl>
                          <p:spTgt spid="182"/>
                        </p:tgtEl>
                        <p:attrNameLst>
                          <p:attrName>ppt_y</p:attrName>
                        </p:attrNameLst>
                      </p:cBhvr>
                      <p:tavLst>
                        <p:tav tm="0">
                          <p:val>
                            <p:strVal val="1+#ppt_h/2"/>
                          </p:val>
                        </p:tav>
                        <p:tav tm="100000">
                          <p:val>
                            <p:strVal val="#ppt_y"/>
                          </p:val>
                        </p:tav>
                      </p:tavLst>
                    </p:anim>
                  </p:childTnLst>
                </p:cTn>
              </p:par>
            </p:tnLst>
          </p:tmpl>
        </p:tmplLst>
      </p:bldP>
      <p:bldP spid="169" grpId="0" animBg="1">
        <p:tmplLst>
          <p:tmpl>
            <p:tnLst>
              <p:par>
                <p:cTn presetID="2" presetClass="entr" presetSubtype="4" decel="100000" fill="hold" nodeType="clickEffect">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fill="hold"/>
                        <p:tgtEl>
                          <p:spTgt spid="169"/>
                        </p:tgtEl>
                        <p:attrNameLst>
                          <p:attrName>ppt_x</p:attrName>
                        </p:attrNameLst>
                      </p:cBhvr>
                      <p:tavLst>
                        <p:tav tm="0">
                          <p:val>
                            <p:strVal val="#ppt_x"/>
                          </p:val>
                        </p:tav>
                        <p:tav tm="100000">
                          <p:val>
                            <p:strVal val="#ppt_x"/>
                          </p:val>
                        </p:tav>
                      </p:tavLst>
                    </p:anim>
                    <p:anim calcmode="lin" valueType="num">
                      <p:cBhvr additive="base">
                        <p:cTn dur="500" fill="hold"/>
                        <p:tgtEl>
                          <p:spTgt spid="169"/>
                        </p:tgtEl>
                        <p:attrNameLst>
                          <p:attrName>ppt_y</p:attrName>
                        </p:attrNameLst>
                      </p:cBhvr>
                      <p:tavLst>
                        <p:tav tm="0">
                          <p:val>
                            <p:strVal val="1+#ppt_h/2"/>
                          </p:val>
                        </p:tav>
                        <p:tav tm="100000">
                          <p:val>
                            <p:strVal val="#ppt_y"/>
                          </p:val>
                        </p:tav>
                      </p:tavLst>
                    </p:anim>
                  </p:childTnLst>
                </p:cTn>
              </p:par>
            </p:tnLst>
          </p:tmpl>
        </p:tmplLst>
      </p:bldP>
      <p:bldP spid="170" grpId="0" animBg="1">
        <p:tmplLst>
          <p:tmpl>
            <p:tnLst>
              <p:par>
                <p:cTn presetID="2" presetClass="entr" presetSubtype="4" decel="100000" fill="hold" nodeType="clickEffect">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fill="hold"/>
                        <p:tgtEl>
                          <p:spTgt spid="170"/>
                        </p:tgtEl>
                        <p:attrNameLst>
                          <p:attrName>ppt_x</p:attrName>
                        </p:attrNameLst>
                      </p:cBhvr>
                      <p:tavLst>
                        <p:tav tm="0">
                          <p:val>
                            <p:strVal val="#ppt_x"/>
                          </p:val>
                        </p:tav>
                        <p:tav tm="100000">
                          <p:val>
                            <p:strVal val="#ppt_x"/>
                          </p:val>
                        </p:tav>
                      </p:tavLst>
                    </p:anim>
                    <p:anim calcmode="lin" valueType="num">
                      <p:cBhvr additive="base">
                        <p:cTn dur="500" fill="hold"/>
                        <p:tgtEl>
                          <p:spTgt spid="170"/>
                        </p:tgtEl>
                        <p:attrNameLst>
                          <p:attrName>ppt_y</p:attrName>
                        </p:attrNameLst>
                      </p:cBhvr>
                      <p:tavLst>
                        <p:tav tm="0">
                          <p:val>
                            <p:strVal val="1+#ppt_h/2"/>
                          </p:val>
                        </p:tav>
                        <p:tav tm="100000">
                          <p:val>
                            <p:strVal val="#ppt_y"/>
                          </p:val>
                        </p:tav>
                      </p:tavLst>
                    </p:anim>
                  </p:childTnLst>
                </p:cTn>
              </p:par>
            </p:tnLst>
          </p:tmpl>
        </p:tmplLst>
      </p:bldP>
      <p:bldP spid="171" grpId="0" animBg="1">
        <p:tmplLst>
          <p:tmpl>
            <p:tnLst>
              <p:par>
                <p:cTn presetID="2" presetClass="entr" presetSubtype="4" decel="100000" fill="hold" nodeType="clickEffect">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fill="hold"/>
                        <p:tgtEl>
                          <p:spTgt spid="171"/>
                        </p:tgtEl>
                        <p:attrNameLst>
                          <p:attrName>ppt_x</p:attrName>
                        </p:attrNameLst>
                      </p:cBhvr>
                      <p:tavLst>
                        <p:tav tm="0">
                          <p:val>
                            <p:strVal val="#ppt_x"/>
                          </p:val>
                        </p:tav>
                        <p:tav tm="100000">
                          <p:val>
                            <p:strVal val="#ppt_x"/>
                          </p:val>
                        </p:tav>
                      </p:tavLst>
                    </p:anim>
                    <p:anim calcmode="lin" valueType="num">
                      <p:cBhvr additive="base">
                        <p:cTn dur="500" fill="hold"/>
                        <p:tgtEl>
                          <p:spTgt spid="171"/>
                        </p:tgtEl>
                        <p:attrNameLst>
                          <p:attrName>ppt_y</p:attrName>
                        </p:attrNameLst>
                      </p:cBhvr>
                      <p:tavLst>
                        <p:tav tm="0">
                          <p:val>
                            <p:strVal val="1+#ppt_h/2"/>
                          </p:val>
                        </p:tav>
                        <p:tav tm="100000">
                          <p:val>
                            <p:strVal val="#ppt_y"/>
                          </p:val>
                        </p:tav>
                      </p:tavLst>
                    </p:anim>
                  </p:childTnLst>
                </p:cTn>
              </p:par>
            </p:tnLst>
          </p:tmpl>
        </p:tmplLst>
      </p:bldP>
      <p:bldP spid="172" grpId="0" animBg="1">
        <p:tmplLst>
          <p:tmpl>
            <p:tnLst>
              <p:par>
                <p:cTn presetID="2" presetClass="entr" presetSubtype="4" decel="100000" fill="hold" nodeType="clickEffect">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500" fill="hold"/>
                        <p:tgtEl>
                          <p:spTgt spid="172"/>
                        </p:tgtEl>
                        <p:attrNameLst>
                          <p:attrName>ppt_x</p:attrName>
                        </p:attrNameLst>
                      </p:cBhvr>
                      <p:tavLst>
                        <p:tav tm="0">
                          <p:val>
                            <p:strVal val="#ppt_x"/>
                          </p:val>
                        </p:tav>
                        <p:tav tm="100000">
                          <p:val>
                            <p:strVal val="#ppt_x"/>
                          </p:val>
                        </p:tav>
                      </p:tavLst>
                    </p:anim>
                    <p:anim calcmode="lin" valueType="num">
                      <p:cBhvr additive="base">
                        <p:cTn dur="500" fill="hold"/>
                        <p:tgtEl>
                          <p:spTgt spid="172"/>
                        </p:tgtEl>
                        <p:attrNameLst>
                          <p:attrName>ppt_y</p:attrName>
                        </p:attrNameLst>
                      </p:cBhvr>
                      <p:tavLst>
                        <p:tav tm="0">
                          <p:val>
                            <p:strVal val="1+#ppt_h/2"/>
                          </p:val>
                        </p:tav>
                        <p:tav tm="100000">
                          <p:val>
                            <p:strVal val="#ppt_y"/>
                          </p:val>
                        </p:tav>
                      </p:tavLst>
                    </p:anim>
                  </p:childTnLst>
                </p:cTn>
              </p:par>
            </p:tnLst>
          </p:tmpl>
        </p:tmplLst>
      </p:bldP>
      <p:bldP spid="173" grpId="0" animBg="1">
        <p:tmplLst>
          <p:tmpl>
            <p:tnLst>
              <p:par>
                <p:cTn presetID="2" presetClass="entr" presetSubtype="4" decel="100000" fill="hold" nodeType="clickEffect">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fill="hold"/>
                        <p:tgtEl>
                          <p:spTgt spid="173"/>
                        </p:tgtEl>
                        <p:attrNameLst>
                          <p:attrName>ppt_x</p:attrName>
                        </p:attrNameLst>
                      </p:cBhvr>
                      <p:tavLst>
                        <p:tav tm="0">
                          <p:val>
                            <p:strVal val="#ppt_x"/>
                          </p:val>
                        </p:tav>
                        <p:tav tm="100000">
                          <p:val>
                            <p:strVal val="#ppt_x"/>
                          </p:val>
                        </p:tav>
                      </p:tavLst>
                    </p:anim>
                    <p:anim calcmode="lin" valueType="num">
                      <p:cBhvr additive="base">
                        <p:cTn dur="500" fill="hold"/>
                        <p:tgtEl>
                          <p:spTgt spid="173"/>
                        </p:tgtEl>
                        <p:attrNameLst>
                          <p:attrName>ppt_y</p:attrName>
                        </p:attrNameLst>
                      </p:cBhvr>
                      <p:tavLst>
                        <p:tav tm="0">
                          <p:val>
                            <p:strVal val="1+#ppt_h/2"/>
                          </p:val>
                        </p:tav>
                        <p:tav tm="100000">
                          <p:val>
                            <p:strVal val="#ppt_y"/>
                          </p:val>
                        </p:tav>
                      </p:tavLst>
                    </p:anim>
                  </p:childTnLst>
                </p:cTn>
              </p:par>
            </p:tnLst>
          </p:tmpl>
        </p:tmplLst>
      </p:bldP>
      <p:bldP spid="174" grpId="0" animBg="1">
        <p:tmplLst>
          <p:tmpl>
            <p:tnLst>
              <p:par>
                <p:cTn presetID="2" presetClass="entr" presetSubtype="4" decel="100000" fill="hold" nodeType="clickEffect">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fill="hold"/>
                        <p:tgtEl>
                          <p:spTgt spid="174"/>
                        </p:tgtEl>
                        <p:attrNameLst>
                          <p:attrName>ppt_x</p:attrName>
                        </p:attrNameLst>
                      </p:cBhvr>
                      <p:tavLst>
                        <p:tav tm="0">
                          <p:val>
                            <p:strVal val="#ppt_x"/>
                          </p:val>
                        </p:tav>
                        <p:tav tm="100000">
                          <p:val>
                            <p:strVal val="#ppt_x"/>
                          </p:val>
                        </p:tav>
                      </p:tavLst>
                    </p:anim>
                    <p:anim calcmode="lin" valueType="num">
                      <p:cBhvr additive="base">
                        <p:cTn dur="500" fill="hold"/>
                        <p:tgtEl>
                          <p:spTgt spid="17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05">
    <p:spTree>
      <p:nvGrpSpPr>
        <p:cNvPr id="1" name=""/>
        <p:cNvGrpSpPr/>
        <p:nvPr/>
      </p:nvGrpSpPr>
      <p:grpSpPr>
        <a:xfrm>
          <a:off x="0" y="0"/>
          <a:ext cx="0" cy="0"/>
        </a:xfrm>
      </p:grpSpPr>
      <p:sp>
        <p:nvSpPr>
          <p:cNvPr id="11" name="Заголовок 2"/>
          <p:cNvSpPr>
            <a:spLocks noGrp="1"/>
          </p:cNvSpPr>
          <p:nvPr>
            <p:ph type="title" hasCustomPrompt="1"/>
          </p:nvPr>
        </p:nvSpPr>
        <p:spPr>
          <a:xfrm>
            <a:off x="0" y="3959259"/>
            <a:ext cx="24384000" cy="5938886"/>
          </a:xfrm>
          <a:effectLst/>
        </p:spPr>
        <p:txBody>
          <a:bodyPr tIns="0" bIns="91440" anchor="ctr" anchorCtr="0"/>
          <a:lstStyle>
            <a:lvl1pPr algn="ctr">
              <a:lnSpc>
                <a:spcPct val="150000"/>
              </a:lnSpc>
              <a:defRPr sz="13331" kern="3000" spc="3999" baseline="0"/>
            </a:lvl1pPr>
          </a:lstStyle>
          <a:p>
            <a:r>
              <a:rPr lang="en-US"/>
              <a:t>DEVICE</a:t>
            </a:r>
          </a:p>
        </p:txBody>
      </p:sp>
      <p:sp>
        <p:nvSpPr>
          <p:cNvPr id="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487879859"/>
      </p:ext>
    </p:extLst>
  </p:cSld>
  <p:clrMapOvr>
    <a:masterClrMapping/>
  </p:clrMapOvr>
  <mc:AlternateContent>
    <mc:Choice Requires="p14">
      <p:transition spd="slow" p14:dur="1300">
        <p14:pan dir="u"/>
      </p:transition>
    </mc:Choice>
    <mc:Fallback>
      <p:transition spd="slow">
        <p:fade/>
      </p:transition>
    </mc:Fallback>
  </mc:AlternateContent>
  <p:timing/>
</p:sldLayout>
</file>

<file path=ppt/slideLayouts/slideLayout1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3_Device with Content">
    <p:spTree>
      <p:nvGrpSpPr>
        <p:cNvPr id="1" name=""/>
        <p:cNvGrpSpPr/>
        <p:nvPr/>
      </p:nvGrpSpPr>
      <p:grpSpPr>
        <a:xfrm>
          <a:off x="0" y="0"/>
          <a:ext cx="0" cy="0"/>
        </a:xfrm>
      </p:grpSpPr>
      <p:sp>
        <p:nvSpPr>
          <p:cNvPr id="13" name="Rectangle 12"/>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Полилиния 37"/>
          <p:cNvSpPr/>
          <p:nvPr/>
        </p:nvSpPr>
        <p:spPr>
          <a:xfrm>
            <a:off x="-1" y="0"/>
            <a:ext cx="8123584" cy="13716000"/>
          </a:xfrm>
          <a:custGeom>
            <a:gdLst>
              <a:gd name="connsiteX0" fmla="*/ 0 w 4061792"/>
              <a:gd name="connsiteY0" fmla="*/ 0 h 6858000"/>
              <a:gd name="connsiteX1" fmla="*/ 1 w 4061792"/>
              <a:gd name="connsiteY1" fmla="*/ 0 h 6858000"/>
              <a:gd name="connsiteX2" fmla="*/ 1 w 4061792"/>
              <a:gd name="connsiteY2" fmla="*/ 6857996 h 6858000"/>
              <a:gd name="connsiteX3" fmla="*/ 4061785 w 4061792"/>
              <a:gd name="connsiteY3" fmla="*/ 6857996 h 6858000"/>
              <a:gd name="connsiteX4" fmla="*/ 4061792 w 4061792"/>
              <a:gd name="connsiteY4" fmla="*/ 6858000 h 6858000"/>
              <a:gd name="connsiteX5" fmla="*/ 0 w 4061792"/>
              <a:gd name="connsiteY5" fmla="*/ 6858000 h 6858000"/>
              <a:gd name="connsiteX6" fmla="*/ 0 w 4061792"/>
              <a:gd name="connsiteY6"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1792" h="6858000">
                <a:moveTo>
                  <a:pt x="0" y="0"/>
                </a:moveTo>
                <a:lnTo>
                  <a:pt x="1" y="0"/>
                </a:lnTo>
                <a:lnTo>
                  <a:pt x="1" y="6857996"/>
                </a:lnTo>
                <a:lnTo>
                  <a:pt x="4061785" y="6857996"/>
                </a:lnTo>
                <a:lnTo>
                  <a:pt x="4061792" y="6858000"/>
                </a:lnTo>
                <a:lnTo>
                  <a:pt x="0" y="6858000"/>
                </a:lnTo>
                <a:lnTo>
                  <a:pt x="0" y="0"/>
                </a:ln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599"/>
          </a:p>
        </p:txBody>
      </p:sp>
      <p:sp>
        <p:nvSpPr>
          <p:cNvPr id="24" name="Рисунок 13"/>
          <p:cNvSpPr>
            <a:spLocks noGrp="1"/>
          </p:cNvSpPr>
          <p:nvPr>
            <p:ph type="pic" sz="quarter" idx="13" hasCustomPrompt="1"/>
          </p:nvPr>
        </p:nvSpPr>
        <p:spPr>
          <a:xfrm>
            <a:off x="7843711" y="6"/>
            <a:ext cx="2316727" cy="4091924"/>
          </a:xfrm>
          <a:prstGeom prst="rect">
            <a:avLst/>
          </a:prstGeom>
          <a:solidFill>
            <a:schemeClr val="tx1">
              <a:alpha val="10000"/>
            </a:schemeClr>
          </a:solidFill>
          <a:ln w="3175">
            <a:noFill/>
          </a:ln>
          <a:effectLst>
            <a:outerShdw blurRad="1270000" dist="381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a:t>Drop your image here</a:t>
            </a:r>
          </a:p>
        </p:txBody>
      </p:sp>
      <p:sp>
        <p:nvSpPr>
          <p:cNvPr id="25" name="Рисунок 13"/>
          <p:cNvSpPr>
            <a:spLocks noGrp="1"/>
          </p:cNvSpPr>
          <p:nvPr>
            <p:ph type="pic" sz="quarter" idx="14" hasCustomPrompt="1"/>
          </p:nvPr>
        </p:nvSpPr>
        <p:spPr>
          <a:xfrm>
            <a:off x="18315535" y="2263093"/>
            <a:ext cx="2999900" cy="5298575"/>
          </a:xfrm>
          <a:prstGeom prst="rect">
            <a:avLst/>
          </a:prstGeom>
          <a:solidFill>
            <a:schemeClr val="tx1">
              <a:alpha val="10000"/>
            </a:schemeClr>
          </a:solidFill>
          <a:ln w="3175">
            <a:noFill/>
          </a:ln>
          <a:effectLst>
            <a:outerShdw blurRad="1270000" dist="635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a:t>Drop your image here</a:t>
            </a:r>
          </a:p>
        </p:txBody>
      </p:sp>
      <p:sp>
        <p:nvSpPr>
          <p:cNvPr id="26" name="Рисунок 13"/>
          <p:cNvSpPr>
            <a:spLocks noGrp="1"/>
          </p:cNvSpPr>
          <p:nvPr>
            <p:ph type="pic" sz="quarter" idx="15" hasCustomPrompt="1"/>
          </p:nvPr>
        </p:nvSpPr>
        <p:spPr>
          <a:xfrm>
            <a:off x="4113641" y="6915030"/>
            <a:ext cx="2326615" cy="4109384"/>
          </a:xfrm>
          <a:prstGeom prst="rect">
            <a:avLst/>
          </a:prstGeom>
          <a:solidFill>
            <a:schemeClr val="tx1">
              <a:alpha val="10000"/>
            </a:schemeClr>
          </a:solidFill>
          <a:ln w="3175">
            <a:noFill/>
          </a:ln>
          <a:effectLst>
            <a:outerShdw blurRad="1270000" dist="381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a:t>Drop your image here</a:t>
            </a:r>
          </a:p>
        </p:txBody>
      </p:sp>
      <p:sp>
        <p:nvSpPr>
          <p:cNvPr id="49" name="Рисунок 13"/>
          <p:cNvSpPr>
            <a:spLocks noGrp="1"/>
          </p:cNvSpPr>
          <p:nvPr>
            <p:ph type="pic" sz="quarter" idx="64" hasCustomPrompt="1"/>
          </p:nvPr>
        </p:nvSpPr>
        <p:spPr>
          <a:xfrm>
            <a:off x="12207427" y="6059138"/>
            <a:ext cx="4335095" cy="7656863"/>
          </a:xfrm>
          <a:prstGeom prst="rect">
            <a:avLst/>
          </a:prstGeom>
          <a:solidFill>
            <a:schemeClr val="tx1">
              <a:alpha val="10000"/>
            </a:schemeClr>
          </a:solidFill>
          <a:ln w="3175">
            <a:noFill/>
          </a:ln>
          <a:effectLst>
            <a:outerShdw blurRad="1270000" dist="889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a:t>Drop your image here</a:t>
            </a:r>
          </a:p>
        </p:txBody>
      </p:sp>
      <p:sp>
        <p:nvSpPr>
          <p:cNvPr id="50" name="Рисунок 13"/>
          <p:cNvSpPr>
            <a:spLocks noGrp="1"/>
          </p:cNvSpPr>
          <p:nvPr>
            <p:ph type="pic" sz="quarter" idx="99" hasCustomPrompt="1"/>
          </p:nvPr>
        </p:nvSpPr>
        <p:spPr>
          <a:xfrm>
            <a:off x="7843711" y="6915036"/>
            <a:ext cx="2316727" cy="4091924"/>
          </a:xfrm>
          <a:prstGeom prst="rect">
            <a:avLst/>
          </a:prstGeom>
          <a:solidFill>
            <a:schemeClr val="tx1">
              <a:alpha val="10000"/>
            </a:schemeClr>
          </a:solidFill>
          <a:ln w="3175">
            <a:noFill/>
          </a:ln>
          <a:effectLst>
            <a:outerShdw blurRad="1270000" dist="381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a:t>Drop your image here</a:t>
            </a:r>
          </a:p>
        </p:txBody>
      </p:sp>
      <p:sp>
        <p:nvSpPr>
          <p:cNvPr id="14" name="Shape 41"/>
          <p:cNvSpPr>
            <a:spLocks noGrp="1"/>
          </p:cNvSpPr>
          <p:nvPr>
            <p:ph type="body" sz="quarter" idx="141" hasCustomPrompt="1"/>
          </p:nvPr>
        </p:nvSpPr>
        <p:spPr>
          <a:xfrm>
            <a:off x="4113641" y="11024414"/>
            <a:ext cx="2326615" cy="1069263"/>
          </a:xfrm>
          <a:prstGeom prst="rect">
            <a:avLst/>
          </a:prstGeom>
        </p:spPr>
        <p:txBody>
          <a:bodyPr lIns="0" tIns="0" rIns="0" bIns="0" anchor="b" anchorCtr="0">
            <a:normAutofit/>
          </a:bodyPr>
          <a:lstStyle>
            <a:lvl1pPr algn="ctr"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5" name="Shape 41"/>
          <p:cNvSpPr>
            <a:spLocks noGrp="1"/>
          </p:cNvSpPr>
          <p:nvPr>
            <p:ph type="body" sz="quarter" idx="142" hasCustomPrompt="1"/>
          </p:nvPr>
        </p:nvSpPr>
        <p:spPr>
          <a:xfrm>
            <a:off x="7833823" y="11024414"/>
            <a:ext cx="2326615" cy="1069263"/>
          </a:xfrm>
          <a:prstGeom prst="rect">
            <a:avLst/>
          </a:prstGeom>
        </p:spPr>
        <p:txBody>
          <a:bodyPr lIns="0" tIns="0" rIns="0" bIns="0" anchor="b" anchorCtr="0">
            <a:normAutofit/>
          </a:bodyPr>
          <a:lstStyle>
            <a:lvl1pPr algn="ctr"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6" name="Shape 41"/>
          <p:cNvSpPr>
            <a:spLocks noGrp="1"/>
          </p:cNvSpPr>
          <p:nvPr>
            <p:ph type="body" sz="quarter" idx="143" hasCustomPrompt="1"/>
          </p:nvPr>
        </p:nvSpPr>
        <p:spPr>
          <a:xfrm>
            <a:off x="7819334" y="4191478"/>
            <a:ext cx="2326615" cy="1069263"/>
          </a:xfrm>
          <a:prstGeom prst="rect">
            <a:avLst/>
          </a:prstGeom>
        </p:spPr>
        <p:txBody>
          <a:bodyPr lIns="0" tIns="0" rIns="0" bIns="0" anchor="b" anchorCtr="0">
            <a:normAutofit/>
          </a:bodyPr>
          <a:lstStyle>
            <a:lvl1pPr algn="ctr"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7" name="Shape 41"/>
          <p:cNvSpPr>
            <a:spLocks noGrp="1"/>
          </p:cNvSpPr>
          <p:nvPr>
            <p:ph type="body" sz="quarter" idx="144" hasCustomPrompt="1"/>
          </p:nvPr>
        </p:nvSpPr>
        <p:spPr>
          <a:xfrm>
            <a:off x="18315535" y="7561668"/>
            <a:ext cx="2999900" cy="1069263"/>
          </a:xfrm>
          <a:prstGeom prst="rect">
            <a:avLst/>
          </a:prstGeom>
        </p:spPr>
        <p:txBody>
          <a:bodyPr lIns="0" tIns="0" rIns="0" bIns="0" anchor="b" anchorCtr="0">
            <a:normAutofit/>
          </a:bodyPr>
          <a:lstStyle>
            <a:lvl1pPr algn="ctr"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5562860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50000" fill="hold" grpId="0" nodeType="withEffect">
                                  <p:stCondLst>
                                    <p:cond delay="1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3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3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1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20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anim calcmode="lin" valueType="num">
                                      <p:cBhvr>
                                        <p:cTn id="2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4">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500"/>
                                        <p:tgtEl>
                                          <p:spTgt spid="15">
                                            <p:txEl>
                                              <p:pRg st="0" end="0"/>
                                            </p:txEl>
                                          </p:spTgt>
                                        </p:tgtEl>
                                      </p:cBhvr>
                                    </p:animEffect>
                                    <p:anim calcmode="lin" valueType="num">
                                      <p:cBhvr>
                                        <p:cTn id="2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5">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0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500"/>
                                        <p:tgtEl>
                                          <p:spTgt spid="16">
                                            <p:txEl>
                                              <p:pRg st="0" end="0"/>
                                            </p:txEl>
                                          </p:spTgt>
                                        </p:tgtEl>
                                      </p:cBhvr>
                                    </p:animEffect>
                                    <p:anim calcmode="lin" valueType="num">
                                      <p:cBhvr>
                                        <p:cTn id="3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6">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fade">
                                      <p:cBhvr>
                                        <p:cTn id="38" dur="500"/>
                                        <p:tgtEl>
                                          <p:spTgt spid="17">
                                            <p:txEl>
                                              <p:pRg st="0" end="0"/>
                                            </p:txEl>
                                          </p:spTgt>
                                        </p:tgtEl>
                                      </p:cBhvr>
                                    </p:animEffect>
                                    <p:anim calcmode="lin" valueType="num">
                                      <p:cBhvr>
                                        <p:cTn id="3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50" grpId="0" animBg="1"/>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002">
    <p:spTree>
      <p:nvGrpSpPr>
        <p:cNvPr id="1" name=""/>
        <p:cNvGrpSpPr/>
        <p:nvPr/>
      </p:nvGrpSpPr>
      <p:grpSpPr>
        <a:xfrm>
          <a:off x="0" y="0"/>
          <a:ext cx="0" cy="0"/>
        </a:xfrm>
      </p:grpSpPr>
      <p:sp>
        <p:nvSpPr>
          <p:cNvPr id="11" name="Заголовок 2"/>
          <p:cNvSpPr>
            <a:spLocks noGrp="1"/>
          </p:cNvSpPr>
          <p:nvPr>
            <p:ph type="title" hasCustomPrompt="1"/>
          </p:nvPr>
        </p:nvSpPr>
        <p:spPr>
          <a:xfrm>
            <a:off x="2032000" y="3406539"/>
            <a:ext cx="20320000" cy="6873002"/>
          </a:xfrm>
          <a:effectLst/>
        </p:spPr>
        <p:txBody>
          <a:bodyPr tIns="0" bIns="91440" anchor="ctr" anchorCtr="0"/>
          <a:lstStyle>
            <a:lvl1pPr algn="ctr">
              <a:lnSpc>
                <a:spcPct val="150000"/>
              </a:lnSpc>
              <a:defRPr sz="12800" kern="3000" spc="3999" baseline="0"/>
            </a:lvl1pPr>
          </a:lstStyle>
          <a:p>
            <a:r>
              <a:rPr lang="en-US"/>
              <a:t>BASIC SLIDES</a:t>
            </a:r>
          </a:p>
        </p:txBody>
      </p:sp>
      <p:sp>
        <p:nvSpPr>
          <p:cNvPr id="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4221126970"/>
      </p:ext>
    </p:extLst>
  </p:cSld>
  <p:clrMapOvr>
    <a:masterClrMapping/>
  </p:clrMapOvr>
  <mc:AlternateContent>
    <mc:Choice Requires="p14">
      <p:transition spd="slow" p14:dur="1300">
        <p14:pan dir="u"/>
      </p:transition>
    </mc:Choice>
    <mc:Fallback>
      <p:transition spd="slow">
        <p:fade/>
      </p:transition>
    </mc:Fallback>
  </mc:AlternateContent>
  <p:timing/>
</p:sldLayout>
</file>

<file path=ppt/slideLayouts/slideLayout1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4_Device with Content">
    <p:spTree>
      <p:nvGrpSpPr>
        <p:cNvPr id="1" name=""/>
        <p:cNvGrpSpPr/>
        <p:nvPr/>
      </p:nvGrpSpPr>
      <p:grpSpPr>
        <a:xfrm>
          <a:off x="0" y="0"/>
          <a:ext cx="0" cy="0"/>
        </a:xfrm>
      </p:grpSpPr>
      <p:sp>
        <p:nvSpPr>
          <p:cNvPr id="13" name="Rectangle 12"/>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Полилиния 37"/>
          <p:cNvSpPr/>
          <p:nvPr/>
        </p:nvSpPr>
        <p:spPr>
          <a:xfrm>
            <a:off x="-1" y="0"/>
            <a:ext cx="8123584" cy="13716000"/>
          </a:xfrm>
          <a:custGeom>
            <a:gdLst>
              <a:gd name="connsiteX0" fmla="*/ 0 w 4061792"/>
              <a:gd name="connsiteY0" fmla="*/ 0 h 6858000"/>
              <a:gd name="connsiteX1" fmla="*/ 1 w 4061792"/>
              <a:gd name="connsiteY1" fmla="*/ 0 h 6858000"/>
              <a:gd name="connsiteX2" fmla="*/ 1 w 4061792"/>
              <a:gd name="connsiteY2" fmla="*/ 6857996 h 6858000"/>
              <a:gd name="connsiteX3" fmla="*/ 4061785 w 4061792"/>
              <a:gd name="connsiteY3" fmla="*/ 6857996 h 6858000"/>
              <a:gd name="connsiteX4" fmla="*/ 4061792 w 4061792"/>
              <a:gd name="connsiteY4" fmla="*/ 6858000 h 6858000"/>
              <a:gd name="connsiteX5" fmla="*/ 0 w 4061792"/>
              <a:gd name="connsiteY5" fmla="*/ 6858000 h 6858000"/>
              <a:gd name="connsiteX6" fmla="*/ 0 w 4061792"/>
              <a:gd name="connsiteY6"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1792" h="6858000">
                <a:moveTo>
                  <a:pt x="0" y="0"/>
                </a:moveTo>
                <a:lnTo>
                  <a:pt x="1" y="0"/>
                </a:lnTo>
                <a:lnTo>
                  <a:pt x="1" y="6857996"/>
                </a:lnTo>
                <a:lnTo>
                  <a:pt x="4061785" y="6857996"/>
                </a:lnTo>
                <a:lnTo>
                  <a:pt x="4061792" y="6858000"/>
                </a:lnTo>
                <a:lnTo>
                  <a:pt x="0" y="6858000"/>
                </a:lnTo>
                <a:lnTo>
                  <a:pt x="0" y="0"/>
                </a:ln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599"/>
          </a:p>
        </p:txBody>
      </p:sp>
      <p:sp>
        <p:nvSpPr>
          <p:cNvPr id="24" name="Рисунок 13"/>
          <p:cNvSpPr>
            <a:spLocks noGrp="1" noChangeAspect="1"/>
          </p:cNvSpPr>
          <p:nvPr>
            <p:ph type="pic" sz="quarter" idx="13" hasCustomPrompt="1"/>
          </p:nvPr>
        </p:nvSpPr>
        <p:spPr>
          <a:xfrm>
            <a:off x="11035599" y="-168"/>
            <a:ext cx="2316727" cy="4091924"/>
          </a:xfrm>
          <a:prstGeom prst="rect">
            <a:avLst/>
          </a:prstGeom>
          <a:solidFill>
            <a:schemeClr val="tx1">
              <a:alpha val="10000"/>
            </a:schemeClr>
          </a:solidFill>
          <a:ln w="3175">
            <a:noFill/>
          </a:ln>
          <a:effectLst>
            <a:outerShdw blurRad="1270000" dist="381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a:t>Drop your image here</a:t>
            </a:r>
          </a:p>
        </p:txBody>
      </p:sp>
      <p:sp>
        <p:nvSpPr>
          <p:cNvPr id="50" name="Рисунок 13"/>
          <p:cNvSpPr>
            <a:spLocks noGrp="1" noChangeAspect="1"/>
          </p:cNvSpPr>
          <p:nvPr>
            <p:ph type="pic" sz="quarter" idx="99" hasCustomPrompt="1"/>
          </p:nvPr>
        </p:nvSpPr>
        <p:spPr>
          <a:xfrm>
            <a:off x="10169350" y="1145153"/>
            <a:ext cx="4068000" cy="7185110"/>
          </a:xfrm>
          <a:prstGeom prst="rect">
            <a:avLst/>
          </a:prstGeom>
          <a:solidFill>
            <a:schemeClr val="tx1">
              <a:alpha val="10000"/>
            </a:schemeClr>
          </a:solidFill>
          <a:ln w="3175">
            <a:noFill/>
          </a:ln>
          <a:effectLst>
            <a:outerShdw blurRad="1270000" dist="381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a:t>Drop your image here</a:t>
            </a:r>
          </a:p>
        </p:txBody>
      </p:sp>
      <p:sp>
        <p:nvSpPr>
          <p:cNvPr id="183" name="Shape 41"/>
          <p:cNvSpPr>
            <a:spLocks noGrp="1"/>
          </p:cNvSpPr>
          <p:nvPr>
            <p:ph type="body" sz="quarter" idx="141" hasCustomPrompt="1"/>
          </p:nvPr>
        </p:nvSpPr>
        <p:spPr>
          <a:xfrm>
            <a:off x="18311985" y="3406455"/>
            <a:ext cx="4035598" cy="1107515"/>
          </a:xfrm>
          <a:prstGeom prst="rect">
            <a:avLst/>
          </a:prstGeom>
        </p:spPr>
        <p:txBody>
          <a:bodyPr lIns="0" tIns="0" rIns="0" bIns="0" anchor="b"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84" name="Shape 41"/>
          <p:cNvSpPr>
            <a:spLocks noGrp="1"/>
          </p:cNvSpPr>
          <p:nvPr>
            <p:ph type="body" sz="quarter" idx="142" hasCustomPrompt="1"/>
          </p:nvPr>
        </p:nvSpPr>
        <p:spPr>
          <a:xfrm>
            <a:off x="18311985" y="5697314"/>
            <a:ext cx="4035598" cy="1145684"/>
          </a:xfrm>
          <a:prstGeom prst="rect">
            <a:avLst/>
          </a:prstGeom>
        </p:spPr>
        <p:txBody>
          <a:bodyPr lIns="0" tIns="0" rIns="0" bIns="0" anchor="b"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85" name="Shape 41"/>
          <p:cNvSpPr>
            <a:spLocks noGrp="1"/>
          </p:cNvSpPr>
          <p:nvPr>
            <p:ph type="body" sz="quarter" idx="143" hasCustomPrompt="1"/>
          </p:nvPr>
        </p:nvSpPr>
        <p:spPr>
          <a:xfrm>
            <a:off x="18288000" y="1124534"/>
            <a:ext cx="4059583" cy="1166049"/>
          </a:xfrm>
          <a:prstGeom prst="rect">
            <a:avLst/>
          </a:prstGeom>
        </p:spPr>
        <p:txBody>
          <a:bodyPr lIns="0" tIns="0" rIns="0" bIns="0" anchor="b"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6" name="Рисунок 13"/>
          <p:cNvSpPr>
            <a:spLocks noGrp="1" noChangeAspect="1"/>
          </p:cNvSpPr>
          <p:nvPr>
            <p:ph type="pic" sz="quarter" idx="15" hasCustomPrompt="1"/>
          </p:nvPr>
        </p:nvSpPr>
        <p:spPr>
          <a:xfrm>
            <a:off x="8156402" y="2290583"/>
            <a:ext cx="8095181" cy="14298113"/>
          </a:xfrm>
          <a:prstGeom prst="rect">
            <a:avLst/>
          </a:prstGeom>
          <a:solidFill>
            <a:schemeClr val="tx1">
              <a:alpha val="10000"/>
            </a:schemeClr>
          </a:solidFill>
          <a:ln w="3175">
            <a:noFill/>
          </a:ln>
          <a:effectLst>
            <a:outerShdw blurRad="1270000" dist="381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a:t>Drop your image here</a:t>
            </a:r>
          </a:p>
        </p:txBody>
      </p:sp>
      <p:sp>
        <p:nvSpPr>
          <p:cNvPr id="1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3596064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85"/>
                                        </p:tgtEl>
                                        <p:attrNameLst>
                                          <p:attrName>style.visibility</p:attrName>
                                        </p:attrNameLst>
                                      </p:cBhvr>
                                      <p:to>
                                        <p:strVal val="visible"/>
                                      </p:to>
                                    </p:set>
                                    <p:anim calcmode="lin" valueType="num">
                                      <p:cBhvr additive="base">
                                        <p:cTn id="11" dur="500" fill="hold"/>
                                        <p:tgtEl>
                                          <p:spTgt spid="185"/>
                                        </p:tgtEl>
                                        <p:attrNameLst>
                                          <p:attrName>ppt_x</p:attrName>
                                        </p:attrNameLst>
                                      </p:cBhvr>
                                      <p:tavLst>
                                        <p:tav tm="0">
                                          <p:val>
                                            <p:strVal val="#ppt_x"/>
                                          </p:val>
                                        </p:tav>
                                        <p:tav tm="100000">
                                          <p:val>
                                            <p:strVal val="#ppt_x"/>
                                          </p:val>
                                        </p:tav>
                                      </p:tavLst>
                                    </p:anim>
                                    <p:anim calcmode="lin" valueType="num">
                                      <p:cBhvr additive="base">
                                        <p:cTn id="12" dur="500" fill="hold"/>
                                        <p:tgtEl>
                                          <p:spTgt spid="18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183"/>
                                        </p:tgtEl>
                                        <p:attrNameLst>
                                          <p:attrName>style.visibility</p:attrName>
                                        </p:attrNameLst>
                                      </p:cBhvr>
                                      <p:to>
                                        <p:strVal val="visible"/>
                                      </p:to>
                                    </p:set>
                                    <p:anim calcmode="lin" valueType="num">
                                      <p:cBhvr additive="base">
                                        <p:cTn id="21" dur="500" fill="hold"/>
                                        <p:tgtEl>
                                          <p:spTgt spid="183"/>
                                        </p:tgtEl>
                                        <p:attrNameLst>
                                          <p:attrName>ppt_x</p:attrName>
                                        </p:attrNameLst>
                                      </p:cBhvr>
                                      <p:tavLst>
                                        <p:tav tm="0">
                                          <p:val>
                                            <p:strVal val="#ppt_x"/>
                                          </p:val>
                                        </p:tav>
                                        <p:tav tm="100000">
                                          <p:val>
                                            <p:strVal val="#ppt_x"/>
                                          </p:val>
                                        </p:tav>
                                      </p:tavLst>
                                    </p:anim>
                                    <p:anim calcmode="lin" valueType="num">
                                      <p:cBhvr additive="base">
                                        <p:cTn id="22"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2" presetClass="entr" presetSubtype="4" decel="10000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00"/>
                                  </p:stCondLst>
                                  <p:childTnLst>
                                    <p:set>
                                      <p:cBhvr>
                                        <p:cTn id="30" dur="1" fill="hold">
                                          <p:stCondLst>
                                            <p:cond delay="0"/>
                                          </p:stCondLst>
                                        </p:cTn>
                                        <p:tgtEl>
                                          <p:spTgt spid="184"/>
                                        </p:tgtEl>
                                        <p:attrNameLst>
                                          <p:attrName>style.visibility</p:attrName>
                                        </p:attrNameLst>
                                      </p:cBhvr>
                                      <p:to>
                                        <p:strVal val="visible"/>
                                      </p:to>
                                    </p:set>
                                    <p:anim calcmode="lin" valueType="num">
                                      <p:cBhvr additive="base">
                                        <p:cTn id="31" dur="500" fill="hold"/>
                                        <p:tgtEl>
                                          <p:spTgt spid="184"/>
                                        </p:tgtEl>
                                        <p:attrNameLst>
                                          <p:attrName>ppt_x</p:attrName>
                                        </p:attrNameLst>
                                      </p:cBhvr>
                                      <p:tavLst>
                                        <p:tav tm="0">
                                          <p:val>
                                            <p:strVal val="#ppt_x"/>
                                          </p:val>
                                        </p:tav>
                                        <p:tav tm="100000">
                                          <p:val>
                                            <p:strVal val="#ppt_x"/>
                                          </p:val>
                                        </p:tav>
                                      </p:tavLst>
                                    </p:anim>
                                    <p:anim calcmode="lin" valueType="num">
                                      <p:cBhvr additive="base">
                                        <p:cTn id="32"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0" grpId="0" animBg="1"/>
      <p:bldP spid="183" grpId="0">
        <p:tmplLst>
          <p:tmpl>
            <p:tnLst>
              <p:par>
                <p:cTn presetID="2" presetClass="entr" presetSubtype="4" decel="100000" fill="hold" nodeType="withEffect">
                  <p:stCondLst>
                    <p:cond delay="10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fill="hold"/>
                        <p:tgtEl>
                          <p:spTgt spid="183"/>
                        </p:tgtEl>
                        <p:attrNameLst>
                          <p:attrName>ppt_x</p:attrName>
                        </p:attrNameLst>
                      </p:cBhvr>
                      <p:tavLst>
                        <p:tav tm="0">
                          <p:val>
                            <p:strVal val="#ppt_x"/>
                          </p:val>
                        </p:tav>
                        <p:tav tm="100000">
                          <p:val>
                            <p:strVal val="#ppt_x"/>
                          </p:val>
                        </p:tav>
                      </p:tavLst>
                    </p:anim>
                    <p:anim calcmode="lin" valueType="num">
                      <p:cBhvr additive="base">
                        <p:cTn dur="500" fill="hold"/>
                        <p:tgtEl>
                          <p:spTgt spid="183"/>
                        </p:tgtEl>
                        <p:attrNameLst>
                          <p:attrName>ppt_y</p:attrName>
                        </p:attrNameLst>
                      </p:cBhvr>
                      <p:tavLst>
                        <p:tav tm="0">
                          <p:val>
                            <p:strVal val="1+#ppt_h/2"/>
                          </p:val>
                        </p:tav>
                        <p:tav tm="100000">
                          <p:val>
                            <p:strVal val="#ppt_y"/>
                          </p:val>
                        </p:tav>
                      </p:tavLst>
                    </p:anim>
                  </p:childTnLst>
                </p:cTn>
              </p:par>
            </p:tnLst>
          </p:tmpl>
        </p:tmplLst>
      </p:bldP>
      <p:bldP spid="184" grpId="0">
        <p:tmplLst>
          <p:tmpl>
            <p:tnLst>
              <p:par>
                <p:cTn presetID="2" presetClass="entr" presetSubtype="4" decel="100000" fill="hold" nodeType="withEffect">
                  <p:stCondLst>
                    <p:cond delay="10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fill="hold"/>
                        <p:tgtEl>
                          <p:spTgt spid="184"/>
                        </p:tgtEl>
                        <p:attrNameLst>
                          <p:attrName>ppt_x</p:attrName>
                        </p:attrNameLst>
                      </p:cBhvr>
                      <p:tavLst>
                        <p:tav tm="0">
                          <p:val>
                            <p:strVal val="#ppt_x"/>
                          </p:val>
                        </p:tav>
                        <p:tav tm="100000">
                          <p:val>
                            <p:strVal val="#ppt_x"/>
                          </p:val>
                        </p:tav>
                      </p:tavLst>
                    </p:anim>
                    <p:anim calcmode="lin" valueType="num">
                      <p:cBhvr additive="base">
                        <p:cTn dur="500" fill="hold"/>
                        <p:tgtEl>
                          <p:spTgt spid="184"/>
                        </p:tgtEl>
                        <p:attrNameLst>
                          <p:attrName>ppt_y</p:attrName>
                        </p:attrNameLst>
                      </p:cBhvr>
                      <p:tavLst>
                        <p:tav tm="0">
                          <p:val>
                            <p:strVal val="1+#ppt_h/2"/>
                          </p:val>
                        </p:tav>
                        <p:tav tm="100000">
                          <p:val>
                            <p:strVal val="#ppt_y"/>
                          </p:val>
                        </p:tav>
                      </p:tavLst>
                    </p:anim>
                  </p:childTnLst>
                </p:cTn>
              </p:par>
            </p:tnLst>
          </p:tmpl>
        </p:tmplLst>
      </p:bldP>
      <p:bldP spid="185" grpId="0">
        <p:tmplLst>
          <p:tmpl>
            <p:tnLst>
              <p:par>
                <p:cTn presetID="2" presetClass="entr" presetSubtype="4" decel="100000" fill="hold" nodeType="withEffect">
                  <p:stCondLst>
                    <p:cond delay="10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500" fill="hold"/>
                        <p:tgtEl>
                          <p:spTgt spid="185"/>
                        </p:tgtEl>
                        <p:attrNameLst>
                          <p:attrName>ppt_x</p:attrName>
                        </p:attrNameLst>
                      </p:cBhvr>
                      <p:tavLst>
                        <p:tav tm="0">
                          <p:val>
                            <p:strVal val="#ppt_x"/>
                          </p:val>
                        </p:tav>
                        <p:tav tm="100000">
                          <p:val>
                            <p:strVal val="#ppt_x"/>
                          </p:val>
                        </p:tav>
                      </p:tavLst>
                    </p:anim>
                    <p:anim calcmode="lin" valueType="num">
                      <p:cBhvr additive="base">
                        <p:cTn dur="500" fill="hold"/>
                        <p:tgtEl>
                          <p:spTgt spid="185"/>
                        </p:tgtEl>
                        <p:attrNameLst>
                          <p:attrName>ppt_y</p:attrName>
                        </p:attrNameLst>
                      </p:cBhvr>
                      <p:tavLst>
                        <p:tav tm="0">
                          <p:val>
                            <p:strVal val="1+#ppt_h/2"/>
                          </p:val>
                        </p:tav>
                        <p:tav tm="100000">
                          <p:val>
                            <p:strVal val="#ppt_y"/>
                          </p:val>
                        </p:tav>
                      </p:tavLst>
                    </p:anim>
                  </p:childTnLst>
                </p:cTn>
              </p:par>
            </p:tnLst>
          </p:tmpl>
        </p:tmplLst>
      </p:bldP>
      <p:bldP spid="26" grpId="0" animBg="1"/>
    </p:bldLst>
  </p:timing>
</p:sldLayout>
</file>

<file path=ppt/slideLayouts/slideLayout1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5_Device with Content">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2" name="Rectangle 1"/>
          <p:cNvSpPr/>
          <p:nvPr userDrawn="1"/>
        </p:nvSpPr>
        <p:spPr>
          <a:xfrm>
            <a:off x="12192000" y="0"/>
            <a:ext cx="12192000" cy="1371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5" name="Текст 7"/>
          <p:cNvSpPr>
            <a:spLocks noGrp="1"/>
          </p:cNvSpPr>
          <p:nvPr>
            <p:ph type="body" sz="quarter" idx="164" hasCustomPrompt="1"/>
          </p:nvPr>
        </p:nvSpPr>
        <p:spPr>
          <a:xfrm>
            <a:off x="16265269" y="11768635"/>
            <a:ext cx="4064002" cy="809977"/>
          </a:xfrm>
        </p:spPr>
        <p:txBody>
          <a:bodyPr tIns="0" anchor="b">
            <a:noAutofit/>
          </a:bodyPr>
          <a:lstStyle>
            <a:lvl1pPr algn="ctr">
              <a:lnSpc>
                <a:spcPct val="100000"/>
              </a:lnSpc>
              <a:spcBef>
                <a:spcPct val="0"/>
              </a:spcBef>
              <a:defRPr lang="en-US" sz="2100" b="0" i="0" spc="0" baseline="0" smtClean="0">
                <a:solidFill>
                  <a:schemeClr val="bg1">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18" name="Текст 7"/>
          <p:cNvSpPr>
            <a:spLocks noGrp="1"/>
          </p:cNvSpPr>
          <p:nvPr>
            <p:ph type="body" sz="quarter" idx="166" hasCustomPrompt="1"/>
          </p:nvPr>
        </p:nvSpPr>
        <p:spPr>
          <a:xfrm>
            <a:off x="4053395" y="11774373"/>
            <a:ext cx="4064002" cy="809977"/>
          </a:xfrm>
        </p:spPr>
        <p:txBody>
          <a:bodyPr tIns="0" anchor="b">
            <a:noAutofit/>
          </a:bodyPr>
          <a:lstStyle>
            <a:lvl1pPr algn="ctr">
              <a:lnSpc>
                <a:spcPct val="100000"/>
              </a:lnSpc>
              <a:spcBef>
                <a:spcPct val="0"/>
              </a:spcBef>
              <a:defRPr lang="en-US" sz="2100" b="0" i="0" spc="0" baseline="0" smtClean="0">
                <a:solidFill>
                  <a:schemeClr val="tx1">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grpSp>
        <p:nvGrpSpPr>
          <p:cNvPr id="10" name="Group 9"/>
          <p:cNvGrpSpPr/>
          <p:nvPr userDrawn="1"/>
        </p:nvGrpSpPr>
        <p:grpSpPr>
          <a:xfrm>
            <a:off x="3681505" y="1599563"/>
            <a:ext cx="4889063" cy="9893299"/>
            <a:chOff x="889918" y="1073150"/>
            <a:chExt cx="2444531" cy="4946650"/>
          </a:xfrm>
          <a:effectLst>
            <a:outerShdw blurRad="1270000" dist="889000" dir="2400000" algn="tl" rotWithShape="0">
              <a:schemeClr val="tx2">
                <a:lumMod val="50000"/>
                <a:alpha val="40000"/>
              </a:schemeClr>
            </a:outerShdw>
          </a:effectLst>
        </p:grpSpPr>
        <p:sp>
          <p:nvSpPr>
            <p:cNvPr id="11" name="Rounded Rectangle 10"/>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12" name="Group 11"/>
            <p:cNvGrpSpPr/>
            <p:nvPr/>
          </p:nvGrpSpPr>
          <p:grpSpPr>
            <a:xfrm>
              <a:off x="889918" y="1073150"/>
              <a:ext cx="2444531" cy="4946650"/>
              <a:chOff x="2326834" y="1073150"/>
              <a:chExt cx="2444531" cy="4946650"/>
            </a:xfrm>
          </p:grpSpPr>
          <p:sp>
            <p:nvSpPr>
              <p:cNvPr id="19"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0"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1"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2"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3"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4" name="Скругленный прямоугольник 54"/>
              <p:cNvSpPr/>
              <p:nvPr/>
            </p:nvSpPr>
            <p:spPr>
              <a:xfrm>
                <a:off x="2364581" y="1097757"/>
                <a:ext cx="2369343" cy="4895850"/>
              </a:xfrm>
              <a:prstGeom prst="roundRect">
                <a:avLst>
                  <a:gd name="adj" fmla="val 16167"/>
                </a:avLst>
              </a:prstGeom>
              <a:noFill/>
              <a:ln w="31750">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5"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26"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27" name="Straight Connector 26"/>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47097"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15351"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49954"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31" name="Picture Placeholder 73"/>
          <p:cNvSpPr>
            <a:spLocks noGrp="1"/>
          </p:cNvSpPr>
          <p:nvPr>
            <p:ph type="pic" sz="quarter" idx="64" hasCustomPrompt="1"/>
          </p:nvPr>
        </p:nvSpPr>
        <p:spPr>
          <a:xfrm>
            <a:off x="3969273" y="1902108"/>
            <a:ext cx="4294479" cy="9304846"/>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32" name="Group 31"/>
          <p:cNvGrpSpPr/>
          <p:nvPr userDrawn="1"/>
        </p:nvGrpSpPr>
        <p:grpSpPr>
          <a:xfrm>
            <a:off x="15895176" y="1599563"/>
            <a:ext cx="4898588" cy="9893299"/>
            <a:chOff x="3729678" y="1073150"/>
            <a:chExt cx="2449294" cy="4946650"/>
          </a:xfrm>
          <a:effectLst>
            <a:outerShdw blurRad="1270000" dist="889000" dir="2400000" algn="tl" rotWithShape="0">
              <a:schemeClr val="tx1">
                <a:alpha val="40000"/>
              </a:schemeClr>
            </a:outerShdw>
          </a:effectLst>
        </p:grpSpPr>
        <p:sp>
          <p:nvSpPr>
            <p:cNvPr id="33" name="Rounded Rectangle 32"/>
            <p:cNvSpPr/>
            <p:nvPr/>
          </p:nvSpPr>
          <p:spPr>
            <a:xfrm>
              <a:off x="3868411" y="1226223"/>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34" name="Group 33"/>
            <p:cNvGrpSpPr/>
            <p:nvPr/>
          </p:nvGrpSpPr>
          <p:grpSpPr>
            <a:xfrm>
              <a:off x="3729678" y="1073150"/>
              <a:ext cx="2449294" cy="4946650"/>
              <a:chOff x="2326834" y="1073150"/>
              <a:chExt cx="2449294" cy="4946650"/>
            </a:xfrm>
          </p:grpSpPr>
          <p:sp>
            <p:nvSpPr>
              <p:cNvPr id="35"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6"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7" name="Скругленный прямоугольник 51"/>
              <p:cNvSpPr/>
              <p:nvPr/>
            </p:nvSpPr>
            <p:spPr>
              <a:xfrm>
                <a:off x="4595827"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8"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9" name="Скругленный прямоугольник 54"/>
              <p:cNvSpPr/>
              <p:nvPr/>
            </p:nvSpPr>
            <p:spPr>
              <a:xfrm>
                <a:off x="2339842" y="1073150"/>
                <a:ext cx="2417895" cy="494665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40" name="Скругленный прямоугольник 54"/>
              <p:cNvSpPr/>
              <p:nvPr/>
            </p:nvSpPr>
            <p:spPr>
              <a:xfrm>
                <a:off x="2364581" y="1097757"/>
                <a:ext cx="2369343" cy="4895850"/>
              </a:xfrm>
              <a:prstGeom prst="roundRect">
                <a:avLst>
                  <a:gd name="adj" fmla="val 16167"/>
                </a:avLst>
              </a:prstGeom>
              <a:solidFill>
                <a:schemeClr val="bg1">
                  <a:alpha val="70000"/>
                </a:schemeClr>
              </a:solidFill>
              <a:ln w="31750">
                <a:gradFill>
                  <a:gsLst>
                    <a:gs pos="0">
                      <a:schemeClr val="bg1"/>
                    </a:gs>
                    <a:gs pos="10000">
                      <a:schemeClr val="bg1"/>
                    </a:gs>
                    <a:gs pos="100000">
                      <a:schemeClr val="bg1"/>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41" name="Овал 57"/>
              <p:cNvSpPr/>
              <p:nvPr/>
            </p:nvSpPr>
            <p:spPr>
              <a:xfrm flipH="1">
                <a:off x="3784134" y="1246808"/>
                <a:ext cx="59518" cy="58098"/>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42" name="Скругленный прямоугольник 56"/>
              <p:cNvSpPr/>
              <p:nvPr/>
            </p:nvSpPr>
            <p:spPr>
              <a:xfrm>
                <a:off x="3396343" y="1252998"/>
                <a:ext cx="295988" cy="45719"/>
              </a:xfrm>
              <a:prstGeom prst="roundRect">
                <a:avLst/>
              </a:prstGeom>
              <a:gradFill>
                <a:gsLst>
                  <a:gs pos="100000">
                    <a:schemeClr val="tx1">
                      <a:lumMod val="50000"/>
                      <a:lumOff val="50000"/>
                    </a:schemeClr>
                  </a:gs>
                  <a:gs pos="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43" name="Straight Connector 42"/>
              <p:cNvCxnSpPr/>
              <p:nvPr/>
            </p:nvCxnSpPr>
            <p:spPr>
              <a:xfrm>
                <a:off x="4722018"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39954"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22494"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340430"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sp>
        <p:nvSpPr>
          <p:cNvPr id="47" name="Picture Placeholder 89"/>
          <p:cNvSpPr>
            <a:spLocks noGrp="1"/>
          </p:cNvSpPr>
          <p:nvPr>
            <p:ph type="pic" sz="quarter" idx="65" hasCustomPrompt="1"/>
          </p:nvPr>
        </p:nvSpPr>
        <p:spPr>
          <a:xfrm>
            <a:off x="16182942" y="1902108"/>
            <a:ext cx="4294479" cy="9304846"/>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spTree>
    <p:extLst>
      <p:ext uri="{BB962C8B-B14F-4D97-AF65-F5344CB8AC3E}">
        <p14:creationId val="35526509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00" fill="hold"/>
                                        <p:tgtEl>
                                          <p:spTgt spid="15"/>
                                        </p:tgtEl>
                                        <p:attrNameLst>
                                          <p:attrName>ppt_x</p:attrName>
                                        </p:attrNameLst>
                                      </p:cBhvr>
                                      <p:tavLst>
                                        <p:tav tm="0">
                                          <p:val>
                                            <p:strVal val="#ppt_x"/>
                                          </p:val>
                                        </p:tav>
                                        <p:tav tm="100000">
                                          <p:val>
                                            <p:strVal val="#ppt_x"/>
                                          </p:val>
                                        </p:tav>
                                      </p:tavLst>
                                    </p:anim>
                                    <p:anim calcmode="lin" valueType="num">
                                      <p:cBhvr additive="base">
                                        <p:cTn id="8" dur="7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00" fill="hold"/>
                                        <p:tgtEl>
                                          <p:spTgt spid="18"/>
                                        </p:tgtEl>
                                        <p:attrNameLst>
                                          <p:attrName>ppt_x</p:attrName>
                                        </p:attrNameLst>
                                      </p:cBhvr>
                                      <p:tavLst>
                                        <p:tav tm="0">
                                          <p:val>
                                            <p:strVal val="#ppt_x"/>
                                          </p:val>
                                        </p:tav>
                                        <p:tav tm="100000">
                                          <p:val>
                                            <p:strVal val="#ppt_x"/>
                                          </p:val>
                                        </p:tav>
                                      </p:tavLst>
                                    </p:anim>
                                    <p:anim calcmode="lin" valueType="num">
                                      <p:cBhvr additive="base">
                                        <p:cTn id="12" dur="7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00" fill="hold"/>
                        <p:tgtEl>
                          <p:spTgt spid="15"/>
                        </p:tgtEl>
                        <p:attrNameLst>
                          <p:attrName>ppt_x</p:attrName>
                        </p:attrNameLst>
                      </p:cBhvr>
                      <p:tavLst>
                        <p:tav tm="0">
                          <p:val>
                            <p:strVal val="#ppt_x"/>
                          </p:val>
                        </p:tav>
                        <p:tav tm="100000">
                          <p:val>
                            <p:strVal val="#ppt_x"/>
                          </p:val>
                        </p:tav>
                      </p:tavLst>
                    </p:anim>
                    <p:anim calcmode="lin" valueType="num">
                      <p:cBhvr additive="base">
                        <p:cTn dur="700" fill="hold"/>
                        <p:tgtEl>
                          <p:spTgt spid="15"/>
                        </p:tgtEl>
                        <p:attrNameLst>
                          <p:attrName>ppt_y</p:attrName>
                        </p:attrNameLst>
                      </p:cBhvr>
                      <p:tavLst>
                        <p:tav tm="0">
                          <p:val>
                            <p:strVal val="1+#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7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00" fill="hold"/>
                        <p:tgtEl>
                          <p:spTgt spid="18"/>
                        </p:tgtEl>
                        <p:attrNameLst>
                          <p:attrName>ppt_x</p:attrName>
                        </p:attrNameLst>
                      </p:cBhvr>
                      <p:tavLst>
                        <p:tav tm="0">
                          <p:val>
                            <p:strVal val="#ppt_x"/>
                          </p:val>
                        </p:tav>
                        <p:tav tm="100000">
                          <p:val>
                            <p:strVal val="#ppt_x"/>
                          </p:val>
                        </p:tav>
                      </p:tavLst>
                    </p:anim>
                    <p:anim calcmode="lin" valueType="num">
                      <p:cBhvr additive="base">
                        <p:cTn dur="700" fill="hold"/>
                        <p:tgtEl>
                          <p:spTgt spid="18"/>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p:ext>
  </p:extLst>
</p:sldLayout>
</file>

<file path=ppt/slideLayouts/slideLayout1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6_Device with Icons">
    <p:spTree>
      <p:nvGrpSpPr>
        <p:cNvPr id="1" name=""/>
        <p:cNvGrpSpPr/>
        <p:nvPr/>
      </p:nvGrpSpPr>
      <p:grpSpPr>
        <a:xfrm>
          <a:off x="0" y="0"/>
          <a:ext cx="0" cy="0"/>
        </a:xfrm>
      </p:grpSpPr>
      <p:sp>
        <p:nvSpPr>
          <p:cNvPr id="42" name="Rectangle 41"/>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4049380" y="1951839"/>
            <a:ext cx="4889063" cy="9893299"/>
            <a:chOff x="889918" y="1073150"/>
            <a:chExt cx="2444531" cy="4946650"/>
          </a:xfrm>
          <a:effectLst>
            <a:outerShdw blurRad="1270000" dist="889000" dir="2400000" algn="tl" rotWithShape="0">
              <a:schemeClr val="tx2">
                <a:lumMod val="50000"/>
                <a:alpha val="40000"/>
              </a:schemeClr>
            </a:outerShdw>
          </a:effectLst>
        </p:grpSpPr>
        <p:sp>
          <p:nvSpPr>
            <p:cNvPr id="32" name="Rounded Rectangle 31"/>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33" name="Group 32"/>
            <p:cNvGrpSpPr/>
            <p:nvPr/>
          </p:nvGrpSpPr>
          <p:grpSpPr>
            <a:xfrm>
              <a:off x="889918" y="1073150"/>
              <a:ext cx="2444531" cy="4946650"/>
              <a:chOff x="2326834" y="1073150"/>
              <a:chExt cx="2444531" cy="4946650"/>
            </a:xfrm>
          </p:grpSpPr>
          <p:sp>
            <p:nvSpPr>
              <p:cNvPr id="34"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5"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6"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7"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8"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40" name="Скругленный прямоугольник 54"/>
              <p:cNvSpPr/>
              <p:nvPr/>
            </p:nvSpPr>
            <p:spPr>
              <a:xfrm>
                <a:off x="2364581" y="1097757"/>
                <a:ext cx="2369343" cy="4895850"/>
              </a:xfrm>
              <a:prstGeom prst="roundRect">
                <a:avLst>
                  <a:gd name="adj" fmla="val 16167"/>
                </a:avLst>
              </a:prstGeom>
              <a:noFill/>
              <a:ln w="31750">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41"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43"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44" name="Straight Connector 43"/>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47097"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715351"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49954"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74" name="Picture Placeholder 73"/>
          <p:cNvSpPr>
            <a:spLocks noGrp="1"/>
          </p:cNvSpPr>
          <p:nvPr>
            <p:ph type="pic" sz="quarter" idx="64" hasCustomPrompt="1"/>
          </p:nvPr>
        </p:nvSpPr>
        <p:spPr>
          <a:xfrm>
            <a:off x="14337147" y="2254384"/>
            <a:ext cx="4294479" cy="9304846"/>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75" name="Group 74"/>
          <p:cNvGrpSpPr/>
          <p:nvPr/>
        </p:nvGrpSpPr>
        <p:grpSpPr>
          <a:xfrm>
            <a:off x="20148000" y="1951839"/>
            <a:ext cx="4898588" cy="9893299"/>
            <a:chOff x="3729678" y="1073150"/>
            <a:chExt cx="2449294" cy="4946650"/>
          </a:xfrm>
          <a:effectLst>
            <a:outerShdw blurRad="1270000" dist="889000" dir="2400000" algn="tl" rotWithShape="0">
              <a:schemeClr val="tx2">
                <a:lumMod val="50000"/>
                <a:alpha val="40000"/>
              </a:schemeClr>
            </a:outerShdw>
          </a:effectLst>
        </p:grpSpPr>
        <p:sp>
          <p:nvSpPr>
            <p:cNvPr id="76" name="Rounded Rectangle 75"/>
            <p:cNvSpPr/>
            <p:nvPr/>
          </p:nvSpPr>
          <p:spPr>
            <a:xfrm>
              <a:off x="3868411" y="1226223"/>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77" name="Group 76"/>
            <p:cNvGrpSpPr/>
            <p:nvPr/>
          </p:nvGrpSpPr>
          <p:grpSpPr>
            <a:xfrm>
              <a:off x="3729678" y="1073150"/>
              <a:ext cx="2449294" cy="4946650"/>
              <a:chOff x="2326834" y="1073150"/>
              <a:chExt cx="2449294" cy="4946650"/>
            </a:xfrm>
          </p:grpSpPr>
          <p:sp>
            <p:nvSpPr>
              <p:cNvPr id="78"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79"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80" name="Скругленный прямоугольник 51"/>
              <p:cNvSpPr/>
              <p:nvPr/>
            </p:nvSpPr>
            <p:spPr>
              <a:xfrm>
                <a:off x="4595827"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81"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82" name="Скругленный прямоугольник 54"/>
              <p:cNvSpPr/>
              <p:nvPr/>
            </p:nvSpPr>
            <p:spPr>
              <a:xfrm>
                <a:off x="2339842" y="1073150"/>
                <a:ext cx="2417895" cy="494665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83" name="Скругленный прямоугольник 54"/>
              <p:cNvSpPr/>
              <p:nvPr/>
            </p:nvSpPr>
            <p:spPr>
              <a:xfrm>
                <a:off x="2364581" y="1097757"/>
                <a:ext cx="2369343" cy="4895850"/>
              </a:xfrm>
              <a:prstGeom prst="roundRect">
                <a:avLst>
                  <a:gd name="adj" fmla="val 16167"/>
                </a:avLst>
              </a:prstGeom>
              <a:solidFill>
                <a:schemeClr val="bg1">
                  <a:alpha val="70000"/>
                </a:schemeClr>
              </a:solidFill>
              <a:ln w="31750">
                <a:gradFill>
                  <a:gsLst>
                    <a:gs pos="0">
                      <a:schemeClr val="bg1"/>
                    </a:gs>
                    <a:gs pos="10000">
                      <a:schemeClr val="bg1"/>
                    </a:gs>
                    <a:gs pos="100000">
                      <a:schemeClr val="bg1"/>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84" name="Овал 57"/>
              <p:cNvSpPr/>
              <p:nvPr/>
            </p:nvSpPr>
            <p:spPr>
              <a:xfrm flipH="1">
                <a:off x="3784134" y="1246808"/>
                <a:ext cx="59518" cy="58098"/>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85" name="Скругленный прямоугольник 56"/>
              <p:cNvSpPr/>
              <p:nvPr/>
            </p:nvSpPr>
            <p:spPr>
              <a:xfrm>
                <a:off x="3396343" y="1252998"/>
                <a:ext cx="295988" cy="45719"/>
              </a:xfrm>
              <a:prstGeom prst="roundRect">
                <a:avLst/>
              </a:prstGeom>
              <a:gradFill>
                <a:gsLst>
                  <a:gs pos="100000">
                    <a:schemeClr val="tx1">
                      <a:lumMod val="50000"/>
                      <a:lumOff val="50000"/>
                    </a:schemeClr>
                  </a:gs>
                  <a:gs pos="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86" name="Straight Connector 85"/>
              <p:cNvCxnSpPr/>
              <p:nvPr/>
            </p:nvCxnSpPr>
            <p:spPr>
              <a:xfrm>
                <a:off x="4722018"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39954"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722494"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40430"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sp>
        <p:nvSpPr>
          <p:cNvPr id="90" name="Picture Placeholder 89"/>
          <p:cNvSpPr>
            <a:spLocks noGrp="1"/>
          </p:cNvSpPr>
          <p:nvPr>
            <p:ph type="pic" sz="quarter" idx="65" hasCustomPrompt="1"/>
          </p:nvPr>
        </p:nvSpPr>
        <p:spPr>
          <a:xfrm>
            <a:off x="20435767" y="2254384"/>
            <a:ext cx="4294479" cy="9304846"/>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59" name="Shape 41"/>
          <p:cNvSpPr>
            <a:spLocks noGrp="1"/>
          </p:cNvSpPr>
          <p:nvPr>
            <p:ph type="body" sz="quarter" idx="141" hasCustomPrompt="1"/>
          </p:nvPr>
        </p:nvSpPr>
        <p:spPr>
          <a:xfrm>
            <a:off x="5361518" y="7237883"/>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63" name="Текст 7"/>
          <p:cNvSpPr>
            <a:spLocks noGrp="1"/>
          </p:cNvSpPr>
          <p:nvPr>
            <p:ph type="body" sz="quarter" idx="142" hasCustomPrompt="1"/>
          </p:nvPr>
        </p:nvSpPr>
        <p:spPr>
          <a:xfrm>
            <a:off x="4052950" y="1625350"/>
            <a:ext cx="8107300" cy="66029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64" name="Shape 17"/>
          <p:cNvSpPr>
            <a:spLocks noGrp="1"/>
          </p:cNvSpPr>
          <p:nvPr>
            <p:ph type="body" sz="quarter" idx="143" hasCustomPrompt="1"/>
          </p:nvPr>
        </p:nvSpPr>
        <p:spPr>
          <a:xfrm>
            <a:off x="5361518" y="609505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65" name="Shape 41"/>
          <p:cNvSpPr>
            <a:spLocks noGrp="1"/>
          </p:cNvSpPr>
          <p:nvPr>
            <p:ph type="body" sz="quarter" idx="144" hasCustomPrompt="1"/>
          </p:nvPr>
        </p:nvSpPr>
        <p:spPr>
          <a:xfrm>
            <a:off x="5361518" y="10200157"/>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66" name="Shape 17"/>
          <p:cNvSpPr>
            <a:spLocks noGrp="1"/>
          </p:cNvSpPr>
          <p:nvPr>
            <p:ph type="body" sz="quarter" idx="145" hasCustomPrompt="1"/>
          </p:nvPr>
        </p:nvSpPr>
        <p:spPr>
          <a:xfrm>
            <a:off x="5361518" y="9057334"/>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69" name="Shape 41"/>
          <p:cNvSpPr>
            <a:spLocks noGrp="1"/>
          </p:cNvSpPr>
          <p:nvPr>
            <p:ph type="body" sz="quarter" idx="146" hasCustomPrompt="1"/>
          </p:nvPr>
        </p:nvSpPr>
        <p:spPr>
          <a:xfrm>
            <a:off x="5367854" y="4270173"/>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70" name="Shape 17"/>
          <p:cNvSpPr>
            <a:spLocks noGrp="1"/>
          </p:cNvSpPr>
          <p:nvPr>
            <p:ph type="body" sz="quarter" idx="147" hasCustomPrompt="1"/>
          </p:nvPr>
        </p:nvSpPr>
        <p:spPr>
          <a:xfrm>
            <a:off x="5367854" y="312734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4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263718832"/>
      </p:ext>
    </p:extLst>
  </p:cSld>
  <p:clrMapOvr>
    <a:masterClrMapping/>
  </p:clrMapOvr>
  <p:transition spd="med">
    <p:pull/>
  </p:transition>
  <p:timing/>
  <p:extLst mod="1">
    <p:ext uri="{DCECCB84-F9BA-43D5-87BE-67443E8EF086}">
      <p15:sldGuideLst/>
    </p:ext>
  </p:extLst>
</p:sldLayout>
</file>

<file path=ppt/slideLayouts/slideLayout1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7_Device with Content">
    <p:spTree>
      <p:nvGrpSpPr>
        <p:cNvPr id="1" name=""/>
        <p:cNvGrpSpPr/>
        <p:nvPr/>
      </p:nvGrpSpPr>
      <p:grpSpPr>
        <a:xfrm>
          <a:off x="0" y="0"/>
          <a:ext cx="0" cy="0"/>
        </a:xfrm>
      </p:grpSpPr>
      <p:cxnSp>
        <p:nvCxnSpPr>
          <p:cNvPr id="53" name="Прямая соединительная линия 46"/>
          <p:cNvCxnSpPr/>
          <p:nvPr userDrawn="1"/>
        </p:nvCxnSpPr>
        <p:spPr>
          <a:xfrm flipH="1">
            <a:off x="11277599" y="4690849"/>
            <a:ext cx="0" cy="7226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4180560" y="9640559"/>
            <a:ext cx="489021" cy="48644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5399"/>
          </a:p>
        </p:txBody>
      </p:sp>
      <p:grpSp>
        <p:nvGrpSpPr>
          <p:cNvPr id="21" name="Group 20"/>
          <p:cNvGrpSpPr/>
          <p:nvPr/>
        </p:nvGrpSpPr>
        <p:grpSpPr>
          <a:xfrm>
            <a:off x="3646741" y="2146301"/>
            <a:ext cx="4889063" cy="9893299"/>
            <a:chOff x="889918" y="1073150"/>
            <a:chExt cx="2444531" cy="4946650"/>
          </a:xfrm>
          <a:effectLst>
            <a:outerShdw blurRad="1270000" dist="889000" dir="2400000" algn="tl" rotWithShape="0">
              <a:schemeClr val="tx2">
                <a:lumMod val="50000"/>
                <a:alpha val="40000"/>
              </a:schemeClr>
            </a:outerShdw>
          </a:effectLst>
        </p:grpSpPr>
        <p:sp>
          <p:nvSpPr>
            <p:cNvPr id="12" name="Rounded Rectangle 11"/>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10" name="Group 9"/>
            <p:cNvGrpSpPr/>
            <p:nvPr/>
          </p:nvGrpSpPr>
          <p:grpSpPr>
            <a:xfrm>
              <a:off x="889918" y="1073150"/>
              <a:ext cx="2444531" cy="4946650"/>
              <a:chOff x="2326834" y="1073150"/>
              <a:chExt cx="2444531" cy="4946650"/>
            </a:xfrm>
          </p:grpSpPr>
          <p:sp>
            <p:nvSpPr>
              <p:cNvPr id="44"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49"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72"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2"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5"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73" name="Скругленный прямоугольник 54"/>
              <p:cNvSpPr/>
              <p:nvPr/>
            </p:nvSpPr>
            <p:spPr>
              <a:xfrm>
                <a:off x="2364581" y="1097757"/>
                <a:ext cx="2369343" cy="4895850"/>
              </a:xfrm>
              <a:prstGeom prst="roundRect">
                <a:avLst>
                  <a:gd name="adj" fmla="val 16167"/>
                </a:avLst>
              </a:prstGeom>
              <a:noFill/>
              <a:ln w="31750">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8"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57"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8" name="Straight Connector 7"/>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47097"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715351"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49954"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43" name="Picture Placeholder 42"/>
          <p:cNvSpPr>
            <a:spLocks noGrp="1"/>
          </p:cNvSpPr>
          <p:nvPr>
            <p:ph type="pic" sz="quarter" idx="64" hasCustomPrompt="1"/>
          </p:nvPr>
        </p:nvSpPr>
        <p:spPr>
          <a:xfrm>
            <a:off x="3934510" y="2448847"/>
            <a:ext cx="4294479" cy="9304846"/>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20" name="Group 19"/>
          <p:cNvGrpSpPr/>
          <p:nvPr/>
        </p:nvGrpSpPr>
        <p:grpSpPr>
          <a:xfrm>
            <a:off x="9745362" y="2146301"/>
            <a:ext cx="4898588" cy="9893299"/>
            <a:chOff x="3729678" y="1073150"/>
            <a:chExt cx="2449294" cy="4946650"/>
          </a:xfrm>
          <a:effectLst>
            <a:outerShdw blurRad="1270000" dist="889000" dir="2400000" algn="tl" rotWithShape="0">
              <a:schemeClr val="tx2">
                <a:lumMod val="50000"/>
                <a:alpha val="40000"/>
              </a:schemeClr>
            </a:outerShdw>
          </a:effectLst>
        </p:grpSpPr>
        <p:sp>
          <p:nvSpPr>
            <p:cNvPr id="91" name="Rounded Rectangle 90"/>
            <p:cNvSpPr/>
            <p:nvPr/>
          </p:nvSpPr>
          <p:spPr>
            <a:xfrm>
              <a:off x="3868411" y="1226223"/>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77" name="Group 76"/>
            <p:cNvGrpSpPr/>
            <p:nvPr/>
          </p:nvGrpSpPr>
          <p:grpSpPr>
            <a:xfrm>
              <a:off x="3729678" y="1073150"/>
              <a:ext cx="2449294" cy="4946650"/>
              <a:chOff x="2326834" y="1073150"/>
              <a:chExt cx="2449294" cy="4946650"/>
            </a:xfrm>
          </p:grpSpPr>
          <p:sp>
            <p:nvSpPr>
              <p:cNvPr id="78"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79"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80" name="Скругленный прямоугольник 51"/>
              <p:cNvSpPr/>
              <p:nvPr/>
            </p:nvSpPr>
            <p:spPr>
              <a:xfrm>
                <a:off x="4595827"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81"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82" name="Скругленный прямоугольник 54"/>
              <p:cNvSpPr/>
              <p:nvPr/>
            </p:nvSpPr>
            <p:spPr>
              <a:xfrm>
                <a:off x="2339842" y="1073150"/>
                <a:ext cx="2417895" cy="494665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83" name="Скругленный прямоугольник 54"/>
              <p:cNvSpPr/>
              <p:nvPr/>
            </p:nvSpPr>
            <p:spPr>
              <a:xfrm>
                <a:off x="2364581" y="1097757"/>
                <a:ext cx="2369343" cy="4895850"/>
              </a:xfrm>
              <a:prstGeom prst="roundRect">
                <a:avLst>
                  <a:gd name="adj" fmla="val 16167"/>
                </a:avLst>
              </a:prstGeom>
              <a:solidFill>
                <a:schemeClr val="bg1">
                  <a:alpha val="70000"/>
                </a:schemeClr>
              </a:solidFill>
              <a:ln w="31750">
                <a:gradFill>
                  <a:gsLst>
                    <a:gs pos="0">
                      <a:schemeClr val="bg1"/>
                    </a:gs>
                    <a:gs pos="10000">
                      <a:schemeClr val="bg1"/>
                    </a:gs>
                    <a:gs pos="100000">
                      <a:schemeClr val="bg1"/>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84" name="Овал 57"/>
              <p:cNvSpPr/>
              <p:nvPr/>
            </p:nvSpPr>
            <p:spPr>
              <a:xfrm flipH="1">
                <a:off x="3784134" y="1246808"/>
                <a:ext cx="59518" cy="58098"/>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85" name="Скругленный прямоугольник 56"/>
              <p:cNvSpPr/>
              <p:nvPr/>
            </p:nvSpPr>
            <p:spPr>
              <a:xfrm>
                <a:off x="3396343" y="1252998"/>
                <a:ext cx="295988" cy="45719"/>
              </a:xfrm>
              <a:prstGeom prst="roundRect">
                <a:avLst/>
              </a:prstGeom>
              <a:gradFill>
                <a:gsLst>
                  <a:gs pos="100000">
                    <a:schemeClr val="tx1">
                      <a:lumMod val="50000"/>
                      <a:lumOff val="50000"/>
                    </a:schemeClr>
                  </a:gs>
                  <a:gs pos="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86" name="Straight Connector 85"/>
              <p:cNvCxnSpPr/>
              <p:nvPr/>
            </p:nvCxnSpPr>
            <p:spPr>
              <a:xfrm>
                <a:off x="4722018"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39954"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722494"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40430"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sp>
        <p:nvSpPr>
          <p:cNvPr id="90" name="Picture Placeholder 89"/>
          <p:cNvSpPr>
            <a:spLocks noGrp="1"/>
          </p:cNvSpPr>
          <p:nvPr>
            <p:ph type="pic" sz="quarter" idx="65" hasCustomPrompt="1"/>
          </p:nvPr>
        </p:nvSpPr>
        <p:spPr>
          <a:xfrm>
            <a:off x="10033129" y="2448847"/>
            <a:ext cx="4294479" cy="9304846"/>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93" name="Shape 41"/>
          <p:cNvSpPr>
            <a:spLocks noGrp="1"/>
          </p:cNvSpPr>
          <p:nvPr>
            <p:ph type="body" sz="quarter" idx="141" hasCustomPrompt="1"/>
          </p:nvPr>
        </p:nvSpPr>
        <p:spPr>
          <a:xfrm>
            <a:off x="16264469" y="3406624"/>
            <a:ext cx="6087531" cy="6869032"/>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94" name="Group 93"/>
          <p:cNvGrpSpPr>
            <a:grpSpLocks noChangeAspect="1"/>
          </p:cNvGrpSpPr>
          <p:nvPr userDrawn="1"/>
        </p:nvGrpSpPr>
        <p:grpSpPr>
          <a:xfrm>
            <a:off x="16265981" y="11448995"/>
            <a:ext cx="624000" cy="623904"/>
            <a:chOff x="3238499" y="8277225"/>
            <a:chExt cx="666750" cy="666750"/>
          </a:xfrm>
        </p:grpSpPr>
        <p:sp>
          <p:nvSpPr>
            <p:cNvPr id="95" name="Oval 9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96"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97" name="Текст 7"/>
          <p:cNvSpPr>
            <a:spLocks noGrp="1"/>
          </p:cNvSpPr>
          <p:nvPr>
            <p:ph type="body" sz="quarter" idx="139" hasCustomPrompt="1"/>
          </p:nvPr>
        </p:nvSpPr>
        <p:spPr>
          <a:xfrm>
            <a:off x="16264469" y="1111795"/>
            <a:ext cx="6087531" cy="1153285"/>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64" name="Shape 41"/>
          <p:cNvSpPr>
            <a:spLocks noGrp="1"/>
          </p:cNvSpPr>
          <p:nvPr>
            <p:ph type="body" sz="quarter" idx="143" hasCustomPrompt="1"/>
          </p:nvPr>
        </p:nvSpPr>
        <p:spPr>
          <a:xfrm>
            <a:off x="3728700" y="11828010"/>
            <a:ext cx="4779848" cy="1069263"/>
          </a:xfrm>
          <a:prstGeom prst="rect">
            <a:avLst/>
          </a:prstGeom>
        </p:spPr>
        <p:txBody>
          <a:bodyPr lIns="0" tIns="0" rIns="0" bIns="0" anchor="b" anchorCtr="0">
            <a:normAutofit/>
          </a:bodyPr>
          <a:lstStyle>
            <a:lvl1pPr algn="ctr"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65" name="Shape 41"/>
          <p:cNvSpPr>
            <a:spLocks noGrp="1"/>
          </p:cNvSpPr>
          <p:nvPr>
            <p:ph type="body" sz="quarter" idx="144" hasCustomPrompt="1"/>
          </p:nvPr>
        </p:nvSpPr>
        <p:spPr>
          <a:xfrm>
            <a:off x="9813923" y="11846814"/>
            <a:ext cx="4779848" cy="1069263"/>
          </a:xfrm>
          <a:prstGeom prst="rect">
            <a:avLst/>
          </a:prstGeom>
        </p:spPr>
        <p:txBody>
          <a:bodyPr lIns="0" tIns="0" rIns="0" bIns="0" anchor="b" anchorCtr="0">
            <a:normAutofit/>
          </a:bodyPr>
          <a:lstStyle>
            <a:lvl1pPr algn="ctr"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4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6900566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4000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400" fill="hold"/>
                                        <p:tgtEl>
                                          <p:spTgt spid="53"/>
                                        </p:tgtEl>
                                        <p:attrNameLst>
                                          <p:attrName>ppt_x</p:attrName>
                                        </p:attrNameLst>
                                      </p:cBhvr>
                                      <p:tavLst>
                                        <p:tav tm="0">
                                          <p:val>
                                            <p:strVal val="#ppt_x"/>
                                          </p:val>
                                        </p:tav>
                                        <p:tav tm="100000">
                                          <p:val>
                                            <p:strVal val="#ppt_x"/>
                                          </p:val>
                                        </p:tav>
                                      </p:tavLst>
                                    </p:anim>
                                    <p:anim calcmode="lin" valueType="num">
                                      <p:cBhvr additive="base">
                                        <p:cTn id="8" dur="400" fill="hold"/>
                                        <p:tgtEl>
                                          <p:spTgt spid="53"/>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7">
                                            <p:txEl>
                                              <p:pRg st="0" end="0"/>
                                            </p:txEl>
                                          </p:spTgt>
                                        </p:tgtEl>
                                        <p:attrNameLst>
                                          <p:attrName>style.visibility</p:attrName>
                                        </p:attrNameLst>
                                      </p:cBhvr>
                                      <p:to>
                                        <p:strVal val="visible"/>
                                      </p:to>
                                    </p:set>
                                    <p:animEffect transition="in" filter="fade">
                                      <p:cBhvr>
                                        <p:cTn id="11" dur="500"/>
                                        <p:tgtEl>
                                          <p:spTgt spid="97">
                                            <p:txEl>
                                              <p:pRg st="0" end="0"/>
                                            </p:txEl>
                                          </p:spTgt>
                                        </p:tgtEl>
                                      </p:cBhvr>
                                    </p:animEffect>
                                    <p:anim calcmode="lin" valueType="num">
                                      <p:cBhvr>
                                        <p:cTn id="12" dur="500" fill="hold"/>
                                        <p:tgtEl>
                                          <p:spTgt spid="9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7">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300"/>
                                  </p:stCondLst>
                                  <p:childTnLst>
                                    <p:set>
                                      <p:cBhvr>
                                        <p:cTn id="15" dur="1" fill="hold">
                                          <p:stCondLst>
                                            <p:cond delay="0"/>
                                          </p:stCondLst>
                                        </p:cTn>
                                        <p:tgtEl>
                                          <p:spTgt spid="93">
                                            <p:txEl>
                                              <p:pRg st="0" end="0"/>
                                            </p:txEl>
                                          </p:spTgt>
                                        </p:tgtEl>
                                        <p:attrNameLst>
                                          <p:attrName>style.visibility</p:attrName>
                                        </p:attrNameLst>
                                      </p:cBhvr>
                                      <p:to>
                                        <p:strVal val="visible"/>
                                      </p:to>
                                    </p:set>
                                    <p:animEffect transition="in" filter="fade">
                                      <p:cBhvr>
                                        <p:cTn id="16" dur="500"/>
                                        <p:tgtEl>
                                          <p:spTgt spid="93">
                                            <p:txEl>
                                              <p:pRg st="0" end="0"/>
                                            </p:txEl>
                                          </p:spTgt>
                                        </p:tgtEl>
                                      </p:cBhvr>
                                    </p:animEffect>
                                    <p:anim calcmode="lin" valueType="num">
                                      <p:cBhvr>
                                        <p:cTn id="17" dur="500" fill="hold"/>
                                        <p:tgtEl>
                                          <p:spTgt spid="9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3">
                                            <p:txEl>
                                              <p:pRg st="0" end="0"/>
                                            </p:txEl>
                                          </p:spTgt>
                                        </p:tgtEl>
                                        <p:attrNameLst>
                                          <p:attrName>ppt_y</p:attrName>
                                        </p:attrNameLst>
                                      </p:cBhvr>
                                      <p:tavLst>
                                        <p:tav tm="0">
                                          <p:val>
                                            <p:strVal val="#ppt_y+.1"/>
                                          </p:val>
                                        </p:tav>
                                        <p:tav tm="100000">
                                          <p:val>
                                            <p:strVal val="#ppt_y"/>
                                          </p:val>
                                        </p:tav>
                                      </p:tavLst>
                                    </p:anim>
                                  </p:childTnLst>
                                </p:cTn>
                              </p:par>
                              <p:par>
                                <p:cTn id="19" presetID="2" presetClass="entr" presetSubtype="4" decel="50000" fill="hold" nodeType="withEffect">
                                  <p:stCondLst>
                                    <p:cond delay="50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500" fill="hold"/>
                                        <p:tgtEl>
                                          <p:spTgt spid="94"/>
                                        </p:tgtEl>
                                        <p:attrNameLst>
                                          <p:attrName>ppt_x</p:attrName>
                                        </p:attrNameLst>
                                      </p:cBhvr>
                                      <p:tavLst>
                                        <p:tav tm="0">
                                          <p:val>
                                            <p:strVal val="#ppt_x"/>
                                          </p:val>
                                        </p:tav>
                                        <p:tav tm="100000">
                                          <p:val>
                                            <p:strVal val="#ppt_x"/>
                                          </p:val>
                                        </p:tav>
                                      </p:tavLst>
                                    </p:anim>
                                    <p:anim calcmode="lin" valueType="num">
                                      <p:cBhvr additive="base">
                                        <p:cTn id="22" dur="500" fill="hold"/>
                                        <p:tgtEl>
                                          <p:spTgt spid="94"/>
                                        </p:tgtEl>
                                        <p:attrNameLst>
                                          <p:attrName>ppt_y</p:attrName>
                                        </p:attrNameLst>
                                      </p:cBhvr>
                                      <p:tavLst>
                                        <p:tav tm="0">
                                          <p:val>
                                            <p:strVal val="1+#ppt_h/2"/>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264">
                                            <p:txEl>
                                              <p:pRg st="0" end="0"/>
                                            </p:txEl>
                                          </p:spTgt>
                                        </p:tgtEl>
                                        <p:attrNameLst>
                                          <p:attrName>style.visibility</p:attrName>
                                        </p:attrNameLst>
                                      </p:cBhvr>
                                      <p:to>
                                        <p:strVal val="visible"/>
                                      </p:to>
                                    </p:set>
                                    <p:animEffect transition="in" filter="fade">
                                      <p:cBhvr>
                                        <p:cTn id="25" dur="500"/>
                                        <p:tgtEl>
                                          <p:spTgt spid="264">
                                            <p:txEl>
                                              <p:pRg st="0" end="0"/>
                                            </p:txEl>
                                          </p:spTgt>
                                        </p:tgtEl>
                                      </p:cBhvr>
                                    </p:animEffect>
                                    <p:anim calcmode="lin" valueType="num">
                                      <p:cBhvr>
                                        <p:cTn id="26" dur="500" fill="hold"/>
                                        <p:tgtEl>
                                          <p:spTgt spid="264">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264">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265">
                                            <p:txEl>
                                              <p:pRg st="0" end="0"/>
                                            </p:txEl>
                                          </p:spTgt>
                                        </p:tgtEl>
                                        <p:attrNameLst>
                                          <p:attrName>style.visibility</p:attrName>
                                        </p:attrNameLst>
                                      </p:cBhvr>
                                      <p:to>
                                        <p:strVal val="visible"/>
                                      </p:to>
                                    </p:set>
                                    <p:animEffect transition="in" filter="fade">
                                      <p:cBhvr>
                                        <p:cTn id="30" dur="500"/>
                                        <p:tgtEl>
                                          <p:spTgt spid="265">
                                            <p:txEl>
                                              <p:pRg st="0" end="0"/>
                                            </p:txEl>
                                          </p:spTgt>
                                        </p:tgtEl>
                                      </p:cBhvr>
                                    </p:animEffect>
                                    <p:anim calcmode="lin" valueType="num">
                                      <p:cBhvr>
                                        <p:cTn id="31" dur="500" fill="hold"/>
                                        <p:tgtEl>
                                          <p:spTgt spid="265">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26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tmplLst>
          <p:tmpl lvl="1">
            <p:tnLst>
              <p:par>
                <p:cTn presetID="42" presetClass="entr" presetSubtype="0" fill="hold" nodeType="withEffect">
                  <p:stCondLst>
                    <p:cond delay="30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anim calcmode="lin" valueType="num">
                      <p:cBhvr>
                        <p:cTn dur="500" fill="hold"/>
                        <p:tgtEl>
                          <p:spTgt spid="93"/>
                        </p:tgtEl>
                        <p:attrNameLst>
                          <p:attrName>ppt_x</p:attrName>
                        </p:attrNameLst>
                      </p:cBhvr>
                      <p:tavLst>
                        <p:tav tm="0">
                          <p:val>
                            <p:strVal val="#ppt_x"/>
                          </p:val>
                        </p:tav>
                        <p:tav tm="100000">
                          <p:val>
                            <p:strVal val="#ppt_x"/>
                          </p:val>
                        </p:tav>
                      </p:tavLst>
                    </p:anim>
                    <p:anim calcmode="lin" valueType="num">
                      <p:cBhvr>
                        <p:cTn dur="500" fill="hold"/>
                        <p:tgtEl>
                          <p:spTgt spid="93"/>
                        </p:tgtEl>
                        <p:attrNameLst>
                          <p:attrName>ppt_y</p:attrName>
                        </p:attrNameLst>
                      </p:cBhvr>
                      <p:tavLst>
                        <p:tav tm="0">
                          <p:val>
                            <p:strVal val="#ppt_y+.1"/>
                          </p:val>
                        </p:tav>
                        <p:tav tm="100000">
                          <p:val>
                            <p:strVal val="#ppt_y"/>
                          </p:val>
                        </p:tav>
                      </p:tavLst>
                    </p:anim>
                  </p:childTnLst>
                </p:cTn>
              </p:par>
            </p:tnLst>
          </p:tmpl>
        </p:tmplLst>
      </p:bldP>
      <p:bldP spid="97" grpId="0" build="p">
        <p:tmplLst>
          <p:tmpl lvl="1">
            <p:tnLst>
              <p:par>
                <p:cTn presetID="42" presetClass="entr" presetSubtype="0"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anim calcmode="lin" valueType="num">
                      <p:cBhvr>
                        <p:cTn dur="500" fill="hold"/>
                        <p:tgtEl>
                          <p:spTgt spid="97"/>
                        </p:tgtEl>
                        <p:attrNameLst>
                          <p:attrName>ppt_x</p:attrName>
                        </p:attrNameLst>
                      </p:cBhvr>
                      <p:tavLst>
                        <p:tav tm="0">
                          <p:val>
                            <p:strVal val="#ppt_x"/>
                          </p:val>
                        </p:tav>
                        <p:tav tm="100000">
                          <p:val>
                            <p:strVal val="#ppt_x"/>
                          </p:val>
                        </p:tav>
                      </p:tavLst>
                    </p:anim>
                    <p:anim calcmode="lin" valueType="num">
                      <p:cBhvr>
                        <p:cTn dur="500" fill="hold"/>
                        <p:tgtEl>
                          <p:spTgt spid="97"/>
                        </p:tgtEl>
                        <p:attrNameLst>
                          <p:attrName>ppt_y</p:attrName>
                        </p:attrNameLst>
                      </p:cBhvr>
                      <p:tavLst>
                        <p:tav tm="0">
                          <p:val>
                            <p:strVal val="#ppt_y+.1"/>
                          </p:val>
                        </p:tav>
                        <p:tav tm="100000">
                          <p:val>
                            <p:strVal val="#ppt_y"/>
                          </p:val>
                        </p:tav>
                      </p:tavLst>
                    </p:anim>
                  </p:childTnLst>
                </p:cTn>
              </p:par>
            </p:tnLst>
          </p:tmpl>
        </p:tmplLst>
      </p:bldP>
      <p:bldP spid="264" grpId="0" build="p">
        <p:tmplLst>
          <p:tmpl lvl="1">
            <p:tnLst>
              <p:par>
                <p:cTn presetID="42" presetClass="entr" presetSubtype="0" fill="hold" nodeType="withEffect">
                  <p:stCondLst>
                    <p:cond delay="200"/>
                  </p:stCondLst>
                  <p:childTnLst>
                    <p:set>
                      <p:cBhvr>
                        <p:cTn dur="1" fill="hold">
                          <p:stCondLst>
                            <p:cond delay="0"/>
                          </p:stCondLst>
                        </p:cTn>
                        <p:tgtEl>
                          <p:spTgt spid="264"/>
                        </p:tgtEl>
                        <p:attrNameLst>
                          <p:attrName>style.visibility</p:attrName>
                        </p:attrNameLst>
                      </p:cBhvr>
                      <p:to>
                        <p:strVal val="visible"/>
                      </p:to>
                    </p:set>
                    <p:animEffect transition="in" filter="fade">
                      <p:cBhvr>
                        <p:cTn dur="500"/>
                        <p:tgtEl>
                          <p:spTgt spid="264"/>
                        </p:tgtEl>
                      </p:cBhvr>
                    </p:animEffect>
                    <p:anim calcmode="lin" valueType="num">
                      <p:cBhvr>
                        <p:cTn dur="500" fill="hold"/>
                        <p:tgtEl>
                          <p:spTgt spid="264"/>
                        </p:tgtEl>
                        <p:attrNameLst>
                          <p:attrName>ppt_x</p:attrName>
                        </p:attrNameLst>
                      </p:cBhvr>
                      <p:tavLst>
                        <p:tav tm="0">
                          <p:val>
                            <p:strVal val="#ppt_x"/>
                          </p:val>
                        </p:tav>
                        <p:tav tm="100000">
                          <p:val>
                            <p:strVal val="#ppt_x"/>
                          </p:val>
                        </p:tav>
                      </p:tavLst>
                    </p:anim>
                    <p:anim calcmode="lin" valueType="num">
                      <p:cBhvr>
                        <p:cTn dur="500" fill="hold"/>
                        <p:tgtEl>
                          <p:spTgt spid="264"/>
                        </p:tgtEl>
                        <p:attrNameLst>
                          <p:attrName>ppt_y</p:attrName>
                        </p:attrNameLst>
                      </p:cBhvr>
                      <p:tavLst>
                        <p:tav tm="0">
                          <p:val>
                            <p:strVal val="#ppt_y+.1"/>
                          </p:val>
                        </p:tav>
                        <p:tav tm="100000">
                          <p:val>
                            <p:strVal val="#ppt_y"/>
                          </p:val>
                        </p:tav>
                      </p:tavLst>
                    </p:anim>
                  </p:childTnLst>
                </p:cTn>
              </p:par>
            </p:tnLst>
          </p:tmpl>
        </p:tmplLst>
      </p:bldP>
      <p:bldP spid="265" grpId="0" build="p">
        <p:tmplLst>
          <p:tmpl lvl="1">
            <p:tnLst>
              <p:par>
                <p:cTn presetID="42" presetClass="entr" presetSubtype="0" fill="hold" nodeType="withEffect">
                  <p:stCondLst>
                    <p:cond delay="200"/>
                  </p:stCondLst>
                  <p:childTnLst>
                    <p:set>
                      <p:cBhvr>
                        <p:cTn dur="1" fill="hold">
                          <p:stCondLst>
                            <p:cond delay="0"/>
                          </p:stCondLst>
                        </p:cTn>
                        <p:tgtEl>
                          <p:spTgt spid="265"/>
                        </p:tgtEl>
                        <p:attrNameLst>
                          <p:attrName>style.visibility</p:attrName>
                        </p:attrNameLst>
                      </p:cBhvr>
                      <p:to>
                        <p:strVal val="visible"/>
                      </p:to>
                    </p:set>
                    <p:animEffect transition="in" filter="fade">
                      <p:cBhvr>
                        <p:cTn dur="500"/>
                        <p:tgtEl>
                          <p:spTgt spid="265"/>
                        </p:tgtEl>
                      </p:cBhvr>
                    </p:animEffect>
                    <p:anim calcmode="lin" valueType="num">
                      <p:cBhvr>
                        <p:cTn dur="500" fill="hold"/>
                        <p:tgtEl>
                          <p:spTgt spid="265"/>
                        </p:tgtEl>
                        <p:attrNameLst>
                          <p:attrName>ppt_x</p:attrName>
                        </p:attrNameLst>
                      </p:cBhvr>
                      <p:tavLst>
                        <p:tav tm="0">
                          <p:val>
                            <p:strVal val="#ppt_x"/>
                          </p:val>
                        </p:tav>
                        <p:tav tm="100000">
                          <p:val>
                            <p:strVal val="#ppt_x"/>
                          </p:val>
                        </p:tav>
                      </p:tavLst>
                    </p:anim>
                    <p:anim calcmode="lin" valueType="num">
                      <p:cBhvr>
                        <p:cTn dur="500" fill="hold"/>
                        <p:tgtEl>
                          <p:spTgt spid="265"/>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1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8_Device with Content">
    <p:spTree>
      <p:nvGrpSpPr>
        <p:cNvPr id="1" name=""/>
        <p:cNvGrpSpPr/>
        <p:nvPr/>
      </p:nvGrpSpPr>
      <p:grpSpPr>
        <a:xfrm>
          <a:off x="0" y="0"/>
          <a:ext cx="0" cy="0"/>
        </a:xfrm>
      </p:grpSpPr>
      <p:grpSp>
        <p:nvGrpSpPr>
          <p:cNvPr id="21" name="Group 20"/>
          <p:cNvGrpSpPr/>
          <p:nvPr/>
        </p:nvGrpSpPr>
        <p:grpSpPr>
          <a:xfrm>
            <a:off x="4025727" y="1111795"/>
            <a:ext cx="8240459" cy="16675041"/>
            <a:chOff x="889918" y="1073150"/>
            <a:chExt cx="2444531" cy="4946650"/>
          </a:xfrm>
          <a:effectLst>
            <a:outerShdw blurRad="1270000" dist="889000" dir="2400000" algn="tl" rotWithShape="0">
              <a:schemeClr val="tx2">
                <a:lumMod val="50000"/>
                <a:alpha val="40000"/>
              </a:schemeClr>
            </a:outerShdw>
          </a:effectLst>
        </p:grpSpPr>
        <p:sp>
          <p:nvSpPr>
            <p:cNvPr id="12" name="Rounded Rectangle 11"/>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10" name="Group 9"/>
            <p:cNvGrpSpPr/>
            <p:nvPr/>
          </p:nvGrpSpPr>
          <p:grpSpPr>
            <a:xfrm>
              <a:off x="889918" y="1073150"/>
              <a:ext cx="2444531" cy="4946650"/>
              <a:chOff x="2326834" y="1073150"/>
              <a:chExt cx="2444531" cy="4946650"/>
            </a:xfrm>
          </p:grpSpPr>
          <p:sp>
            <p:nvSpPr>
              <p:cNvPr id="44"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49"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72"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2"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5"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73" name="Скругленный прямоугольник 54"/>
              <p:cNvSpPr/>
              <p:nvPr/>
            </p:nvSpPr>
            <p:spPr>
              <a:xfrm>
                <a:off x="2364581" y="1097757"/>
                <a:ext cx="2369343" cy="4895850"/>
              </a:xfrm>
              <a:prstGeom prst="roundRect">
                <a:avLst>
                  <a:gd name="adj" fmla="val 16167"/>
                </a:avLst>
              </a:prstGeom>
              <a:noFill/>
              <a:ln w="31750">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8"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57"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8" name="Straight Connector 7"/>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47097"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715351"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49954"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43" name="Picture Placeholder 42"/>
          <p:cNvSpPr>
            <a:spLocks noGrp="1"/>
          </p:cNvSpPr>
          <p:nvPr>
            <p:ph type="pic" sz="quarter" idx="64" hasCustomPrompt="1"/>
          </p:nvPr>
        </p:nvSpPr>
        <p:spPr>
          <a:xfrm>
            <a:off x="4526809" y="1581742"/>
            <a:ext cx="7238295" cy="15683212"/>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93" name="Shape 41"/>
          <p:cNvSpPr>
            <a:spLocks noGrp="1"/>
          </p:cNvSpPr>
          <p:nvPr>
            <p:ph type="body" sz="quarter" idx="141" hasCustomPrompt="1"/>
          </p:nvPr>
        </p:nvSpPr>
        <p:spPr>
          <a:xfrm>
            <a:off x="16264469" y="3406624"/>
            <a:ext cx="6087531" cy="6869032"/>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94" name="Group 93"/>
          <p:cNvGrpSpPr>
            <a:grpSpLocks noChangeAspect="1"/>
          </p:cNvGrpSpPr>
          <p:nvPr userDrawn="1"/>
        </p:nvGrpSpPr>
        <p:grpSpPr>
          <a:xfrm>
            <a:off x="16265981" y="11448995"/>
            <a:ext cx="624000" cy="623904"/>
            <a:chOff x="3238499" y="8277225"/>
            <a:chExt cx="666750" cy="666750"/>
          </a:xfrm>
        </p:grpSpPr>
        <p:sp>
          <p:nvSpPr>
            <p:cNvPr id="95" name="Oval 9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96"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97" name="Текст 7"/>
          <p:cNvSpPr>
            <a:spLocks noGrp="1"/>
          </p:cNvSpPr>
          <p:nvPr>
            <p:ph type="body" sz="quarter" idx="139" hasCustomPrompt="1"/>
          </p:nvPr>
        </p:nvSpPr>
        <p:spPr>
          <a:xfrm>
            <a:off x="16264469" y="1111795"/>
            <a:ext cx="6087531" cy="1153285"/>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45" name="Picture Placeholder 44"/>
          <p:cNvSpPr>
            <a:spLocks noGrp="1"/>
          </p:cNvSpPr>
          <p:nvPr>
            <p:ph type="pic" sz="quarter" idx="171" hasCustomPrompt="1"/>
          </p:nvPr>
        </p:nvSpPr>
        <p:spPr>
          <a:xfrm>
            <a:off x="14166362" y="2696650"/>
            <a:ext cx="1006221" cy="1006221"/>
          </a:xfrm>
          <a:custGeom>
            <a:gdLst>
              <a:gd name="connsiteX0" fmla="*/ 503110 w 1006221"/>
              <a:gd name="connsiteY0" fmla="*/ 372984 h 1006221"/>
              <a:gd name="connsiteX1" fmla="*/ 633237 w 1006221"/>
              <a:gd name="connsiteY1" fmla="*/ 503111 h 1006221"/>
              <a:gd name="connsiteX2" fmla="*/ 503110 w 1006221"/>
              <a:gd name="connsiteY2" fmla="*/ 633237 h 1006221"/>
              <a:gd name="connsiteX3" fmla="*/ 372984 w 1006221"/>
              <a:gd name="connsiteY3" fmla="*/ 503111 h 1006221"/>
              <a:gd name="connsiteX4" fmla="*/ 503110 w 1006221"/>
              <a:gd name="connsiteY4" fmla="*/ 372984 h 1006221"/>
              <a:gd name="connsiteX5" fmla="*/ 503111 w 1006221"/>
              <a:gd name="connsiteY5" fmla="*/ 64025 h 1006221"/>
              <a:gd name="connsiteX6" fmla="*/ 64025 w 1006221"/>
              <a:gd name="connsiteY6" fmla="*/ 503111 h 1006221"/>
              <a:gd name="connsiteX7" fmla="*/ 503111 w 1006221"/>
              <a:gd name="connsiteY7" fmla="*/ 942196 h 1006221"/>
              <a:gd name="connsiteX8" fmla="*/ 942196 w 1006221"/>
              <a:gd name="connsiteY8" fmla="*/ 503111 h 1006221"/>
              <a:gd name="connsiteX9" fmla="*/ 503111 w 1006221"/>
              <a:gd name="connsiteY9" fmla="*/ 64025 h 1006221"/>
              <a:gd name="connsiteX10" fmla="*/ 503111 w 1006221"/>
              <a:gd name="connsiteY10" fmla="*/ 0 h 1006221"/>
              <a:gd name="connsiteX11" fmla="*/ 1006221 w 1006221"/>
              <a:gd name="connsiteY11" fmla="*/ 503111 h 1006221"/>
              <a:gd name="connsiteX12" fmla="*/ 503111 w 1006221"/>
              <a:gd name="connsiteY12" fmla="*/ 1006221 h 1006221"/>
              <a:gd name="connsiteX13" fmla="*/ 0 w 1006221"/>
              <a:gd name="connsiteY13" fmla="*/ 503111 h 1006221"/>
              <a:gd name="connsiteX14" fmla="*/ 503111 w 1006221"/>
              <a:gd name="connsiteY14" fmla="*/ 0 h 10062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221" h="1006221">
                <a:moveTo>
                  <a:pt x="503110" y="372984"/>
                </a:moveTo>
                <a:cubicBezTo>
                  <a:pt x="574977" y="372984"/>
                  <a:pt x="633237" y="431244"/>
                  <a:pt x="633237" y="503111"/>
                </a:cubicBezTo>
                <a:cubicBezTo>
                  <a:pt x="633237" y="574978"/>
                  <a:pt x="574977" y="633237"/>
                  <a:pt x="503110" y="633237"/>
                </a:cubicBezTo>
                <a:cubicBezTo>
                  <a:pt x="431244" y="633237"/>
                  <a:pt x="372984" y="574978"/>
                  <a:pt x="372984" y="503111"/>
                </a:cubicBezTo>
                <a:cubicBezTo>
                  <a:pt x="372984" y="431244"/>
                  <a:pt x="431244" y="372984"/>
                  <a:pt x="503110" y="372984"/>
                </a:cubicBezTo>
                <a:close/>
                <a:moveTo>
                  <a:pt x="503111" y="64025"/>
                </a:moveTo>
                <a:cubicBezTo>
                  <a:pt x="260610" y="64025"/>
                  <a:pt x="64025" y="260610"/>
                  <a:pt x="64025" y="503111"/>
                </a:cubicBezTo>
                <a:cubicBezTo>
                  <a:pt x="64025" y="745611"/>
                  <a:pt x="260610" y="942196"/>
                  <a:pt x="503111" y="942196"/>
                </a:cubicBezTo>
                <a:cubicBezTo>
                  <a:pt x="745611" y="942196"/>
                  <a:pt x="942196" y="745611"/>
                  <a:pt x="942196" y="503111"/>
                </a:cubicBezTo>
                <a:cubicBezTo>
                  <a:pt x="942196" y="260610"/>
                  <a:pt x="745611" y="64025"/>
                  <a:pt x="503111" y="64025"/>
                </a:cubicBezTo>
                <a:close/>
                <a:moveTo>
                  <a:pt x="503111" y="0"/>
                </a:moveTo>
                <a:cubicBezTo>
                  <a:pt x="780971" y="0"/>
                  <a:pt x="1006221" y="225250"/>
                  <a:pt x="1006221" y="503111"/>
                </a:cubicBezTo>
                <a:cubicBezTo>
                  <a:pt x="1006221" y="780971"/>
                  <a:pt x="780971" y="1006221"/>
                  <a:pt x="503111" y="1006221"/>
                </a:cubicBezTo>
                <a:cubicBezTo>
                  <a:pt x="225250" y="1006221"/>
                  <a:pt x="0" y="780971"/>
                  <a:pt x="0" y="503111"/>
                </a:cubicBezTo>
                <a:cubicBezTo>
                  <a:pt x="0" y="225250"/>
                  <a:pt x="225250" y="0"/>
                  <a:pt x="503111" y="0"/>
                </a:cubicBezTo>
                <a:close/>
              </a:path>
            </a:pathLst>
          </a:custGeom>
          <a:solidFill>
            <a:schemeClr val="bg1">
              <a:lumMod val="85000"/>
            </a:schemeClr>
          </a:solidFill>
          <a:ln w="3175">
            <a:noFill/>
          </a:ln>
          <a:effectLst>
            <a:outerShdw blurRad="254000" dist="127000" dir="2700000" algn="tl" rotWithShape="0">
              <a:prstClr val="black">
                <a:alpha val="8000"/>
              </a:prstClr>
            </a:outerShdw>
          </a:effectLst>
        </p:spPr>
        <p:txBody>
          <a:bodyPr wrap="square" anchor="ctr">
            <a:noAutofit/>
          </a:bodyPr>
          <a:lstStyle>
            <a:lvl1pPr marL="0" indent="0" algn="ctr">
              <a:buNone/>
              <a:defRPr sz="2400" b="0" spc="0" baseline="0">
                <a:solidFill>
                  <a:schemeClr val="tx1">
                    <a:lumMod val="50000"/>
                    <a:lumOff val="50000"/>
                  </a:schemeClr>
                </a:solidFill>
              </a:defRPr>
            </a:lvl1pPr>
          </a:lstStyle>
          <a:p>
            <a:r>
              <a:rPr lang="en-US"/>
              <a:t>.</a:t>
            </a:r>
          </a:p>
        </p:txBody>
      </p:sp>
      <p:sp>
        <p:nvSpPr>
          <p:cNvPr id="2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522183183"/>
      </p:ext>
    </p:extLst>
  </p:cSld>
  <p:clrMapOvr>
    <a:masterClrMapping/>
  </p:clrMapOvr>
  <mc:AlternateContent>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7">
                                            <p:txEl>
                                              <p:pRg st="0" end="0"/>
                                            </p:txEl>
                                          </p:spTgt>
                                        </p:tgtEl>
                                        <p:attrNameLst>
                                          <p:attrName>style.visibility</p:attrName>
                                        </p:attrNameLst>
                                      </p:cBhvr>
                                      <p:to>
                                        <p:strVal val="visible"/>
                                      </p:to>
                                    </p:set>
                                    <p:animEffect transition="in" filter="fade">
                                      <p:cBhvr>
                                        <p:cTn id="10" dur="500"/>
                                        <p:tgtEl>
                                          <p:spTgt spid="97">
                                            <p:txEl>
                                              <p:pRg st="0" end="0"/>
                                            </p:txEl>
                                          </p:spTgt>
                                        </p:tgtEl>
                                      </p:cBhvr>
                                    </p:animEffect>
                                    <p:anim calcmode="lin" valueType="num">
                                      <p:cBhvr>
                                        <p:cTn id="11" dur="500" fill="hold"/>
                                        <p:tgtEl>
                                          <p:spTgt spid="9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97">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300"/>
                                  </p:stCondLst>
                                  <p:childTnLst>
                                    <p:set>
                                      <p:cBhvr>
                                        <p:cTn id="14" dur="1" fill="hold">
                                          <p:stCondLst>
                                            <p:cond delay="0"/>
                                          </p:stCondLst>
                                        </p:cTn>
                                        <p:tgtEl>
                                          <p:spTgt spid="93">
                                            <p:txEl>
                                              <p:pRg st="0" end="0"/>
                                            </p:txEl>
                                          </p:spTgt>
                                        </p:tgtEl>
                                        <p:attrNameLst>
                                          <p:attrName>style.visibility</p:attrName>
                                        </p:attrNameLst>
                                      </p:cBhvr>
                                      <p:to>
                                        <p:strVal val="visible"/>
                                      </p:to>
                                    </p:set>
                                    <p:animEffect transition="in" filter="fade">
                                      <p:cBhvr>
                                        <p:cTn id="15" dur="500"/>
                                        <p:tgtEl>
                                          <p:spTgt spid="93">
                                            <p:txEl>
                                              <p:pRg st="0" end="0"/>
                                            </p:txEl>
                                          </p:spTgt>
                                        </p:tgtEl>
                                      </p:cBhvr>
                                    </p:animEffect>
                                    <p:anim calcmode="lin" valueType="num">
                                      <p:cBhvr>
                                        <p:cTn id="16" dur="500" fill="hold"/>
                                        <p:tgtEl>
                                          <p:spTgt spid="9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3">
                                            <p:txEl>
                                              <p:pRg st="0" end="0"/>
                                            </p:txEl>
                                          </p:spTgt>
                                        </p:tgtEl>
                                        <p:attrNameLst>
                                          <p:attrName>ppt_y</p:attrName>
                                        </p:attrNameLst>
                                      </p:cBhvr>
                                      <p:tavLst>
                                        <p:tav tm="0">
                                          <p:val>
                                            <p:strVal val="#ppt_y+.1"/>
                                          </p:val>
                                        </p:tav>
                                        <p:tav tm="100000">
                                          <p:val>
                                            <p:strVal val="#ppt_y"/>
                                          </p:val>
                                        </p:tav>
                                      </p:tavLst>
                                    </p:anim>
                                  </p:childTnLst>
                                </p:cTn>
                              </p:par>
                              <p:par>
                                <p:cTn id="18" presetID="2" presetClass="entr" presetSubtype="4" decel="50000" fill="hold" nodeType="withEffect">
                                  <p:stCondLst>
                                    <p:cond delay="500"/>
                                  </p:stCondLst>
                                  <p:childTnLst>
                                    <p:set>
                                      <p:cBhvr>
                                        <p:cTn id="19" dur="1" fill="hold">
                                          <p:stCondLst>
                                            <p:cond delay="0"/>
                                          </p:stCondLst>
                                        </p:cTn>
                                        <p:tgtEl>
                                          <p:spTgt spid="94"/>
                                        </p:tgtEl>
                                        <p:attrNameLst>
                                          <p:attrName>style.visibility</p:attrName>
                                        </p:attrNameLst>
                                      </p:cBhvr>
                                      <p:to>
                                        <p:strVal val="visible"/>
                                      </p:to>
                                    </p:set>
                                    <p:anim calcmode="lin" valueType="num">
                                      <p:cBhvr additive="base">
                                        <p:cTn id="20" dur="500" fill="hold"/>
                                        <p:tgtEl>
                                          <p:spTgt spid="94"/>
                                        </p:tgtEl>
                                        <p:attrNameLst>
                                          <p:attrName>ppt_x</p:attrName>
                                        </p:attrNameLst>
                                      </p:cBhvr>
                                      <p:tavLst>
                                        <p:tav tm="0">
                                          <p:val>
                                            <p:strVal val="#ppt_x"/>
                                          </p:val>
                                        </p:tav>
                                        <p:tav tm="100000">
                                          <p:val>
                                            <p:strVal val="#ppt_x"/>
                                          </p:val>
                                        </p:tav>
                                      </p:tavLst>
                                    </p:anim>
                                    <p:anim calcmode="lin" valueType="num">
                                      <p:cBhvr additive="base">
                                        <p:cTn id="2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tmplLst>
          <p:tmpl lvl="1">
            <p:tnLst>
              <p:par>
                <p:cTn presetID="42" presetClass="entr" presetSubtype="0" fill="hold" nodeType="withEffect">
                  <p:stCondLst>
                    <p:cond delay="30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anim calcmode="lin" valueType="num">
                      <p:cBhvr>
                        <p:cTn dur="500" fill="hold"/>
                        <p:tgtEl>
                          <p:spTgt spid="93"/>
                        </p:tgtEl>
                        <p:attrNameLst>
                          <p:attrName>ppt_x</p:attrName>
                        </p:attrNameLst>
                      </p:cBhvr>
                      <p:tavLst>
                        <p:tav tm="0">
                          <p:val>
                            <p:strVal val="#ppt_x"/>
                          </p:val>
                        </p:tav>
                        <p:tav tm="100000">
                          <p:val>
                            <p:strVal val="#ppt_x"/>
                          </p:val>
                        </p:tav>
                      </p:tavLst>
                    </p:anim>
                    <p:anim calcmode="lin" valueType="num">
                      <p:cBhvr>
                        <p:cTn dur="500" fill="hold"/>
                        <p:tgtEl>
                          <p:spTgt spid="93"/>
                        </p:tgtEl>
                        <p:attrNameLst>
                          <p:attrName>ppt_y</p:attrName>
                        </p:attrNameLst>
                      </p:cBhvr>
                      <p:tavLst>
                        <p:tav tm="0">
                          <p:val>
                            <p:strVal val="#ppt_y+.1"/>
                          </p:val>
                        </p:tav>
                        <p:tav tm="100000">
                          <p:val>
                            <p:strVal val="#ppt_y"/>
                          </p:val>
                        </p:tav>
                      </p:tavLst>
                    </p:anim>
                  </p:childTnLst>
                </p:cTn>
              </p:par>
            </p:tnLst>
          </p:tmpl>
        </p:tmplLst>
      </p:bldP>
      <p:bldP spid="97" grpId="0" build="p">
        <p:tmplLst>
          <p:tmpl lvl="1">
            <p:tnLst>
              <p:par>
                <p:cTn presetID="42" presetClass="entr" presetSubtype="0"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anim calcmode="lin" valueType="num">
                      <p:cBhvr>
                        <p:cTn dur="500" fill="hold"/>
                        <p:tgtEl>
                          <p:spTgt spid="97"/>
                        </p:tgtEl>
                        <p:attrNameLst>
                          <p:attrName>ppt_x</p:attrName>
                        </p:attrNameLst>
                      </p:cBhvr>
                      <p:tavLst>
                        <p:tav tm="0">
                          <p:val>
                            <p:strVal val="#ppt_x"/>
                          </p:val>
                        </p:tav>
                        <p:tav tm="100000">
                          <p:val>
                            <p:strVal val="#ppt_x"/>
                          </p:val>
                        </p:tav>
                      </p:tavLst>
                    </p:anim>
                    <p:anim calcmode="lin" valueType="num">
                      <p:cBhvr>
                        <p:cTn dur="500" fill="hold"/>
                        <p:tgtEl>
                          <p:spTgt spid="97"/>
                        </p:tgtEl>
                        <p:attrNameLst>
                          <p:attrName>ppt_y</p:attrName>
                        </p:attrNameLst>
                      </p:cBhvr>
                      <p:tavLst>
                        <p:tav tm="0">
                          <p:val>
                            <p:strVal val="#ppt_y+.1"/>
                          </p:val>
                        </p:tav>
                        <p:tav tm="100000">
                          <p:val>
                            <p:strVal val="#ppt_y"/>
                          </p:val>
                        </p:tav>
                      </p:tavLst>
                    </p:anim>
                  </p:childTnLst>
                </p:cTn>
              </p:par>
            </p:tnLst>
          </p:tmpl>
        </p:tmplLst>
      </p:bldP>
      <p:bldP spid="45" grpId="0" animBg="1"/>
    </p:bldLst>
  </p:timing>
  <p:extLst mod="1">
    <p:ext uri="{DCECCB84-F9BA-43D5-87BE-67443E8EF086}">
      <p15:sldGuideLst/>
    </p:ext>
  </p:extLst>
</p:sldLayout>
</file>

<file path=ppt/slideLayouts/slideLayout1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9_Device with Content">
    <p:spTree>
      <p:nvGrpSpPr>
        <p:cNvPr id="1" name=""/>
        <p:cNvGrpSpPr/>
        <p:nvPr/>
      </p:nvGrpSpPr>
      <p:grpSpPr>
        <a:xfrm>
          <a:off x="0" y="0"/>
          <a:ext cx="0" cy="0"/>
        </a:xfrm>
      </p:grpSpPr>
      <p:grpSp>
        <p:nvGrpSpPr>
          <p:cNvPr id="21" name="Group 20"/>
          <p:cNvGrpSpPr/>
          <p:nvPr/>
        </p:nvGrpSpPr>
        <p:grpSpPr>
          <a:xfrm>
            <a:off x="5198027" y="877335"/>
            <a:ext cx="5939071" cy="12018051"/>
            <a:chOff x="889918" y="1073150"/>
            <a:chExt cx="2444531" cy="4946650"/>
          </a:xfrm>
          <a:effectLst>
            <a:outerShdw blurRad="1270000" dist="889000" dir="2400000" algn="tl" rotWithShape="0">
              <a:schemeClr val="tx2">
                <a:lumMod val="50000"/>
                <a:alpha val="40000"/>
              </a:schemeClr>
            </a:outerShdw>
          </a:effectLst>
        </p:grpSpPr>
        <p:sp>
          <p:nvSpPr>
            <p:cNvPr id="12" name="Rounded Rectangle 11"/>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10" name="Group 9"/>
            <p:cNvGrpSpPr/>
            <p:nvPr/>
          </p:nvGrpSpPr>
          <p:grpSpPr>
            <a:xfrm>
              <a:off x="889918" y="1073150"/>
              <a:ext cx="2444531" cy="4946650"/>
              <a:chOff x="2326834" y="1073150"/>
              <a:chExt cx="2444531" cy="4946650"/>
            </a:xfrm>
          </p:grpSpPr>
          <p:sp>
            <p:nvSpPr>
              <p:cNvPr id="44"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49"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72"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2"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5"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73" name="Скругленный прямоугольник 54"/>
              <p:cNvSpPr/>
              <p:nvPr/>
            </p:nvSpPr>
            <p:spPr>
              <a:xfrm>
                <a:off x="2364581" y="1097757"/>
                <a:ext cx="2369343" cy="4895850"/>
              </a:xfrm>
              <a:prstGeom prst="roundRect">
                <a:avLst>
                  <a:gd name="adj" fmla="val 16167"/>
                </a:avLst>
              </a:prstGeom>
              <a:noFill/>
              <a:ln w="31750">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8"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57"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8" name="Straight Connector 7"/>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47097"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715351"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49954"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43" name="Picture Placeholder 42"/>
          <p:cNvSpPr>
            <a:spLocks noGrp="1"/>
          </p:cNvSpPr>
          <p:nvPr>
            <p:ph type="pic" sz="quarter" idx="64" hasCustomPrompt="1"/>
          </p:nvPr>
        </p:nvSpPr>
        <p:spPr>
          <a:xfrm>
            <a:off x="5559167" y="1234751"/>
            <a:ext cx="5216791" cy="11303218"/>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93" name="Shape 41"/>
          <p:cNvSpPr>
            <a:spLocks noGrp="1"/>
          </p:cNvSpPr>
          <p:nvPr>
            <p:ph type="body" sz="quarter" idx="141" hasCustomPrompt="1"/>
          </p:nvPr>
        </p:nvSpPr>
        <p:spPr>
          <a:xfrm>
            <a:off x="16264469" y="3406624"/>
            <a:ext cx="6087531" cy="6869032"/>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94" name="Group 93"/>
          <p:cNvGrpSpPr>
            <a:grpSpLocks noChangeAspect="1"/>
          </p:cNvGrpSpPr>
          <p:nvPr userDrawn="1"/>
        </p:nvGrpSpPr>
        <p:grpSpPr>
          <a:xfrm>
            <a:off x="16265981" y="11448995"/>
            <a:ext cx="624000" cy="623904"/>
            <a:chOff x="3238499" y="8277225"/>
            <a:chExt cx="666750" cy="666750"/>
          </a:xfrm>
        </p:grpSpPr>
        <p:sp>
          <p:nvSpPr>
            <p:cNvPr id="95" name="Oval 9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96"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97" name="Текст 7"/>
          <p:cNvSpPr>
            <a:spLocks noGrp="1"/>
          </p:cNvSpPr>
          <p:nvPr>
            <p:ph type="body" sz="quarter" idx="139" hasCustomPrompt="1"/>
          </p:nvPr>
        </p:nvSpPr>
        <p:spPr>
          <a:xfrm>
            <a:off x="16264469" y="1111795"/>
            <a:ext cx="6087531" cy="1153285"/>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45" name="Picture Placeholder 44"/>
          <p:cNvSpPr>
            <a:spLocks noGrp="1"/>
          </p:cNvSpPr>
          <p:nvPr>
            <p:ph type="pic" sz="quarter" idx="171" hasCustomPrompt="1"/>
          </p:nvPr>
        </p:nvSpPr>
        <p:spPr>
          <a:xfrm>
            <a:off x="14166362" y="2696650"/>
            <a:ext cx="1006221" cy="1006221"/>
          </a:xfrm>
          <a:custGeom>
            <a:gdLst>
              <a:gd name="connsiteX0" fmla="*/ 503110 w 1006221"/>
              <a:gd name="connsiteY0" fmla="*/ 372984 h 1006221"/>
              <a:gd name="connsiteX1" fmla="*/ 633237 w 1006221"/>
              <a:gd name="connsiteY1" fmla="*/ 503111 h 1006221"/>
              <a:gd name="connsiteX2" fmla="*/ 503110 w 1006221"/>
              <a:gd name="connsiteY2" fmla="*/ 633237 h 1006221"/>
              <a:gd name="connsiteX3" fmla="*/ 372984 w 1006221"/>
              <a:gd name="connsiteY3" fmla="*/ 503111 h 1006221"/>
              <a:gd name="connsiteX4" fmla="*/ 503110 w 1006221"/>
              <a:gd name="connsiteY4" fmla="*/ 372984 h 1006221"/>
              <a:gd name="connsiteX5" fmla="*/ 503111 w 1006221"/>
              <a:gd name="connsiteY5" fmla="*/ 64025 h 1006221"/>
              <a:gd name="connsiteX6" fmla="*/ 64025 w 1006221"/>
              <a:gd name="connsiteY6" fmla="*/ 503111 h 1006221"/>
              <a:gd name="connsiteX7" fmla="*/ 503111 w 1006221"/>
              <a:gd name="connsiteY7" fmla="*/ 942196 h 1006221"/>
              <a:gd name="connsiteX8" fmla="*/ 942196 w 1006221"/>
              <a:gd name="connsiteY8" fmla="*/ 503111 h 1006221"/>
              <a:gd name="connsiteX9" fmla="*/ 503111 w 1006221"/>
              <a:gd name="connsiteY9" fmla="*/ 64025 h 1006221"/>
              <a:gd name="connsiteX10" fmla="*/ 503111 w 1006221"/>
              <a:gd name="connsiteY10" fmla="*/ 0 h 1006221"/>
              <a:gd name="connsiteX11" fmla="*/ 1006221 w 1006221"/>
              <a:gd name="connsiteY11" fmla="*/ 503111 h 1006221"/>
              <a:gd name="connsiteX12" fmla="*/ 503111 w 1006221"/>
              <a:gd name="connsiteY12" fmla="*/ 1006221 h 1006221"/>
              <a:gd name="connsiteX13" fmla="*/ 0 w 1006221"/>
              <a:gd name="connsiteY13" fmla="*/ 503111 h 1006221"/>
              <a:gd name="connsiteX14" fmla="*/ 503111 w 1006221"/>
              <a:gd name="connsiteY14" fmla="*/ 0 h 10062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221" h="1006221">
                <a:moveTo>
                  <a:pt x="503110" y="372984"/>
                </a:moveTo>
                <a:cubicBezTo>
                  <a:pt x="574977" y="372984"/>
                  <a:pt x="633237" y="431244"/>
                  <a:pt x="633237" y="503111"/>
                </a:cubicBezTo>
                <a:cubicBezTo>
                  <a:pt x="633237" y="574978"/>
                  <a:pt x="574977" y="633237"/>
                  <a:pt x="503110" y="633237"/>
                </a:cubicBezTo>
                <a:cubicBezTo>
                  <a:pt x="431244" y="633237"/>
                  <a:pt x="372984" y="574978"/>
                  <a:pt x="372984" y="503111"/>
                </a:cubicBezTo>
                <a:cubicBezTo>
                  <a:pt x="372984" y="431244"/>
                  <a:pt x="431244" y="372984"/>
                  <a:pt x="503110" y="372984"/>
                </a:cubicBezTo>
                <a:close/>
                <a:moveTo>
                  <a:pt x="503111" y="64025"/>
                </a:moveTo>
                <a:cubicBezTo>
                  <a:pt x="260610" y="64025"/>
                  <a:pt x="64025" y="260610"/>
                  <a:pt x="64025" y="503111"/>
                </a:cubicBezTo>
                <a:cubicBezTo>
                  <a:pt x="64025" y="745611"/>
                  <a:pt x="260610" y="942196"/>
                  <a:pt x="503111" y="942196"/>
                </a:cubicBezTo>
                <a:cubicBezTo>
                  <a:pt x="745611" y="942196"/>
                  <a:pt x="942196" y="745611"/>
                  <a:pt x="942196" y="503111"/>
                </a:cubicBezTo>
                <a:cubicBezTo>
                  <a:pt x="942196" y="260610"/>
                  <a:pt x="745611" y="64025"/>
                  <a:pt x="503111" y="64025"/>
                </a:cubicBezTo>
                <a:close/>
                <a:moveTo>
                  <a:pt x="503111" y="0"/>
                </a:moveTo>
                <a:cubicBezTo>
                  <a:pt x="780971" y="0"/>
                  <a:pt x="1006221" y="225250"/>
                  <a:pt x="1006221" y="503111"/>
                </a:cubicBezTo>
                <a:cubicBezTo>
                  <a:pt x="1006221" y="780971"/>
                  <a:pt x="780971" y="1006221"/>
                  <a:pt x="503111" y="1006221"/>
                </a:cubicBezTo>
                <a:cubicBezTo>
                  <a:pt x="225250" y="1006221"/>
                  <a:pt x="0" y="780971"/>
                  <a:pt x="0" y="503111"/>
                </a:cubicBezTo>
                <a:cubicBezTo>
                  <a:pt x="0" y="225250"/>
                  <a:pt x="225250" y="0"/>
                  <a:pt x="503111" y="0"/>
                </a:cubicBezTo>
                <a:close/>
              </a:path>
            </a:pathLst>
          </a:custGeom>
          <a:solidFill>
            <a:schemeClr val="bg1">
              <a:lumMod val="85000"/>
            </a:schemeClr>
          </a:solidFill>
          <a:ln w="3175">
            <a:noFill/>
          </a:ln>
          <a:effectLst>
            <a:outerShdw blurRad="254000" dist="127000" dir="2700000" algn="tl" rotWithShape="0">
              <a:prstClr val="black">
                <a:alpha val="8000"/>
              </a:prstClr>
            </a:outerShdw>
          </a:effectLst>
        </p:spPr>
        <p:txBody>
          <a:bodyPr wrap="square" anchor="ctr">
            <a:noAutofit/>
          </a:bodyPr>
          <a:lstStyle>
            <a:lvl1pPr marL="0" indent="0" algn="ctr">
              <a:buNone/>
              <a:defRPr sz="2400" b="0" spc="0" baseline="0">
                <a:solidFill>
                  <a:schemeClr val="tx1">
                    <a:lumMod val="50000"/>
                    <a:lumOff val="50000"/>
                  </a:schemeClr>
                </a:solidFill>
              </a:defRPr>
            </a:lvl1pPr>
          </a:lstStyle>
          <a:p>
            <a:r>
              <a:rPr lang="en-US"/>
              <a:t>.</a:t>
            </a:r>
          </a:p>
        </p:txBody>
      </p:sp>
      <p:sp>
        <p:nvSpPr>
          <p:cNvPr id="2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570484573"/>
      </p:ext>
    </p:extLst>
  </p:cSld>
  <p:clrMapOvr>
    <a:masterClrMapping/>
  </p:clrMapOvr>
  <mc:AlternateContent>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7">
                                            <p:txEl>
                                              <p:pRg st="0" end="0"/>
                                            </p:txEl>
                                          </p:spTgt>
                                        </p:tgtEl>
                                        <p:attrNameLst>
                                          <p:attrName>style.visibility</p:attrName>
                                        </p:attrNameLst>
                                      </p:cBhvr>
                                      <p:to>
                                        <p:strVal val="visible"/>
                                      </p:to>
                                    </p:set>
                                    <p:animEffect transition="in" filter="fade">
                                      <p:cBhvr>
                                        <p:cTn id="10" dur="500"/>
                                        <p:tgtEl>
                                          <p:spTgt spid="97">
                                            <p:txEl>
                                              <p:pRg st="0" end="0"/>
                                            </p:txEl>
                                          </p:spTgt>
                                        </p:tgtEl>
                                      </p:cBhvr>
                                    </p:animEffect>
                                    <p:anim calcmode="lin" valueType="num">
                                      <p:cBhvr>
                                        <p:cTn id="11" dur="500" fill="hold"/>
                                        <p:tgtEl>
                                          <p:spTgt spid="9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97">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300"/>
                                  </p:stCondLst>
                                  <p:childTnLst>
                                    <p:set>
                                      <p:cBhvr>
                                        <p:cTn id="14" dur="1" fill="hold">
                                          <p:stCondLst>
                                            <p:cond delay="0"/>
                                          </p:stCondLst>
                                        </p:cTn>
                                        <p:tgtEl>
                                          <p:spTgt spid="93">
                                            <p:txEl>
                                              <p:pRg st="0" end="0"/>
                                            </p:txEl>
                                          </p:spTgt>
                                        </p:tgtEl>
                                        <p:attrNameLst>
                                          <p:attrName>style.visibility</p:attrName>
                                        </p:attrNameLst>
                                      </p:cBhvr>
                                      <p:to>
                                        <p:strVal val="visible"/>
                                      </p:to>
                                    </p:set>
                                    <p:animEffect transition="in" filter="fade">
                                      <p:cBhvr>
                                        <p:cTn id="15" dur="500"/>
                                        <p:tgtEl>
                                          <p:spTgt spid="93">
                                            <p:txEl>
                                              <p:pRg st="0" end="0"/>
                                            </p:txEl>
                                          </p:spTgt>
                                        </p:tgtEl>
                                      </p:cBhvr>
                                    </p:animEffect>
                                    <p:anim calcmode="lin" valueType="num">
                                      <p:cBhvr>
                                        <p:cTn id="16" dur="500" fill="hold"/>
                                        <p:tgtEl>
                                          <p:spTgt spid="9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3">
                                            <p:txEl>
                                              <p:pRg st="0" end="0"/>
                                            </p:txEl>
                                          </p:spTgt>
                                        </p:tgtEl>
                                        <p:attrNameLst>
                                          <p:attrName>ppt_y</p:attrName>
                                        </p:attrNameLst>
                                      </p:cBhvr>
                                      <p:tavLst>
                                        <p:tav tm="0">
                                          <p:val>
                                            <p:strVal val="#ppt_y+.1"/>
                                          </p:val>
                                        </p:tav>
                                        <p:tav tm="100000">
                                          <p:val>
                                            <p:strVal val="#ppt_y"/>
                                          </p:val>
                                        </p:tav>
                                      </p:tavLst>
                                    </p:anim>
                                  </p:childTnLst>
                                </p:cTn>
                              </p:par>
                              <p:par>
                                <p:cTn id="18" presetID="2" presetClass="entr" presetSubtype="4" decel="50000" fill="hold" nodeType="withEffect">
                                  <p:stCondLst>
                                    <p:cond delay="500"/>
                                  </p:stCondLst>
                                  <p:childTnLst>
                                    <p:set>
                                      <p:cBhvr>
                                        <p:cTn id="19" dur="1" fill="hold">
                                          <p:stCondLst>
                                            <p:cond delay="0"/>
                                          </p:stCondLst>
                                        </p:cTn>
                                        <p:tgtEl>
                                          <p:spTgt spid="94"/>
                                        </p:tgtEl>
                                        <p:attrNameLst>
                                          <p:attrName>style.visibility</p:attrName>
                                        </p:attrNameLst>
                                      </p:cBhvr>
                                      <p:to>
                                        <p:strVal val="visible"/>
                                      </p:to>
                                    </p:set>
                                    <p:anim calcmode="lin" valueType="num">
                                      <p:cBhvr additive="base">
                                        <p:cTn id="20" dur="500" fill="hold"/>
                                        <p:tgtEl>
                                          <p:spTgt spid="94"/>
                                        </p:tgtEl>
                                        <p:attrNameLst>
                                          <p:attrName>ppt_x</p:attrName>
                                        </p:attrNameLst>
                                      </p:cBhvr>
                                      <p:tavLst>
                                        <p:tav tm="0">
                                          <p:val>
                                            <p:strVal val="#ppt_x"/>
                                          </p:val>
                                        </p:tav>
                                        <p:tav tm="100000">
                                          <p:val>
                                            <p:strVal val="#ppt_x"/>
                                          </p:val>
                                        </p:tav>
                                      </p:tavLst>
                                    </p:anim>
                                    <p:anim calcmode="lin" valueType="num">
                                      <p:cBhvr additive="base">
                                        <p:cTn id="2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tmplLst>
          <p:tmpl lvl="1">
            <p:tnLst>
              <p:par>
                <p:cTn presetID="42" presetClass="entr" presetSubtype="0" fill="hold" nodeType="withEffect">
                  <p:stCondLst>
                    <p:cond delay="30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anim calcmode="lin" valueType="num">
                      <p:cBhvr>
                        <p:cTn dur="500" fill="hold"/>
                        <p:tgtEl>
                          <p:spTgt spid="93"/>
                        </p:tgtEl>
                        <p:attrNameLst>
                          <p:attrName>ppt_x</p:attrName>
                        </p:attrNameLst>
                      </p:cBhvr>
                      <p:tavLst>
                        <p:tav tm="0">
                          <p:val>
                            <p:strVal val="#ppt_x"/>
                          </p:val>
                        </p:tav>
                        <p:tav tm="100000">
                          <p:val>
                            <p:strVal val="#ppt_x"/>
                          </p:val>
                        </p:tav>
                      </p:tavLst>
                    </p:anim>
                    <p:anim calcmode="lin" valueType="num">
                      <p:cBhvr>
                        <p:cTn dur="500" fill="hold"/>
                        <p:tgtEl>
                          <p:spTgt spid="93"/>
                        </p:tgtEl>
                        <p:attrNameLst>
                          <p:attrName>ppt_y</p:attrName>
                        </p:attrNameLst>
                      </p:cBhvr>
                      <p:tavLst>
                        <p:tav tm="0">
                          <p:val>
                            <p:strVal val="#ppt_y+.1"/>
                          </p:val>
                        </p:tav>
                        <p:tav tm="100000">
                          <p:val>
                            <p:strVal val="#ppt_y"/>
                          </p:val>
                        </p:tav>
                      </p:tavLst>
                    </p:anim>
                  </p:childTnLst>
                </p:cTn>
              </p:par>
            </p:tnLst>
          </p:tmpl>
        </p:tmplLst>
      </p:bldP>
      <p:bldP spid="97" grpId="0" build="p">
        <p:tmplLst>
          <p:tmpl lvl="1">
            <p:tnLst>
              <p:par>
                <p:cTn presetID="42" presetClass="entr" presetSubtype="0"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anim calcmode="lin" valueType="num">
                      <p:cBhvr>
                        <p:cTn dur="500" fill="hold"/>
                        <p:tgtEl>
                          <p:spTgt spid="97"/>
                        </p:tgtEl>
                        <p:attrNameLst>
                          <p:attrName>ppt_x</p:attrName>
                        </p:attrNameLst>
                      </p:cBhvr>
                      <p:tavLst>
                        <p:tav tm="0">
                          <p:val>
                            <p:strVal val="#ppt_x"/>
                          </p:val>
                        </p:tav>
                        <p:tav tm="100000">
                          <p:val>
                            <p:strVal val="#ppt_x"/>
                          </p:val>
                        </p:tav>
                      </p:tavLst>
                    </p:anim>
                    <p:anim calcmode="lin" valueType="num">
                      <p:cBhvr>
                        <p:cTn dur="500" fill="hold"/>
                        <p:tgtEl>
                          <p:spTgt spid="97"/>
                        </p:tgtEl>
                        <p:attrNameLst>
                          <p:attrName>ppt_y</p:attrName>
                        </p:attrNameLst>
                      </p:cBhvr>
                      <p:tavLst>
                        <p:tav tm="0">
                          <p:val>
                            <p:strVal val="#ppt_y+.1"/>
                          </p:val>
                        </p:tav>
                        <p:tav tm="100000">
                          <p:val>
                            <p:strVal val="#ppt_y"/>
                          </p:val>
                        </p:tav>
                      </p:tavLst>
                    </p:anim>
                  </p:childTnLst>
                </p:cTn>
              </p:par>
            </p:tnLst>
          </p:tmpl>
        </p:tmplLst>
      </p:bldP>
      <p:bldP spid="45" grpId="0" animBg="1"/>
    </p:bldLst>
  </p:timing>
  <p:extLst mod="1">
    <p:ext uri="{DCECCB84-F9BA-43D5-87BE-67443E8EF086}">
      <p15:sldGuideLst/>
    </p:ext>
  </p:extLst>
</p:sldLayout>
</file>

<file path=ppt/slideLayouts/slideLayout1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0_Device Preview">
    <p:bg>
      <p:bgPr>
        <a:solidFill>
          <a:schemeClr val="tx1">
            <a:lumMod val="75000"/>
            <a:lumOff val="25000"/>
          </a:schemeClr>
        </a:solidFill>
        <a:effectLst/>
      </p:bgPr>
    </p:bg>
    <p:spTree>
      <p:nvGrpSpPr>
        <p:cNvPr id="1" name=""/>
        <p:cNvGrpSpPr/>
        <p:nvPr/>
      </p:nvGrpSpPr>
      <p:grpSpPr>
        <a:xfrm>
          <a:off x="0" y="0"/>
          <a:ext cx="0" cy="0"/>
        </a:xfrm>
      </p:grpSpPr>
      <p:sp>
        <p:nvSpPr>
          <p:cNvPr id="93" name="Oval 92"/>
          <p:cNvSpPr/>
          <p:nvPr/>
        </p:nvSpPr>
        <p:spPr>
          <a:xfrm>
            <a:off x="5094960" y="9640559"/>
            <a:ext cx="489021" cy="48644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5399"/>
          </a:p>
        </p:txBody>
      </p:sp>
      <p:grpSp>
        <p:nvGrpSpPr>
          <p:cNvPr id="19" name="Group 18"/>
          <p:cNvGrpSpPr/>
          <p:nvPr/>
        </p:nvGrpSpPr>
        <p:grpSpPr>
          <a:xfrm>
            <a:off x="4648206" y="-7300910"/>
            <a:ext cx="11049788" cy="15709902"/>
            <a:chOff x="6481335" y="1097757"/>
            <a:chExt cx="5524894" cy="7854951"/>
          </a:xfrm>
          <a:effectLst>
            <a:outerShdw blurRad="1270000" dist="889000" dir="2400000" algn="tl" rotWithShape="0">
              <a:schemeClr val="tx1">
                <a:alpha val="40000"/>
              </a:schemeClr>
            </a:outerShdw>
          </a:effectLst>
        </p:grpSpPr>
        <p:sp>
          <p:nvSpPr>
            <p:cNvPr id="109" name="Rounded Rectangle 108"/>
            <p:cNvSpPr/>
            <p:nvPr/>
          </p:nvSpPr>
          <p:spPr>
            <a:xfrm>
              <a:off x="6615578" y="1200386"/>
              <a:ext cx="5258922" cy="7609968"/>
            </a:xfrm>
            <a:prstGeom prst="roundRect">
              <a:avLst>
                <a:gd name="adj" fmla="val 4592"/>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17" name="Group 16"/>
            <p:cNvGrpSpPr/>
            <p:nvPr/>
          </p:nvGrpSpPr>
          <p:grpSpPr>
            <a:xfrm>
              <a:off x="6481335" y="1097757"/>
              <a:ext cx="5524894" cy="7854951"/>
              <a:chOff x="6481335" y="1097757"/>
              <a:chExt cx="5524894" cy="7854951"/>
            </a:xfrm>
          </p:grpSpPr>
          <p:sp>
            <p:nvSpPr>
              <p:cNvPr id="14" name="Rounded Rectangle 13"/>
              <p:cNvSpPr/>
              <p:nvPr/>
            </p:nvSpPr>
            <p:spPr>
              <a:xfrm>
                <a:off x="6481335" y="1097757"/>
                <a:ext cx="5524894" cy="7854951"/>
              </a:xfrm>
              <a:prstGeom prst="roundRect">
                <a:avLst>
                  <a:gd name="adj" fmla="val 5479"/>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107" name="Rounded Rectangle 106"/>
              <p:cNvSpPr/>
              <p:nvPr/>
            </p:nvSpPr>
            <p:spPr>
              <a:xfrm>
                <a:off x="6481335" y="1097757"/>
                <a:ext cx="5524894" cy="7854951"/>
              </a:xfrm>
              <a:prstGeom prst="roundRect">
                <a:avLst>
                  <a:gd name="adj" fmla="val 5479"/>
                </a:avLst>
              </a:prstGeom>
              <a:solidFill>
                <a:schemeClr val="bg1">
                  <a:alpha val="90000"/>
                </a:schemeClr>
              </a:solidFill>
              <a:ln w="34925">
                <a:gradFill>
                  <a:gsLst>
                    <a:gs pos="97000">
                      <a:schemeClr val="tx1">
                        <a:lumMod val="75000"/>
                        <a:lumOff val="25000"/>
                      </a:schemeClr>
                    </a:gs>
                    <a:gs pos="94000">
                      <a:schemeClr val="bg1">
                        <a:lumMod val="65000"/>
                      </a:schemeClr>
                    </a:gs>
                    <a:gs pos="6000">
                      <a:schemeClr val="bg1">
                        <a:lumMod val="75000"/>
                      </a:schemeClr>
                    </a:gs>
                    <a:gs pos="4000">
                      <a:srgbClr val="797979"/>
                    </a:gs>
                    <a:gs pos="0">
                      <a:schemeClr val="bg1">
                        <a:lumMod val="85000"/>
                      </a:schemeClr>
                    </a:gs>
                    <a:gs pos="3000">
                      <a:schemeClr val="tx1">
                        <a:lumMod val="75000"/>
                        <a:lumOff val="25000"/>
                      </a:schemeClr>
                    </a:gs>
                    <a:gs pos="2000">
                      <a:schemeClr val="bg1"/>
                    </a:gs>
                    <a:gs pos="98000">
                      <a:schemeClr val="bg1"/>
                    </a:gs>
                    <a:gs pos="53000">
                      <a:schemeClr val="bg1">
                        <a:lumMod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101" name="Овал 57"/>
              <p:cNvSpPr/>
              <p:nvPr/>
            </p:nvSpPr>
            <p:spPr>
              <a:xfrm flipH="1">
                <a:off x="9196460" y="1401453"/>
                <a:ext cx="94645" cy="92387"/>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108" name="Овал 50"/>
              <p:cNvSpPr/>
              <p:nvPr/>
            </p:nvSpPr>
            <p:spPr>
              <a:xfrm>
                <a:off x="9038716" y="8378172"/>
                <a:ext cx="410131" cy="406782"/>
              </a:xfrm>
              <a:prstGeom prst="ellipse">
                <a:avLst/>
              </a:prstGeom>
              <a:gradFill>
                <a:gsLst>
                  <a:gs pos="0">
                    <a:schemeClr val="bg1">
                      <a:alpha val="57000"/>
                    </a:schemeClr>
                  </a:gs>
                  <a:gs pos="100000">
                    <a:schemeClr val="bg1">
                      <a:lumMod val="85000"/>
                      <a:alpha val="15000"/>
                    </a:schemeClr>
                  </a:gs>
                </a:gsLst>
                <a:lin ang="15000000" scaled="0"/>
              </a:gradFill>
              <a:ln w="6350">
                <a:gradFill flip="none" rotWithShape="1">
                  <a:gsLst>
                    <a:gs pos="17000">
                      <a:schemeClr val="tx1">
                        <a:lumMod val="65000"/>
                        <a:lumOff val="35000"/>
                        <a:alpha val="31000"/>
                      </a:schemeClr>
                    </a:gs>
                    <a:gs pos="71000">
                      <a:schemeClr val="bg1">
                        <a:lumMod val="95000"/>
                      </a:schemeClr>
                    </a:gs>
                    <a:gs pos="0">
                      <a:schemeClr val="bg1">
                        <a:lumMod val="65000"/>
                        <a:alpha val="33000"/>
                      </a:schemeClr>
                    </a:gs>
                    <a:gs pos="100000">
                      <a:schemeClr val="tx1">
                        <a:lumMod val="95000"/>
                        <a:lumOff val="5000"/>
                        <a:alpha val="1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6" name="Rounded Rectangle 15"/>
              <p:cNvSpPr/>
              <p:nvPr/>
            </p:nvSpPr>
            <p:spPr>
              <a:xfrm>
                <a:off x="9183456" y="8521238"/>
                <a:ext cx="120650" cy="120650"/>
              </a:xfrm>
              <a:prstGeom prst="roundRect">
                <a:avLst/>
              </a:prstGeom>
              <a:noFill/>
              <a:ln w="12700">
                <a:gradFill>
                  <a:gsLst>
                    <a:gs pos="0">
                      <a:schemeClr val="bg1"/>
                    </a:gs>
                    <a:gs pos="100000">
                      <a:schemeClr val="bg1">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grpSp>
      <p:sp>
        <p:nvSpPr>
          <p:cNvPr id="92" name="Рисунок 13"/>
          <p:cNvSpPr>
            <a:spLocks noGrp="1"/>
          </p:cNvSpPr>
          <p:nvPr>
            <p:ph type="pic" sz="quarter" idx="66" hasCustomPrompt="1"/>
          </p:nvPr>
        </p:nvSpPr>
        <p:spPr>
          <a:xfrm>
            <a:off x="5268661" y="-6183495"/>
            <a:ext cx="9808872" cy="13141151"/>
          </a:xfrm>
          <a:prstGeom prst="rect">
            <a:avLst/>
          </a:pr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45" name="Group 44"/>
          <p:cNvGrpSpPr/>
          <p:nvPr/>
        </p:nvGrpSpPr>
        <p:grpSpPr>
          <a:xfrm>
            <a:off x="4648206" y="9643881"/>
            <a:ext cx="11049788" cy="15709902"/>
            <a:chOff x="6481335" y="1097757"/>
            <a:chExt cx="5524894" cy="7854951"/>
          </a:xfrm>
          <a:effectLst>
            <a:outerShdw blurRad="1270000" dist="889000" dir="2400000" algn="tl" rotWithShape="0">
              <a:schemeClr val="tx1">
                <a:alpha val="40000"/>
              </a:schemeClr>
            </a:outerShdw>
          </a:effectLst>
        </p:grpSpPr>
        <p:sp>
          <p:nvSpPr>
            <p:cNvPr id="46" name="Rounded Rectangle 45"/>
            <p:cNvSpPr/>
            <p:nvPr/>
          </p:nvSpPr>
          <p:spPr>
            <a:xfrm>
              <a:off x="6615578" y="1200386"/>
              <a:ext cx="5258922" cy="7609968"/>
            </a:xfrm>
            <a:prstGeom prst="roundRect">
              <a:avLst>
                <a:gd name="adj" fmla="val 4592"/>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47" name="Group 46"/>
            <p:cNvGrpSpPr/>
            <p:nvPr/>
          </p:nvGrpSpPr>
          <p:grpSpPr>
            <a:xfrm>
              <a:off x="6481335" y="1097757"/>
              <a:ext cx="5524894" cy="7854951"/>
              <a:chOff x="6481335" y="1097757"/>
              <a:chExt cx="5524894" cy="7854951"/>
            </a:xfrm>
          </p:grpSpPr>
          <p:sp>
            <p:nvSpPr>
              <p:cNvPr id="48" name="Rounded Rectangle 47"/>
              <p:cNvSpPr/>
              <p:nvPr/>
            </p:nvSpPr>
            <p:spPr>
              <a:xfrm>
                <a:off x="6481335" y="1097757"/>
                <a:ext cx="5524894" cy="7854951"/>
              </a:xfrm>
              <a:prstGeom prst="roundRect">
                <a:avLst>
                  <a:gd name="adj" fmla="val 5479"/>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50" name="Rounded Rectangle 49"/>
              <p:cNvSpPr/>
              <p:nvPr/>
            </p:nvSpPr>
            <p:spPr>
              <a:xfrm>
                <a:off x="6481335" y="1097757"/>
                <a:ext cx="5524894" cy="7854951"/>
              </a:xfrm>
              <a:prstGeom prst="roundRect">
                <a:avLst>
                  <a:gd name="adj" fmla="val 5479"/>
                </a:avLst>
              </a:prstGeom>
              <a:solidFill>
                <a:schemeClr val="bg1">
                  <a:alpha val="90000"/>
                </a:schemeClr>
              </a:solidFill>
              <a:ln w="34925">
                <a:gradFill>
                  <a:gsLst>
                    <a:gs pos="97000">
                      <a:schemeClr val="tx1">
                        <a:lumMod val="75000"/>
                        <a:lumOff val="25000"/>
                      </a:schemeClr>
                    </a:gs>
                    <a:gs pos="94000">
                      <a:schemeClr val="bg1">
                        <a:lumMod val="65000"/>
                      </a:schemeClr>
                    </a:gs>
                    <a:gs pos="6000">
                      <a:schemeClr val="bg1">
                        <a:lumMod val="75000"/>
                      </a:schemeClr>
                    </a:gs>
                    <a:gs pos="4000">
                      <a:srgbClr val="797979"/>
                    </a:gs>
                    <a:gs pos="0">
                      <a:schemeClr val="bg1">
                        <a:lumMod val="85000"/>
                      </a:schemeClr>
                    </a:gs>
                    <a:gs pos="3000">
                      <a:schemeClr val="tx1">
                        <a:lumMod val="75000"/>
                        <a:lumOff val="25000"/>
                      </a:schemeClr>
                    </a:gs>
                    <a:gs pos="2000">
                      <a:schemeClr val="bg1"/>
                    </a:gs>
                    <a:gs pos="98000">
                      <a:schemeClr val="bg1"/>
                    </a:gs>
                    <a:gs pos="53000">
                      <a:schemeClr val="bg1">
                        <a:lumMod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51" name="Овал 57"/>
              <p:cNvSpPr/>
              <p:nvPr/>
            </p:nvSpPr>
            <p:spPr>
              <a:xfrm flipH="1">
                <a:off x="9196460" y="1401453"/>
                <a:ext cx="94645" cy="92387"/>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53" name="Овал 50"/>
              <p:cNvSpPr/>
              <p:nvPr/>
            </p:nvSpPr>
            <p:spPr>
              <a:xfrm>
                <a:off x="9038716" y="8378172"/>
                <a:ext cx="410131" cy="406782"/>
              </a:xfrm>
              <a:prstGeom prst="ellipse">
                <a:avLst/>
              </a:prstGeom>
              <a:gradFill>
                <a:gsLst>
                  <a:gs pos="0">
                    <a:schemeClr val="bg1">
                      <a:alpha val="57000"/>
                    </a:schemeClr>
                  </a:gs>
                  <a:gs pos="100000">
                    <a:schemeClr val="bg1">
                      <a:lumMod val="85000"/>
                      <a:alpha val="15000"/>
                    </a:schemeClr>
                  </a:gs>
                </a:gsLst>
                <a:lin ang="15000000" scaled="0"/>
              </a:gradFill>
              <a:ln w="6350">
                <a:gradFill flip="none" rotWithShape="1">
                  <a:gsLst>
                    <a:gs pos="17000">
                      <a:schemeClr val="tx1">
                        <a:lumMod val="65000"/>
                        <a:lumOff val="35000"/>
                        <a:alpha val="31000"/>
                      </a:schemeClr>
                    </a:gs>
                    <a:gs pos="71000">
                      <a:schemeClr val="bg1">
                        <a:lumMod val="95000"/>
                      </a:schemeClr>
                    </a:gs>
                    <a:gs pos="0">
                      <a:schemeClr val="bg1">
                        <a:lumMod val="65000"/>
                        <a:alpha val="33000"/>
                      </a:schemeClr>
                    </a:gs>
                    <a:gs pos="100000">
                      <a:schemeClr val="tx1">
                        <a:lumMod val="95000"/>
                        <a:lumOff val="5000"/>
                        <a:alpha val="1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4" name="Rounded Rectangle 53"/>
              <p:cNvSpPr/>
              <p:nvPr/>
            </p:nvSpPr>
            <p:spPr>
              <a:xfrm>
                <a:off x="9183456" y="8521238"/>
                <a:ext cx="120650" cy="120650"/>
              </a:xfrm>
              <a:prstGeom prst="roundRect">
                <a:avLst/>
              </a:prstGeom>
              <a:noFill/>
              <a:ln w="12700">
                <a:gradFill>
                  <a:gsLst>
                    <a:gs pos="0">
                      <a:schemeClr val="bg1"/>
                    </a:gs>
                    <a:gs pos="100000">
                      <a:schemeClr val="bg1">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grpSp>
      <p:sp>
        <p:nvSpPr>
          <p:cNvPr id="56" name="Рисунок 13"/>
          <p:cNvSpPr>
            <a:spLocks noGrp="1"/>
          </p:cNvSpPr>
          <p:nvPr>
            <p:ph type="pic" sz="quarter" idx="67" hasCustomPrompt="1"/>
          </p:nvPr>
        </p:nvSpPr>
        <p:spPr>
          <a:xfrm>
            <a:off x="5268661" y="10761300"/>
            <a:ext cx="9808872" cy="13141151"/>
          </a:xfrm>
          <a:prstGeom prst="rect">
            <a:avLst/>
          </a:pr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59" name="Group 58"/>
          <p:cNvGrpSpPr/>
          <p:nvPr/>
        </p:nvGrpSpPr>
        <p:grpSpPr>
          <a:xfrm>
            <a:off x="18329283" y="4395795"/>
            <a:ext cx="11049788" cy="15709902"/>
            <a:chOff x="6481335" y="1097757"/>
            <a:chExt cx="5524894" cy="7854951"/>
          </a:xfrm>
          <a:effectLst>
            <a:outerShdw blurRad="1270000" dist="889000" dir="2400000" algn="tl" rotWithShape="0">
              <a:schemeClr val="tx1">
                <a:alpha val="40000"/>
              </a:schemeClr>
            </a:outerShdw>
          </a:effectLst>
        </p:grpSpPr>
        <p:sp>
          <p:nvSpPr>
            <p:cNvPr id="60" name="Rounded Rectangle 59"/>
            <p:cNvSpPr/>
            <p:nvPr/>
          </p:nvSpPr>
          <p:spPr>
            <a:xfrm>
              <a:off x="6615578" y="1200386"/>
              <a:ext cx="5258922" cy="7609968"/>
            </a:xfrm>
            <a:prstGeom prst="roundRect">
              <a:avLst>
                <a:gd name="adj" fmla="val 4592"/>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61" name="Group 60"/>
            <p:cNvGrpSpPr/>
            <p:nvPr/>
          </p:nvGrpSpPr>
          <p:grpSpPr>
            <a:xfrm>
              <a:off x="6481335" y="1097757"/>
              <a:ext cx="5524894" cy="7854951"/>
              <a:chOff x="6481335" y="1097757"/>
              <a:chExt cx="5524894" cy="7854951"/>
            </a:xfrm>
          </p:grpSpPr>
          <p:sp>
            <p:nvSpPr>
              <p:cNvPr id="62" name="Rounded Rectangle 61"/>
              <p:cNvSpPr/>
              <p:nvPr/>
            </p:nvSpPr>
            <p:spPr>
              <a:xfrm>
                <a:off x="6481335" y="1097757"/>
                <a:ext cx="5524894" cy="7854951"/>
              </a:xfrm>
              <a:prstGeom prst="roundRect">
                <a:avLst>
                  <a:gd name="adj" fmla="val 5479"/>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63" name="Rounded Rectangle 62"/>
              <p:cNvSpPr/>
              <p:nvPr/>
            </p:nvSpPr>
            <p:spPr>
              <a:xfrm>
                <a:off x="6481335" y="1097757"/>
                <a:ext cx="5524894" cy="7854951"/>
              </a:xfrm>
              <a:prstGeom prst="roundRect">
                <a:avLst>
                  <a:gd name="adj" fmla="val 5479"/>
                </a:avLst>
              </a:prstGeom>
              <a:solidFill>
                <a:schemeClr val="tx1">
                  <a:alpha val="90000"/>
                </a:schemeClr>
              </a:solidFill>
              <a:ln w="34925">
                <a:gradFill>
                  <a:gsLst>
                    <a:gs pos="97000">
                      <a:schemeClr val="tx1">
                        <a:lumMod val="75000"/>
                        <a:lumOff val="25000"/>
                      </a:schemeClr>
                    </a:gs>
                    <a:gs pos="94000">
                      <a:schemeClr val="bg1">
                        <a:lumMod val="65000"/>
                      </a:schemeClr>
                    </a:gs>
                    <a:gs pos="6000">
                      <a:schemeClr val="bg1">
                        <a:lumMod val="75000"/>
                      </a:schemeClr>
                    </a:gs>
                    <a:gs pos="4000">
                      <a:srgbClr val="797979"/>
                    </a:gs>
                    <a:gs pos="0">
                      <a:schemeClr val="bg1">
                        <a:lumMod val="85000"/>
                      </a:schemeClr>
                    </a:gs>
                    <a:gs pos="3000">
                      <a:schemeClr val="tx1">
                        <a:lumMod val="75000"/>
                        <a:lumOff val="25000"/>
                      </a:schemeClr>
                    </a:gs>
                    <a:gs pos="2000">
                      <a:schemeClr val="bg1"/>
                    </a:gs>
                    <a:gs pos="98000">
                      <a:schemeClr val="bg1"/>
                    </a:gs>
                    <a:gs pos="5300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64" name="Овал 57"/>
              <p:cNvSpPr/>
              <p:nvPr/>
            </p:nvSpPr>
            <p:spPr>
              <a:xfrm flipH="1">
                <a:off x="9196460" y="1401453"/>
                <a:ext cx="94645" cy="92387"/>
              </a:xfrm>
              <a:prstGeom prst="ellipse">
                <a:avLst/>
              </a:prstGeom>
              <a:gradFill>
                <a:gsLst>
                  <a:gs pos="100000">
                    <a:schemeClr val="tx1">
                      <a:lumMod val="85000"/>
                      <a:lumOff val="15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65" name="Овал 50"/>
              <p:cNvSpPr/>
              <p:nvPr/>
            </p:nvSpPr>
            <p:spPr>
              <a:xfrm>
                <a:off x="9038716" y="8378172"/>
                <a:ext cx="410131" cy="406782"/>
              </a:xfrm>
              <a:prstGeom prst="ellipse">
                <a:avLst/>
              </a:prstGeom>
              <a:gradFill>
                <a:gsLst>
                  <a:gs pos="0">
                    <a:schemeClr val="tx1">
                      <a:lumMod val="88000"/>
                      <a:lumOff val="12000"/>
                    </a:schemeClr>
                  </a:gs>
                  <a:gs pos="100000">
                    <a:schemeClr val="tx1"/>
                  </a:gs>
                </a:gsLst>
                <a:lin ang="15000000" scaled="0"/>
              </a:gradFill>
              <a:ln w="6350">
                <a:gradFill flip="none" rotWithShape="1">
                  <a:gsLst>
                    <a:gs pos="17000">
                      <a:schemeClr val="tx1">
                        <a:lumMod val="65000"/>
                        <a:lumOff val="35000"/>
                        <a:alpha val="31000"/>
                      </a:schemeClr>
                    </a:gs>
                    <a:gs pos="71000">
                      <a:schemeClr val="bg1">
                        <a:lumMod val="95000"/>
                      </a:schemeClr>
                    </a:gs>
                    <a:gs pos="0">
                      <a:schemeClr val="bg1">
                        <a:lumMod val="65000"/>
                        <a:alpha val="33000"/>
                      </a:schemeClr>
                    </a:gs>
                    <a:gs pos="100000">
                      <a:schemeClr val="tx1">
                        <a:lumMod val="95000"/>
                        <a:lumOff val="5000"/>
                        <a:alpha val="1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66" name="Rounded Rectangle 65"/>
              <p:cNvSpPr/>
              <p:nvPr/>
            </p:nvSpPr>
            <p:spPr>
              <a:xfrm>
                <a:off x="9183456" y="8521238"/>
                <a:ext cx="120650" cy="120650"/>
              </a:xfrm>
              <a:prstGeom prst="roundRect">
                <a:avLst/>
              </a:prstGeom>
              <a:noFill/>
              <a:ln w="12700">
                <a:gradFill>
                  <a:gsLst>
                    <a:gs pos="0">
                      <a:schemeClr val="tx1">
                        <a:lumMod val="85000"/>
                        <a:lumOff val="15000"/>
                      </a:schemeClr>
                    </a:gs>
                    <a:gs pos="100000">
                      <a:schemeClr val="tx1"/>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grpSp>
      <p:sp>
        <p:nvSpPr>
          <p:cNvPr id="67" name="Рисунок 13"/>
          <p:cNvSpPr>
            <a:spLocks noGrp="1"/>
          </p:cNvSpPr>
          <p:nvPr>
            <p:ph type="pic" sz="quarter" idx="68" hasCustomPrompt="1"/>
          </p:nvPr>
        </p:nvSpPr>
        <p:spPr>
          <a:xfrm>
            <a:off x="18949736" y="5513210"/>
            <a:ext cx="9808872" cy="13141151"/>
          </a:xfrm>
          <a:prstGeom prst="rect">
            <a:avLst/>
          </a:pr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3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13316697"/>
      </p:ext>
    </p:extLst>
  </p:cSld>
  <p:clrMapOvr>
    <a:overrideClrMapping bg1="lt1" tx1="dk1" bg2="lt2" tx2="dk2" accent1="accent1" accent2="accent2" accent3="accent3" accent4="accent4" accent5="accent5" accent6="accent6" hlink="hlink" folHlink="folHlink"/>
  </p:clrMapOvr>
  <p:transition spd="med">
    <p:pull/>
  </p:transition>
  <p:timing/>
  <p:extLst mod="1">
    <p:ext uri="{DCECCB84-F9BA-43D5-87BE-67443E8EF086}">
      <p15:sldGuideLst/>
    </p:ext>
  </p:extLst>
</p:sldLayout>
</file>

<file path=ppt/slideLayouts/slideLayout1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1_Device Preview">
    <p:bg>
      <p:bgPr>
        <a:solidFill>
          <a:schemeClr val="tx1">
            <a:lumMod val="75000"/>
            <a:lumOff val="25000"/>
          </a:schemeClr>
        </a:solidFill>
        <a:effectLst/>
      </p:bgPr>
    </p:bg>
    <p:spTree>
      <p:nvGrpSpPr>
        <p:cNvPr id="1" name=""/>
        <p:cNvGrpSpPr/>
        <p:nvPr/>
      </p:nvGrpSpPr>
      <p:grpSpPr>
        <a:xfrm>
          <a:off x="0" y="0"/>
          <a:ext cx="0" cy="0"/>
        </a:xfrm>
      </p:grpSpPr>
      <p:grpSp>
        <p:nvGrpSpPr>
          <p:cNvPr id="10" name="Group 9"/>
          <p:cNvGrpSpPr/>
          <p:nvPr/>
        </p:nvGrpSpPr>
        <p:grpSpPr>
          <a:xfrm>
            <a:off x="3308597" y="1598099"/>
            <a:ext cx="17790847" cy="4908862"/>
            <a:chOff x="1654297" y="1584960"/>
            <a:chExt cx="8895423" cy="2454431"/>
          </a:xfrm>
        </p:grpSpPr>
        <p:sp>
          <p:nvSpPr>
            <p:cNvPr id="55" name="Freeform 54"/>
            <p:cNvSpPr/>
            <p:nvPr/>
          </p:nvSpPr>
          <p:spPr>
            <a:xfrm flipH="1">
              <a:off x="5221287" y="3021639"/>
              <a:ext cx="1736724" cy="960153"/>
            </a:xfrm>
            <a:custGeom>
              <a:gdLst>
                <a:gd name="connsiteX0" fmla="*/ 921326 w 1842652"/>
                <a:gd name="connsiteY0" fmla="*/ 0 h 1160626"/>
                <a:gd name="connsiteX1" fmla="*/ 486352 w 1842652"/>
                <a:gd name="connsiteY1" fmla="*/ 957 h 1160626"/>
                <a:gd name="connsiteX2" fmla="*/ 106938 w 1842652"/>
                <a:gd name="connsiteY2" fmla="*/ 254165 h 1160626"/>
                <a:gd name="connsiteX3" fmla="*/ 2163 w 1842652"/>
                <a:gd name="connsiteY3" fmla="*/ 871700 h 1160626"/>
                <a:gd name="connsiteX4" fmla="*/ 274421 w 1842652"/>
                <a:gd name="connsiteY4" fmla="*/ 1160626 h 1160626"/>
                <a:gd name="connsiteX5" fmla="*/ 921326 w 1842652"/>
                <a:gd name="connsiteY5" fmla="*/ 1160626 h 1160626"/>
                <a:gd name="connsiteX6" fmla="*/ 1568231 w 1842652"/>
                <a:gd name="connsiteY6" fmla="*/ 1160626 h 1160626"/>
                <a:gd name="connsiteX7" fmla="*/ 1840489 w 1842652"/>
                <a:gd name="connsiteY7" fmla="*/ 871700 h 1160626"/>
                <a:gd name="connsiteX8" fmla="*/ 1735714 w 1842652"/>
                <a:gd name="connsiteY8" fmla="*/ 254165 h 1160626"/>
                <a:gd name="connsiteX9" fmla="*/ 1356300 w 1842652"/>
                <a:gd name="connsiteY9" fmla="*/ 957 h 11606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2652" h="1160626">
                  <a:moveTo>
                    <a:pt x="921326" y="0"/>
                  </a:moveTo>
                  <a:lnTo>
                    <a:pt x="486352" y="957"/>
                  </a:lnTo>
                  <a:cubicBezTo>
                    <a:pt x="303110" y="957"/>
                    <a:pt x="149801" y="54254"/>
                    <a:pt x="106938" y="254165"/>
                  </a:cubicBezTo>
                  <a:cubicBezTo>
                    <a:pt x="68838" y="448897"/>
                    <a:pt x="16450" y="686493"/>
                    <a:pt x="2163" y="871700"/>
                  </a:cubicBezTo>
                  <a:cubicBezTo>
                    <a:pt x="-16887" y="1054942"/>
                    <a:pt x="91179" y="1160626"/>
                    <a:pt x="274421" y="1160626"/>
                  </a:cubicBezTo>
                  <a:lnTo>
                    <a:pt x="921326" y="1160626"/>
                  </a:lnTo>
                  <a:lnTo>
                    <a:pt x="1568231" y="1160626"/>
                  </a:lnTo>
                  <a:cubicBezTo>
                    <a:pt x="1751473" y="1160626"/>
                    <a:pt x="1859539" y="1054942"/>
                    <a:pt x="1840489" y="871700"/>
                  </a:cubicBezTo>
                  <a:cubicBezTo>
                    <a:pt x="1826202" y="686493"/>
                    <a:pt x="1773814" y="448897"/>
                    <a:pt x="1735714" y="254165"/>
                  </a:cubicBezTo>
                  <a:cubicBezTo>
                    <a:pt x="1692851" y="54254"/>
                    <a:pt x="1539542" y="957"/>
                    <a:pt x="1356300" y="957"/>
                  </a:cubicBezTo>
                  <a:close/>
                </a:path>
              </a:pathLst>
            </a:custGeom>
            <a:solidFill>
              <a:schemeClr val="tx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52" name="Freeform 51"/>
            <p:cNvSpPr/>
            <p:nvPr/>
          </p:nvSpPr>
          <p:spPr>
            <a:xfrm flipH="1">
              <a:off x="5174876" y="2878765"/>
              <a:ext cx="1842652" cy="1160626"/>
            </a:xfrm>
            <a:custGeom>
              <a:gdLst>
                <a:gd name="connsiteX0" fmla="*/ 921326 w 1842652"/>
                <a:gd name="connsiteY0" fmla="*/ 0 h 1160626"/>
                <a:gd name="connsiteX1" fmla="*/ 486352 w 1842652"/>
                <a:gd name="connsiteY1" fmla="*/ 957 h 1160626"/>
                <a:gd name="connsiteX2" fmla="*/ 106938 w 1842652"/>
                <a:gd name="connsiteY2" fmla="*/ 254165 h 1160626"/>
                <a:gd name="connsiteX3" fmla="*/ 2163 w 1842652"/>
                <a:gd name="connsiteY3" fmla="*/ 871700 h 1160626"/>
                <a:gd name="connsiteX4" fmla="*/ 274421 w 1842652"/>
                <a:gd name="connsiteY4" fmla="*/ 1160626 h 1160626"/>
                <a:gd name="connsiteX5" fmla="*/ 921326 w 1842652"/>
                <a:gd name="connsiteY5" fmla="*/ 1160626 h 1160626"/>
                <a:gd name="connsiteX6" fmla="*/ 1568231 w 1842652"/>
                <a:gd name="connsiteY6" fmla="*/ 1160626 h 1160626"/>
                <a:gd name="connsiteX7" fmla="*/ 1840489 w 1842652"/>
                <a:gd name="connsiteY7" fmla="*/ 871700 h 1160626"/>
                <a:gd name="connsiteX8" fmla="*/ 1735714 w 1842652"/>
                <a:gd name="connsiteY8" fmla="*/ 254165 h 1160626"/>
                <a:gd name="connsiteX9" fmla="*/ 1356300 w 1842652"/>
                <a:gd name="connsiteY9" fmla="*/ 957 h 11606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2652" h="1160626">
                  <a:moveTo>
                    <a:pt x="921326" y="0"/>
                  </a:moveTo>
                  <a:lnTo>
                    <a:pt x="486352" y="957"/>
                  </a:lnTo>
                  <a:cubicBezTo>
                    <a:pt x="303110" y="957"/>
                    <a:pt x="149801" y="54254"/>
                    <a:pt x="106938" y="254165"/>
                  </a:cubicBezTo>
                  <a:cubicBezTo>
                    <a:pt x="68838" y="448897"/>
                    <a:pt x="16450" y="686493"/>
                    <a:pt x="2163" y="871700"/>
                  </a:cubicBezTo>
                  <a:cubicBezTo>
                    <a:pt x="-16887" y="1054942"/>
                    <a:pt x="91179" y="1160626"/>
                    <a:pt x="274421" y="1160626"/>
                  </a:cubicBezTo>
                  <a:lnTo>
                    <a:pt x="921326" y="1160626"/>
                  </a:lnTo>
                  <a:lnTo>
                    <a:pt x="1568231" y="1160626"/>
                  </a:lnTo>
                  <a:cubicBezTo>
                    <a:pt x="1751473" y="1160626"/>
                    <a:pt x="1859539" y="1054942"/>
                    <a:pt x="1840489" y="871700"/>
                  </a:cubicBezTo>
                  <a:cubicBezTo>
                    <a:pt x="1826202" y="686493"/>
                    <a:pt x="1773814" y="448897"/>
                    <a:pt x="1735714" y="254165"/>
                  </a:cubicBezTo>
                  <a:cubicBezTo>
                    <a:pt x="1692851" y="54254"/>
                    <a:pt x="1539542" y="957"/>
                    <a:pt x="1356300" y="957"/>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49" name="Freeform 48"/>
            <p:cNvSpPr/>
            <p:nvPr/>
          </p:nvSpPr>
          <p:spPr>
            <a:xfrm flipH="1">
              <a:off x="5174674" y="2866065"/>
              <a:ext cx="1842652" cy="1160626"/>
            </a:xfrm>
            <a:custGeom>
              <a:gdLst>
                <a:gd name="connsiteX0" fmla="*/ 921326 w 1842652"/>
                <a:gd name="connsiteY0" fmla="*/ 0 h 1160626"/>
                <a:gd name="connsiteX1" fmla="*/ 486352 w 1842652"/>
                <a:gd name="connsiteY1" fmla="*/ 957 h 1160626"/>
                <a:gd name="connsiteX2" fmla="*/ 106938 w 1842652"/>
                <a:gd name="connsiteY2" fmla="*/ 254165 h 1160626"/>
                <a:gd name="connsiteX3" fmla="*/ 2163 w 1842652"/>
                <a:gd name="connsiteY3" fmla="*/ 871700 h 1160626"/>
                <a:gd name="connsiteX4" fmla="*/ 274421 w 1842652"/>
                <a:gd name="connsiteY4" fmla="*/ 1160626 h 1160626"/>
                <a:gd name="connsiteX5" fmla="*/ 921326 w 1842652"/>
                <a:gd name="connsiteY5" fmla="*/ 1160626 h 1160626"/>
                <a:gd name="connsiteX6" fmla="*/ 1568231 w 1842652"/>
                <a:gd name="connsiteY6" fmla="*/ 1160626 h 1160626"/>
                <a:gd name="connsiteX7" fmla="*/ 1840489 w 1842652"/>
                <a:gd name="connsiteY7" fmla="*/ 871700 h 1160626"/>
                <a:gd name="connsiteX8" fmla="*/ 1735714 w 1842652"/>
                <a:gd name="connsiteY8" fmla="*/ 254165 h 1160626"/>
                <a:gd name="connsiteX9" fmla="*/ 1356300 w 1842652"/>
                <a:gd name="connsiteY9" fmla="*/ 957 h 11606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2652" h="1160626">
                  <a:moveTo>
                    <a:pt x="921326" y="0"/>
                  </a:moveTo>
                  <a:lnTo>
                    <a:pt x="486352" y="957"/>
                  </a:lnTo>
                  <a:cubicBezTo>
                    <a:pt x="303110" y="957"/>
                    <a:pt x="149801" y="54254"/>
                    <a:pt x="106938" y="254165"/>
                  </a:cubicBezTo>
                  <a:cubicBezTo>
                    <a:pt x="68838" y="448897"/>
                    <a:pt x="16450" y="686493"/>
                    <a:pt x="2163" y="871700"/>
                  </a:cubicBezTo>
                  <a:cubicBezTo>
                    <a:pt x="-16887" y="1054942"/>
                    <a:pt x="91179" y="1160626"/>
                    <a:pt x="274421" y="1160626"/>
                  </a:cubicBezTo>
                  <a:lnTo>
                    <a:pt x="921326" y="1160626"/>
                  </a:lnTo>
                  <a:lnTo>
                    <a:pt x="1568231" y="1160626"/>
                  </a:lnTo>
                  <a:cubicBezTo>
                    <a:pt x="1751473" y="1160626"/>
                    <a:pt x="1859539" y="1054942"/>
                    <a:pt x="1840489" y="871700"/>
                  </a:cubicBezTo>
                  <a:cubicBezTo>
                    <a:pt x="1826202" y="686493"/>
                    <a:pt x="1773814" y="448897"/>
                    <a:pt x="1735714" y="254165"/>
                  </a:cubicBezTo>
                  <a:cubicBezTo>
                    <a:pt x="1692851" y="54254"/>
                    <a:pt x="1539542" y="957"/>
                    <a:pt x="1356300" y="957"/>
                  </a:cubicBezTo>
                  <a:close/>
                </a:path>
              </a:pathLst>
            </a:custGeom>
            <a:gradFill>
              <a:gsLst>
                <a:gs pos="93000">
                  <a:srgbClr val="7A7A84"/>
                </a:gs>
                <a:gs pos="0">
                  <a:srgbClr val="EDEDF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57" name="Freeform 56"/>
            <p:cNvSpPr/>
            <p:nvPr/>
          </p:nvSpPr>
          <p:spPr>
            <a:xfrm flipH="1">
              <a:off x="3404464" y="3061839"/>
              <a:ext cx="5724002" cy="287187"/>
            </a:xfrm>
            <a:custGeom>
              <a:gdLst>
                <a:gd name="connsiteX0" fmla="*/ 921326 w 1842652"/>
                <a:gd name="connsiteY0" fmla="*/ 0 h 1160626"/>
                <a:gd name="connsiteX1" fmla="*/ 486352 w 1842652"/>
                <a:gd name="connsiteY1" fmla="*/ 957 h 1160626"/>
                <a:gd name="connsiteX2" fmla="*/ 106938 w 1842652"/>
                <a:gd name="connsiteY2" fmla="*/ 254165 h 1160626"/>
                <a:gd name="connsiteX3" fmla="*/ 2163 w 1842652"/>
                <a:gd name="connsiteY3" fmla="*/ 871700 h 1160626"/>
                <a:gd name="connsiteX4" fmla="*/ 274421 w 1842652"/>
                <a:gd name="connsiteY4" fmla="*/ 1160626 h 1160626"/>
                <a:gd name="connsiteX5" fmla="*/ 921326 w 1842652"/>
                <a:gd name="connsiteY5" fmla="*/ 1160626 h 1160626"/>
                <a:gd name="connsiteX6" fmla="*/ 1568231 w 1842652"/>
                <a:gd name="connsiteY6" fmla="*/ 1160626 h 1160626"/>
                <a:gd name="connsiteX7" fmla="*/ 1840489 w 1842652"/>
                <a:gd name="connsiteY7" fmla="*/ 871700 h 1160626"/>
                <a:gd name="connsiteX8" fmla="*/ 1735714 w 1842652"/>
                <a:gd name="connsiteY8" fmla="*/ 254165 h 1160626"/>
                <a:gd name="connsiteX9" fmla="*/ 1356300 w 1842652"/>
                <a:gd name="connsiteY9" fmla="*/ 957 h 11606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2652" h="1160626">
                  <a:moveTo>
                    <a:pt x="921326" y="0"/>
                  </a:moveTo>
                  <a:lnTo>
                    <a:pt x="486352" y="957"/>
                  </a:lnTo>
                  <a:cubicBezTo>
                    <a:pt x="303110" y="957"/>
                    <a:pt x="149801" y="54254"/>
                    <a:pt x="106938" y="254165"/>
                  </a:cubicBezTo>
                  <a:cubicBezTo>
                    <a:pt x="68838" y="448897"/>
                    <a:pt x="16450" y="686493"/>
                    <a:pt x="2163" y="871700"/>
                  </a:cubicBezTo>
                  <a:cubicBezTo>
                    <a:pt x="-16887" y="1054942"/>
                    <a:pt x="91179" y="1160626"/>
                    <a:pt x="274421" y="1160626"/>
                  </a:cubicBezTo>
                  <a:lnTo>
                    <a:pt x="921326" y="1160626"/>
                  </a:lnTo>
                  <a:lnTo>
                    <a:pt x="1568231" y="1160626"/>
                  </a:lnTo>
                  <a:cubicBezTo>
                    <a:pt x="1751473" y="1160626"/>
                    <a:pt x="1859539" y="1054942"/>
                    <a:pt x="1840489" y="871700"/>
                  </a:cubicBezTo>
                  <a:cubicBezTo>
                    <a:pt x="1826202" y="686493"/>
                    <a:pt x="1773814" y="448897"/>
                    <a:pt x="1735714" y="254165"/>
                  </a:cubicBezTo>
                  <a:cubicBezTo>
                    <a:pt x="1692851" y="54254"/>
                    <a:pt x="1539542" y="957"/>
                    <a:pt x="1356300" y="957"/>
                  </a:cubicBezTo>
                  <a:close/>
                </a:path>
              </a:pathLst>
            </a:custGeom>
            <a:solidFill>
              <a:schemeClr val="tx1">
                <a:alpha val="36000"/>
              </a:schemeClr>
            </a:solidFill>
            <a:ln>
              <a:noFill/>
            </a:ln>
            <a:effectLst>
              <a:outerShdw blurRad="304800" dist="3175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36" name="Rounded Rectangle 35"/>
            <p:cNvSpPr/>
            <p:nvPr/>
          </p:nvSpPr>
          <p:spPr>
            <a:xfrm>
              <a:off x="1654297" y="1589166"/>
              <a:ext cx="8895423" cy="1839595"/>
            </a:xfrm>
            <a:custGeom>
              <a:gdLst>
                <a:gd name="connsiteX0" fmla="*/ 60519 w 8895423"/>
                <a:gd name="connsiteY0" fmla="*/ 243956 h 1839595"/>
                <a:gd name="connsiteX1" fmla="*/ 218750 w 8895423"/>
                <a:gd name="connsiteY1" fmla="*/ 0 h 1839595"/>
                <a:gd name="connsiteX2" fmla="*/ 8686878 w 8895423"/>
                <a:gd name="connsiteY2" fmla="*/ 3175 h 1839595"/>
                <a:gd name="connsiteX3" fmla="*/ 8829234 w 8895423"/>
                <a:gd name="connsiteY3" fmla="*/ 247131 h 1839595"/>
                <a:gd name="connsiteX4" fmla="*/ 7791009 w 8895423"/>
                <a:gd name="connsiteY4" fmla="*/ 1624214 h 1839595"/>
                <a:gd name="connsiteX5" fmla="*/ 7474028 w 8895423"/>
                <a:gd name="connsiteY5" fmla="*/ 1833245 h 1839595"/>
                <a:gd name="connsiteX6" fmla="*/ 1450650 w 8895423"/>
                <a:gd name="connsiteY6" fmla="*/ 1839595 h 1839595"/>
                <a:gd name="connsiteX7" fmla="*/ 1089219 w 8895423"/>
                <a:gd name="connsiteY7" fmla="*/ 1611514 h 1839595"/>
                <a:gd name="connsiteX8" fmla="*/ 60519 w 8895423"/>
                <a:gd name="connsiteY8" fmla="*/ 243956 h 18395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5423" h="1839595">
                  <a:moveTo>
                    <a:pt x="60519" y="243956"/>
                  </a:moveTo>
                  <a:cubicBezTo>
                    <a:pt x="-101406" y="48804"/>
                    <a:pt x="99798" y="0"/>
                    <a:pt x="218750" y="0"/>
                  </a:cubicBezTo>
                  <a:lnTo>
                    <a:pt x="8686878" y="3175"/>
                  </a:lnTo>
                  <a:cubicBezTo>
                    <a:pt x="8805830" y="3175"/>
                    <a:pt x="8997509" y="48804"/>
                    <a:pt x="8829234" y="247131"/>
                  </a:cubicBezTo>
                  <a:lnTo>
                    <a:pt x="7791009" y="1624214"/>
                  </a:lnTo>
                  <a:cubicBezTo>
                    <a:pt x="7676709" y="1793966"/>
                    <a:pt x="7592980" y="1833245"/>
                    <a:pt x="7474028" y="1833245"/>
                  </a:cubicBezTo>
                  <a:lnTo>
                    <a:pt x="1450650" y="1839595"/>
                  </a:lnTo>
                  <a:cubicBezTo>
                    <a:pt x="1331698" y="1839595"/>
                    <a:pt x="1235269" y="1793966"/>
                    <a:pt x="1089219" y="1611514"/>
                  </a:cubicBezTo>
                  <a:cubicBezTo>
                    <a:pt x="727269" y="1137670"/>
                    <a:pt x="330394" y="600325"/>
                    <a:pt x="60519" y="243956"/>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37" name="Freeform 36"/>
            <p:cNvSpPr/>
            <p:nvPr/>
          </p:nvSpPr>
          <p:spPr>
            <a:xfrm>
              <a:off x="1659606" y="1584960"/>
              <a:ext cx="8888660" cy="94712"/>
            </a:xfrm>
            <a:custGeom>
              <a:gdLst>
                <a:gd name="connsiteX0" fmla="*/ 102381 w 8888660"/>
                <a:gd name="connsiteY0" fmla="*/ 0 h 94712"/>
                <a:gd name="connsiteX1" fmla="*/ 8786279 w 8888660"/>
                <a:gd name="connsiteY1" fmla="*/ 0 h 94712"/>
                <a:gd name="connsiteX2" fmla="*/ 8882402 w 8888660"/>
                <a:gd name="connsiteY2" fmla="*/ 63715 h 94712"/>
                <a:gd name="connsiteX3" fmla="*/ 8888660 w 8888660"/>
                <a:gd name="connsiteY3" fmla="*/ 94712 h 94712"/>
                <a:gd name="connsiteX4" fmla="*/ 8838149 w 8888660"/>
                <a:gd name="connsiteY4" fmla="*/ 60656 h 94712"/>
                <a:gd name="connsiteX5" fmla="*/ 8760002 w 8888660"/>
                <a:gd name="connsiteY5" fmla="*/ 44879 h 94712"/>
                <a:gd name="connsiteX6" fmla="*/ 128659 w 8888660"/>
                <a:gd name="connsiteY6" fmla="*/ 44879 h 94712"/>
                <a:gd name="connsiteX7" fmla="*/ 50512 w 8888660"/>
                <a:gd name="connsiteY7" fmla="*/ 60656 h 94712"/>
                <a:gd name="connsiteX8" fmla="*/ 0 w 8888660"/>
                <a:gd name="connsiteY8" fmla="*/ 94712 h 94712"/>
                <a:gd name="connsiteX9" fmla="*/ 6258 w 8888660"/>
                <a:gd name="connsiteY9" fmla="*/ 63715 h 94712"/>
                <a:gd name="connsiteX10" fmla="*/ 102381 w 8888660"/>
                <a:gd name="connsiteY10" fmla="*/ 0 h 947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88660" h="94712">
                  <a:moveTo>
                    <a:pt x="102381" y="0"/>
                  </a:moveTo>
                  <a:lnTo>
                    <a:pt x="8786279" y="0"/>
                  </a:lnTo>
                  <a:cubicBezTo>
                    <a:pt x="8829490" y="0"/>
                    <a:pt x="8866565" y="26272"/>
                    <a:pt x="8882402" y="63715"/>
                  </a:cubicBezTo>
                  <a:lnTo>
                    <a:pt x="8888660" y="94712"/>
                  </a:lnTo>
                  <a:lnTo>
                    <a:pt x="8838149" y="60656"/>
                  </a:lnTo>
                  <a:cubicBezTo>
                    <a:pt x="8814130" y="50497"/>
                    <a:pt x="8787722" y="44879"/>
                    <a:pt x="8760002" y="44879"/>
                  </a:cubicBezTo>
                  <a:lnTo>
                    <a:pt x="128659" y="44879"/>
                  </a:lnTo>
                  <a:cubicBezTo>
                    <a:pt x="100939" y="44879"/>
                    <a:pt x="74531" y="50497"/>
                    <a:pt x="50512" y="60656"/>
                  </a:cubicBezTo>
                  <a:lnTo>
                    <a:pt x="0" y="94712"/>
                  </a:lnTo>
                  <a:lnTo>
                    <a:pt x="6258" y="63715"/>
                  </a:lnTo>
                  <a:cubicBezTo>
                    <a:pt x="22095" y="26272"/>
                    <a:pt x="59170" y="0"/>
                    <a:pt x="102381" y="0"/>
                  </a:cubicBezTo>
                  <a:close/>
                </a:path>
              </a:pathLst>
            </a:custGeom>
            <a:gradFill>
              <a:gsLst>
                <a:gs pos="0">
                  <a:schemeClr val="bg1">
                    <a:lumMod val="75000"/>
                  </a:schemeClr>
                </a:gs>
                <a:gs pos="100000">
                  <a:schemeClr val="bg1">
                    <a:lumMod val="65000"/>
                  </a:schemeClr>
                </a:gs>
                <a:gs pos="99000">
                  <a:schemeClr val="tx1">
                    <a:lumMod val="75000"/>
                    <a:lumOff val="25000"/>
                  </a:schemeClr>
                </a:gs>
                <a:gs pos="97000">
                  <a:schemeClr val="bg1">
                    <a:lumMod val="85000"/>
                  </a:schemeClr>
                </a:gs>
                <a:gs pos="1000">
                  <a:schemeClr val="tx1">
                    <a:lumMod val="65000"/>
                    <a:lumOff val="35000"/>
                  </a:schemeClr>
                </a:gs>
                <a:gs pos="3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40" name="Freeform 39"/>
            <p:cNvSpPr/>
            <p:nvPr/>
          </p:nvSpPr>
          <p:spPr>
            <a:xfrm>
              <a:off x="2790824" y="3267503"/>
              <a:ext cx="6622257" cy="171585"/>
            </a:xfrm>
            <a:custGeom>
              <a:gdLst>
                <a:gd name="connsiteX0" fmla="*/ 0 w 6621970"/>
                <a:gd name="connsiteY0" fmla="*/ 0 h 171258"/>
                <a:gd name="connsiteX1" fmla="*/ 6621970 w 6621970"/>
                <a:gd name="connsiteY1" fmla="*/ 0 h 171258"/>
                <a:gd name="connsiteX2" fmla="*/ 6612181 w 6621970"/>
                <a:gd name="connsiteY2" fmla="*/ 13596 h 171258"/>
                <a:gd name="connsiteX3" fmla="*/ 6336758 w 6621970"/>
                <a:gd name="connsiteY3" fmla="*/ 164908 h 171258"/>
                <a:gd name="connsiteX4" fmla="*/ 313380 w 6621970"/>
                <a:gd name="connsiteY4" fmla="*/ 171258 h 171258"/>
                <a:gd name="connsiteX5" fmla="*/ 4533 w 6621970"/>
                <a:gd name="connsiteY5" fmla="*/ 5361 h 1712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1969" h="171258">
                  <a:moveTo>
                    <a:pt x="0" y="0"/>
                  </a:moveTo>
                  <a:lnTo>
                    <a:pt x="6621970" y="0"/>
                  </a:lnTo>
                  <a:lnTo>
                    <a:pt x="6612181" y="13596"/>
                  </a:lnTo>
                  <a:cubicBezTo>
                    <a:pt x="6517956" y="134835"/>
                    <a:pt x="6440841" y="164908"/>
                    <a:pt x="6336758" y="164908"/>
                  </a:cubicBezTo>
                  <a:lnTo>
                    <a:pt x="313380" y="171258"/>
                  </a:lnTo>
                  <a:cubicBezTo>
                    <a:pt x="209297" y="171258"/>
                    <a:pt x="122458" y="136323"/>
                    <a:pt x="4533" y="5361"/>
                  </a:cubicBezTo>
                  <a:close/>
                </a:path>
              </a:pathLst>
            </a:custGeom>
            <a:gradFill>
              <a:gsLst>
                <a:gs pos="100000">
                  <a:srgbClr val="8A8A92"/>
                </a:gs>
                <a:gs pos="0">
                  <a:srgbClr val="EDEDF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sp>
        <p:nvSpPr>
          <p:cNvPr id="32" name="Рисунок 13"/>
          <p:cNvSpPr>
            <a:spLocks noGrp="1"/>
          </p:cNvSpPr>
          <p:nvPr>
            <p:ph type="pic" sz="quarter" idx="66" hasCustomPrompt="1"/>
          </p:nvPr>
        </p:nvSpPr>
        <p:spPr>
          <a:xfrm>
            <a:off x="4091945" y="2210778"/>
            <a:ext cx="16200121" cy="2736214"/>
          </a:xfrm>
          <a:custGeom>
            <a:gdLst>
              <a:gd name="connsiteX0" fmla="*/ 0 w 8100060"/>
              <a:gd name="connsiteY0" fmla="*/ 0 h 1368107"/>
              <a:gd name="connsiteX1" fmla="*/ 8100060 w 8100060"/>
              <a:gd name="connsiteY1" fmla="*/ 0 h 1368107"/>
              <a:gd name="connsiteX2" fmla="*/ 7185660 w 8100060"/>
              <a:gd name="connsiteY2" fmla="*/ 1368107 h 1368107"/>
              <a:gd name="connsiteX3" fmla="*/ 933061 w 8100060"/>
              <a:gd name="connsiteY3" fmla="*/ 1368107 h 1368107"/>
              <a:gd name="connsiteX4" fmla="*/ 0 w 8100060"/>
              <a:gd name="connsiteY4" fmla="*/ 0 h 13681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00059" h="1368107">
                <a:moveTo>
                  <a:pt x="0" y="0"/>
                </a:moveTo>
                <a:lnTo>
                  <a:pt x="8100060" y="0"/>
                </a:lnTo>
                <a:lnTo>
                  <a:pt x="7185660" y="1368107"/>
                </a:lnTo>
                <a:lnTo>
                  <a:pt x="933061" y="1368107"/>
                </a:lnTo>
                <a:lnTo>
                  <a:pt x="0" y="0"/>
                </a:lnTo>
                <a:close/>
              </a:path>
            </a:pathLst>
          </a:cu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152" name="Group 151"/>
          <p:cNvGrpSpPr/>
          <p:nvPr/>
        </p:nvGrpSpPr>
        <p:grpSpPr>
          <a:xfrm>
            <a:off x="16759199" y="6350663"/>
            <a:ext cx="4506956" cy="6407710"/>
            <a:chOff x="6481335" y="1097757"/>
            <a:chExt cx="5524894" cy="7854951"/>
          </a:xfrm>
          <a:effectLst>
            <a:outerShdw blurRad="1270000" dist="889000" dir="2400000" algn="tl" rotWithShape="0">
              <a:prstClr val="black">
                <a:alpha val="40000"/>
              </a:prstClr>
            </a:outerShdw>
          </a:effectLst>
        </p:grpSpPr>
        <p:sp>
          <p:nvSpPr>
            <p:cNvPr id="153" name="Rounded Rectangle 152"/>
            <p:cNvSpPr/>
            <p:nvPr/>
          </p:nvSpPr>
          <p:spPr>
            <a:xfrm>
              <a:off x="6615578" y="1200386"/>
              <a:ext cx="5258922" cy="7609968"/>
            </a:xfrm>
            <a:prstGeom prst="roundRect">
              <a:avLst>
                <a:gd name="adj" fmla="val 4592"/>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154" name="Group 153"/>
            <p:cNvGrpSpPr/>
            <p:nvPr/>
          </p:nvGrpSpPr>
          <p:grpSpPr>
            <a:xfrm>
              <a:off x="6481335" y="1097757"/>
              <a:ext cx="5524894" cy="7854951"/>
              <a:chOff x="6481335" y="1097757"/>
              <a:chExt cx="5524894" cy="7854951"/>
            </a:xfrm>
          </p:grpSpPr>
          <p:sp>
            <p:nvSpPr>
              <p:cNvPr id="155" name="Rounded Rectangle 154"/>
              <p:cNvSpPr/>
              <p:nvPr/>
            </p:nvSpPr>
            <p:spPr>
              <a:xfrm>
                <a:off x="6481335" y="1097757"/>
                <a:ext cx="5524894" cy="7854951"/>
              </a:xfrm>
              <a:prstGeom prst="roundRect">
                <a:avLst>
                  <a:gd name="adj" fmla="val 5479"/>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156" name="Rounded Rectangle 155"/>
              <p:cNvSpPr/>
              <p:nvPr/>
            </p:nvSpPr>
            <p:spPr>
              <a:xfrm>
                <a:off x="6481335" y="1097757"/>
                <a:ext cx="5524894" cy="7854951"/>
              </a:xfrm>
              <a:prstGeom prst="roundRect">
                <a:avLst>
                  <a:gd name="adj" fmla="val 5479"/>
                </a:avLst>
              </a:prstGeom>
              <a:solidFill>
                <a:schemeClr val="tx1">
                  <a:alpha val="90000"/>
                </a:schemeClr>
              </a:solidFill>
              <a:ln w="19050">
                <a:gradFill>
                  <a:gsLst>
                    <a:gs pos="97000">
                      <a:schemeClr val="tx1">
                        <a:lumMod val="75000"/>
                        <a:lumOff val="25000"/>
                      </a:schemeClr>
                    </a:gs>
                    <a:gs pos="94000">
                      <a:schemeClr val="bg1">
                        <a:lumMod val="65000"/>
                      </a:schemeClr>
                    </a:gs>
                    <a:gs pos="6000">
                      <a:schemeClr val="bg1">
                        <a:lumMod val="75000"/>
                      </a:schemeClr>
                    </a:gs>
                    <a:gs pos="4000">
                      <a:srgbClr val="797979"/>
                    </a:gs>
                    <a:gs pos="0">
                      <a:schemeClr val="bg1">
                        <a:lumMod val="85000"/>
                      </a:schemeClr>
                    </a:gs>
                    <a:gs pos="3000">
                      <a:schemeClr val="tx1">
                        <a:lumMod val="75000"/>
                        <a:lumOff val="25000"/>
                      </a:schemeClr>
                    </a:gs>
                    <a:gs pos="2000">
                      <a:schemeClr val="bg1"/>
                    </a:gs>
                    <a:gs pos="98000">
                      <a:schemeClr val="bg1"/>
                    </a:gs>
                    <a:gs pos="5300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157" name="Овал 57"/>
              <p:cNvSpPr/>
              <p:nvPr/>
            </p:nvSpPr>
            <p:spPr>
              <a:xfrm flipH="1">
                <a:off x="9196460" y="1401453"/>
                <a:ext cx="94645" cy="92387"/>
              </a:xfrm>
              <a:prstGeom prst="ellipse">
                <a:avLst/>
              </a:prstGeom>
              <a:gradFill>
                <a:gsLst>
                  <a:gs pos="100000">
                    <a:schemeClr val="tx1">
                      <a:lumMod val="85000"/>
                      <a:lumOff val="15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158" name="Овал 50"/>
              <p:cNvSpPr/>
              <p:nvPr/>
            </p:nvSpPr>
            <p:spPr>
              <a:xfrm>
                <a:off x="9038716" y="8378172"/>
                <a:ext cx="410131" cy="406782"/>
              </a:xfrm>
              <a:prstGeom prst="ellipse">
                <a:avLst/>
              </a:prstGeom>
              <a:gradFill>
                <a:gsLst>
                  <a:gs pos="0">
                    <a:schemeClr val="tx1">
                      <a:lumMod val="88000"/>
                      <a:lumOff val="12000"/>
                    </a:schemeClr>
                  </a:gs>
                  <a:gs pos="100000">
                    <a:schemeClr val="tx1"/>
                  </a:gs>
                </a:gsLst>
                <a:lin ang="15000000" scaled="0"/>
              </a:gradFill>
              <a:ln w="6350">
                <a:gradFill flip="none" rotWithShape="1">
                  <a:gsLst>
                    <a:gs pos="17000">
                      <a:schemeClr val="tx1">
                        <a:lumMod val="65000"/>
                        <a:lumOff val="35000"/>
                        <a:alpha val="31000"/>
                      </a:schemeClr>
                    </a:gs>
                    <a:gs pos="71000">
                      <a:schemeClr val="bg1">
                        <a:lumMod val="95000"/>
                      </a:schemeClr>
                    </a:gs>
                    <a:gs pos="0">
                      <a:schemeClr val="bg1">
                        <a:lumMod val="65000"/>
                        <a:alpha val="33000"/>
                      </a:schemeClr>
                    </a:gs>
                    <a:gs pos="100000">
                      <a:schemeClr val="tx1">
                        <a:lumMod val="95000"/>
                        <a:lumOff val="5000"/>
                        <a:alpha val="1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59" name="Rounded Rectangle 158"/>
              <p:cNvSpPr/>
              <p:nvPr/>
            </p:nvSpPr>
            <p:spPr>
              <a:xfrm>
                <a:off x="9183456" y="8521238"/>
                <a:ext cx="120650" cy="120650"/>
              </a:xfrm>
              <a:prstGeom prst="roundRect">
                <a:avLst/>
              </a:prstGeom>
              <a:noFill/>
              <a:ln w="12700">
                <a:gradFill>
                  <a:gsLst>
                    <a:gs pos="0">
                      <a:schemeClr val="tx1">
                        <a:lumMod val="85000"/>
                        <a:lumOff val="15000"/>
                      </a:schemeClr>
                    </a:gs>
                    <a:gs pos="100000">
                      <a:schemeClr val="tx1"/>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grpSp>
      <p:sp>
        <p:nvSpPr>
          <p:cNvPr id="160" name="Рисунок 13"/>
          <p:cNvSpPr>
            <a:spLocks noGrp="1"/>
          </p:cNvSpPr>
          <p:nvPr>
            <p:ph type="pic" sz="quarter" idx="68" hasCustomPrompt="1"/>
          </p:nvPr>
        </p:nvSpPr>
        <p:spPr>
          <a:xfrm>
            <a:off x="17013859" y="6830151"/>
            <a:ext cx="4000815" cy="5359977"/>
          </a:xfrm>
          <a:prstGeom prst="rect">
            <a:avLst/>
          </a:pr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161" name="Group 160"/>
          <p:cNvGrpSpPr/>
          <p:nvPr/>
        </p:nvGrpSpPr>
        <p:grpSpPr>
          <a:xfrm>
            <a:off x="4324351" y="8370534"/>
            <a:ext cx="4478052" cy="6366615"/>
            <a:chOff x="6481335" y="1097757"/>
            <a:chExt cx="5524894" cy="7854951"/>
          </a:xfrm>
          <a:effectLst>
            <a:outerShdw blurRad="1270000" dist="889000" dir="2400000" algn="tl" rotWithShape="0">
              <a:prstClr val="black">
                <a:alpha val="40000"/>
              </a:prstClr>
            </a:outerShdw>
          </a:effectLst>
        </p:grpSpPr>
        <p:sp>
          <p:nvSpPr>
            <p:cNvPr id="162" name="Rounded Rectangle 161"/>
            <p:cNvSpPr/>
            <p:nvPr/>
          </p:nvSpPr>
          <p:spPr>
            <a:xfrm>
              <a:off x="6615578" y="1200386"/>
              <a:ext cx="5258922" cy="7609968"/>
            </a:xfrm>
            <a:prstGeom prst="roundRect">
              <a:avLst>
                <a:gd name="adj" fmla="val 4592"/>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163" name="Group 162"/>
            <p:cNvGrpSpPr/>
            <p:nvPr/>
          </p:nvGrpSpPr>
          <p:grpSpPr>
            <a:xfrm>
              <a:off x="6481335" y="1097757"/>
              <a:ext cx="5524894" cy="7854951"/>
              <a:chOff x="6481335" y="1097757"/>
              <a:chExt cx="5524894" cy="7854951"/>
            </a:xfrm>
          </p:grpSpPr>
          <p:sp>
            <p:nvSpPr>
              <p:cNvPr id="164" name="Rounded Rectangle 163"/>
              <p:cNvSpPr/>
              <p:nvPr/>
            </p:nvSpPr>
            <p:spPr>
              <a:xfrm>
                <a:off x="6481335" y="1097757"/>
                <a:ext cx="5524894" cy="7854951"/>
              </a:xfrm>
              <a:prstGeom prst="roundRect">
                <a:avLst>
                  <a:gd name="adj" fmla="val 5479"/>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165" name="Rounded Rectangle 164"/>
              <p:cNvSpPr/>
              <p:nvPr/>
            </p:nvSpPr>
            <p:spPr>
              <a:xfrm>
                <a:off x="6481335" y="1097757"/>
                <a:ext cx="5524894" cy="7854951"/>
              </a:xfrm>
              <a:prstGeom prst="roundRect">
                <a:avLst>
                  <a:gd name="adj" fmla="val 5479"/>
                </a:avLst>
              </a:prstGeom>
              <a:solidFill>
                <a:schemeClr val="bg1">
                  <a:alpha val="90000"/>
                </a:schemeClr>
              </a:solidFill>
              <a:ln w="19050">
                <a:gradFill>
                  <a:gsLst>
                    <a:gs pos="97000">
                      <a:schemeClr val="tx1">
                        <a:lumMod val="75000"/>
                        <a:lumOff val="25000"/>
                      </a:schemeClr>
                    </a:gs>
                    <a:gs pos="94000">
                      <a:schemeClr val="bg1">
                        <a:lumMod val="65000"/>
                      </a:schemeClr>
                    </a:gs>
                    <a:gs pos="6000">
                      <a:schemeClr val="bg1">
                        <a:lumMod val="75000"/>
                      </a:schemeClr>
                    </a:gs>
                    <a:gs pos="4000">
                      <a:srgbClr val="797979"/>
                    </a:gs>
                    <a:gs pos="0">
                      <a:schemeClr val="bg1">
                        <a:lumMod val="85000"/>
                      </a:schemeClr>
                    </a:gs>
                    <a:gs pos="3000">
                      <a:schemeClr val="tx1">
                        <a:lumMod val="75000"/>
                        <a:lumOff val="25000"/>
                      </a:schemeClr>
                    </a:gs>
                    <a:gs pos="2000">
                      <a:schemeClr val="bg1"/>
                    </a:gs>
                    <a:gs pos="98000">
                      <a:schemeClr val="bg1"/>
                    </a:gs>
                    <a:gs pos="53000">
                      <a:schemeClr val="bg1">
                        <a:lumMod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166" name="Овал 57"/>
              <p:cNvSpPr/>
              <p:nvPr/>
            </p:nvSpPr>
            <p:spPr>
              <a:xfrm flipH="1">
                <a:off x="9196460" y="1401453"/>
                <a:ext cx="94645" cy="92387"/>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167" name="Овал 50"/>
              <p:cNvSpPr/>
              <p:nvPr/>
            </p:nvSpPr>
            <p:spPr>
              <a:xfrm>
                <a:off x="9038716" y="8378172"/>
                <a:ext cx="410131" cy="406782"/>
              </a:xfrm>
              <a:prstGeom prst="ellipse">
                <a:avLst/>
              </a:prstGeom>
              <a:gradFill>
                <a:gsLst>
                  <a:gs pos="0">
                    <a:schemeClr val="bg1">
                      <a:alpha val="57000"/>
                    </a:schemeClr>
                  </a:gs>
                  <a:gs pos="100000">
                    <a:schemeClr val="bg1">
                      <a:lumMod val="85000"/>
                      <a:alpha val="15000"/>
                    </a:schemeClr>
                  </a:gs>
                </a:gsLst>
                <a:lin ang="15000000" scaled="0"/>
              </a:gradFill>
              <a:ln w="6350">
                <a:gradFill flip="none" rotWithShape="1">
                  <a:gsLst>
                    <a:gs pos="17000">
                      <a:schemeClr val="tx1">
                        <a:lumMod val="65000"/>
                        <a:lumOff val="35000"/>
                        <a:alpha val="31000"/>
                      </a:schemeClr>
                    </a:gs>
                    <a:gs pos="71000">
                      <a:schemeClr val="bg1">
                        <a:lumMod val="95000"/>
                      </a:schemeClr>
                    </a:gs>
                    <a:gs pos="0">
                      <a:schemeClr val="bg1">
                        <a:lumMod val="65000"/>
                        <a:alpha val="33000"/>
                      </a:schemeClr>
                    </a:gs>
                    <a:gs pos="100000">
                      <a:schemeClr val="tx1">
                        <a:lumMod val="95000"/>
                        <a:lumOff val="5000"/>
                        <a:alpha val="1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68" name="Rounded Rectangle 167"/>
              <p:cNvSpPr/>
              <p:nvPr/>
            </p:nvSpPr>
            <p:spPr>
              <a:xfrm>
                <a:off x="9183456" y="8521238"/>
                <a:ext cx="120650" cy="120650"/>
              </a:xfrm>
              <a:prstGeom prst="roundRect">
                <a:avLst/>
              </a:prstGeom>
              <a:noFill/>
              <a:ln w="12700">
                <a:gradFill>
                  <a:gsLst>
                    <a:gs pos="0">
                      <a:schemeClr val="bg1"/>
                    </a:gs>
                    <a:gs pos="100000">
                      <a:schemeClr val="bg1">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grpSp>
      <p:sp>
        <p:nvSpPr>
          <p:cNvPr id="169" name="Рисунок 13"/>
          <p:cNvSpPr>
            <a:spLocks noGrp="1"/>
          </p:cNvSpPr>
          <p:nvPr>
            <p:ph type="pic" sz="quarter" idx="99" hasCustomPrompt="1"/>
          </p:nvPr>
        </p:nvSpPr>
        <p:spPr>
          <a:xfrm>
            <a:off x="4575802" y="8807533"/>
            <a:ext cx="3975153" cy="5325601"/>
          </a:xfrm>
          <a:prstGeom prst="rect">
            <a:avLst/>
          </a:pr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170" name="Group 169"/>
          <p:cNvGrpSpPr/>
          <p:nvPr/>
        </p:nvGrpSpPr>
        <p:grpSpPr>
          <a:xfrm>
            <a:off x="9316979" y="8370540"/>
            <a:ext cx="2209567" cy="4471186"/>
            <a:chOff x="889918" y="1073150"/>
            <a:chExt cx="2444531" cy="4946650"/>
          </a:xfrm>
          <a:effectLst>
            <a:outerShdw blurRad="1270000" dist="889000" dir="2400000" algn="tl" rotWithShape="0">
              <a:prstClr val="black">
                <a:alpha val="40000"/>
              </a:prstClr>
            </a:outerShdw>
          </a:effectLst>
        </p:grpSpPr>
        <p:sp>
          <p:nvSpPr>
            <p:cNvPr id="171" name="Rounded Rectangle 170"/>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172" name="Group 171"/>
            <p:cNvGrpSpPr/>
            <p:nvPr/>
          </p:nvGrpSpPr>
          <p:grpSpPr>
            <a:xfrm>
              <a:off x="889918" y="1073150"/>
              <a:ext cx="2444531" cy="4946650"/>
              <a:chOff x="2326834" y="1073150"/>
              <a:chExt cx="2444531" cy="4946650"/>
            </a:xfrm>
          </p:grpSpPr>
          <p:sp>
            <p:nvSpPr>
              <p:cNvPr id="173"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74"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75"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76"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77"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78" name="Скругленный прямоугольник 54"/>
              <p:cNvSpPr/>
              <p:nvPr/>
            </p:nvSpPr>
            <p:spPr>
              <a:xfrm>
                <a:off x="2364581" y="1097757"/>
                <a:ext cx="2369343" cy="4895850"/>
              </a:xfrm>
              <a:prstGeom prst="roundRect">
                <a:avLst>
                  <a:gd name="adj" fmla="val 16167"/>
                </a:avLst>
              </a:prstGeom>
              <a:noFill/>
              <a:ln w="19050">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79"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180"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181" name="Straight Connector 180"/>
              <p:cNvCxnSpPr/>
              <p:nvPr/>
            </p:nvCxnSpPr>
            <p:spPr>
              <a:xfrm>
                <a:off x="4712494" y="1571734"/>
                <a:ext cx="35719" cy="209"/>
              </a:xfrm>
              <a:prstGeom prst="line">
                <a:avLst/>
              </a:prstGeom>
              <a:ln w="3175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2347097" y="1571734"/>
                <a:ext cx="35719" cy="209"/>
              </a:xfrm>
              <a:prstGeom prst="line">
                <a:avLst/>
              </a:prstGeom>
              <a:ln w="3175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4715351" y="5525556"/>
                <a:ext cx="35719" cy="209"/>
              </a:xfrm>
              <a:prstGeom prst="line">
                <a:avLst/>
              </a:prstGeom>
              <a:ln w="3175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2349954" y="5525556"/>
                <a:ext cx="35719" cy="209"/>
              </a:xfrm>
              <a:prstGeom prst="line">
                <a:avLst/>
              </a:prstGeom>
              <a:ln w="3175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85" name="Picture Placeholder 184"/>
          <p:cNvSpPr>
            <a:spLocks noGrp="1"/>
          </p:cNvSpPr>
          <p:nvPr>
            <p:ph type="pic" sz="quarter" idx="64" hasCustomPrompt="1"/>
          </p:nvPr>
        </p:nvSpPr>
        <p:spPr>
          <a:xfrm>
            <a:off x="9446944" y="8492696"/>
            <a:ext cx="1940851" cy="4205240"/>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4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25875256"/>
      </p:ext>
    </p:extLst>
  </p:cSld>
  <p:clrMapOvr>
    <a:overrideClrMapping bg1="lt1" tx1="dk1" bg2="lt2" tx2="dk2" accent1="accent1" accent2="accent2" accent3="accent3" accent4="accent4" accent5="accent5" accent6="accent6" hlink="hlink" folHlink="folHlink"/>
  </p:clrMapOvr>
  <p:transition spd="med">
    <p:pull/>
  </p:transition>
  <p:timing/>
  <p:extLst mod="1">
    <p:ext uri="{DCECCB84-F9BA-43D5-87BE-67443E8EF086}">
      <p15:sldGuideLst/>
    </p:ext>
  </p:extLst>
</p:sldLayout>
</file>

<file path=ppt/slideLayouts/slideLayout1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2_Device with Content">
    <p:spTree>
      <p:nvGrpSpPr>
        <p:cNvPr id="1" name=""/>
        <p:cNvGrpSpPr/>
        <p:nvPr/>
      </p:nvGrpSpPr>
      <p:grpSpPr>
        <a:xfrm>
          <a:off x="0" y="0"/>
          <a:ext cx="0" cy="0"/>
        </a:xfrm>
      </p:grpSpPr>
      <p:sp>
        <p:nvSpPr>
          <p:cNvPr id="35" name="Rectangle 34"/>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userDrawn="1"/>
        </p:nvGrpSpPr>
        <p:grpSpPr>
          <a:xfrm>
            <a:off x="3291325" y="-6172991"/>
            <a:ext cx="4396854" cy="8924355"/>
            <a:chOff x="2022591" y="1131543"/>
            <a:chExt cx="2489079" cy="5052118"/>
          </a:xfrm>
          <a:effectLst>
            <a:outerShdw blurRad="1270000" dist="889000" dir="2400000" algn="tl" rotWithShape="0">
              <a:schemeClr val="tx2">
                <a:lumMod val="50000"/>
                <a:alpha val="40000"/>
              </a:schemeClr>
            </a:outerShdw>
          </a:effectLst>
        </p:grpSpPr>
        <p:sp>
          <p:nvSpPr>
            <p:cNvPr id="45" name="Rounded Rectangle 44"/>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46"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47"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48"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49"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7"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8"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9"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60"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grpSp>
      <p:sp>
        <p:nvSpPr>
          <p:cNvPr id="61" name="Рисунок 13"/>
          <p:cNvSpPr>
            <a:spLocks noGrp="1" noChangeAspect="1"/>
          </p:cNvSpPr>
          <p:nvPr>
            <p:ph type="pic" sz="quarter" idx="66" hasCustomPrompt="1"/>
          </p:nvPr>
        </p:nvSpPr>
        <p:spPr>
          <a:xfrm>
            <a:off x="3575311" y="-5111977"/>
            <a:ext cx="3828882" cy="6762764"/>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36" name="Shape 41"/>
          <p:cNvSpPr>
            <a:spLocks noGrp="1"/>
          </p:cNvSpPr>
          <p:nvPr>
            <p:ph type="body" sz="quarter" idx="141" hasCustomPrompt="1"/>
          </p:nvPr>
        </p:nvSpPr>
        <p:spPr>
          <a:xfrm>
            <a:off x="14248978" y="7455866"/>
            <a:ext cx="8103020" cy="3496194"/>
          </a:xfrm>
          <a:prstGeom prst="rect">
            <a:avLst/>
          </a:prstGeom>
        </p:spPr>
        <p:txBody>
          <a:bodyPr lIns="0" tIns="0" rIns="0" bIns="0" anchor="t" anchorCtr="0">
            <a:normAutofit/>
          </a:bodyPr>
          <a:lstStyle>
            <a:lvl1pPr algn="l"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7" name="Shape 17"/>
          <p:cNvSpPr>
            <a:spLocks noGrp="1"/>
          </p:cNvSpPr>
          <p:nvPr>
            <p:ph type="body" sz="quarter" idx="142" hasCustomPrompt="1"/>
          </p:nvPr>
        </p:nvSpPr>
        <p:spPr>
          <a:xfrm>
            <a:off x="14248978" y="2401246"/>
            <a:ext cx="8103020" cy="4753934"/>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38" name="Текст 7"/>
          <p:cNvSpPr>
            <a:spLocks noGrp="1"/>
          </p:cNvSpPr>
          <p:nvPr>
            <p:ph type="body" sz="quarter" idx="139" hasCustomPrompt="1"/>
          </p:nvPr>
        </p:nvSpPr>
        <p:spPr>
          <a:xfrm>
            <a:off x="14248978" y="1119735"/>
            <a:ext cx="8103020" cy="1111795"/>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grpSp>
        <p:nvGrpSpPr>
          <p:cNvPr id="39" name="Group 38"/>
          <p:cNvGrpSpPr>
            <a:grpSpLocks noChangeAspect="1"/>
          </p:cNvGrpSpPr>
          <p:nvPr userDrawn="1"/>
        </p:nvGrpSpPr>
        <p:grpSpPr>
          <a:xfrm>
            <a:off x="11549350" y="11426135"/>
            <a:ext cx="624000" cy="623904"/>
            <a:chOff x="3238499" y="8277225"/>
            <a:chExt cx="666750" cy="666750"/>
          </a:xfrm>
        </p:grpSpPr>
        <p:sp>
          <p:nvSpPr>
            <p:cNvPr id="40" name="Oval 3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42"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grpSp>
        <p:nvGrpSpPr>
          <p:cNvPr id="221" name="Group 220"/>
          <p:cNvGrpSpPr>
            <a:grpSpLocks noChangeAspect="1"/>
          </p:cNvGrpSpPr>
          <p:nvPr userDrawn="1"/>
        </p:nvGrpSpPr>
        <p:grpSpPr>
          <a:xfrm>
            <a:off x="3291325" y="4275480"/>
            <a:ext cx="4396854" cy="8924355"/>
            <a:chOff x="2022591" y="1131543"/>
            <a:chExt cx="2489079" cy="5052118"/>
          </a:xfrm>
          <a:effectLst>
            <a:outerShdw blurRad="1270000" dist="889000" dir="2400000" algn="tl" rotWithShape="0">
              <a:schemeClr val="tx2">
                <a:lumMod val="50000"/>
                <a:alpha val="40000"/>
              </a:schemeClr>
            </a:outerShdw>
          </a:effectLst>
        </p:grpSpPr>
        <p:sp>
          <p:nvSpPr>
            <p:cNvPr id="222" name="Rounded Rectangle 221"/>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223"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24"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25"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26"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27"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28"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29"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30"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grpSp>
      <p:sp>
        <p:nvSpPr>
          <p:cNvPr id="231" name="Рисунок 13"/>
          <p:cNvSpPr>
            <a:spLocks noGrp="1" noChangeAspect="1"/>
          </p:cNvSpPr>
          <p:nvPr>
            <p:ph type="pic" sz="quarter" idx="143" hasCustomPrompt="1"/>
          </p:nvPr>
        </p:nvSpPr>
        <p:spPr>
          <a:xfrm>
            <a:off x="3575311" y="5336494"/>
            <a:ext cx="3828882" cy="6762764"/>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232" name="Group 231"/>
          <p:cNvGrpSpPr>
            <a:grpSpLocks noChangeAspect="1"/>
          </p:cNvGrpSpPr>
          <p:nvPr userDrawn="1"/>
        </p:nvGrpSpPr>
        <p:grpSpPr>
          <a:xfrm>
            <a:off x="8362243" y="-1270600"/>
            <a:ext cx="4396854" cy="8924355"/>
            <a:chOff x="2022591" y="1131543"/>
            <a:chExt cx="2489079" cy="5052118"/>
          </a:xfrm>
          <a:effectLst>
            <a:outerShdw blurRad="1270000" dist="889000" dir="2400000" algn="tl" rotWithShape="0">
              <a:schemeClr val="tx2">
                <a:lumMod val="50000"/>
                <a:alpha val="40000"/>
              </a:schemeClr>
            </a:outerShdw>
          </a:effectLst>
        </p:grpSpPr>
        <p:sp>
          <p:nvSpPr>
            <p:cNvPr id="233" name="Rounded Rectangle 232"/>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234"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35"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36"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37"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38"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39"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40"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41"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grpSp>
      <p:sp>
        <p:nvSpPr>
          <p:cNvPr id="242" name="Рисунок 13"/>
          <p:cNvSpPr>
            <a:spLocks noGrp="1" noChangeAspect="1"/>
          </p:cNvSpPr>
          <p:nvPr>
            <p:ph type="pic" sz="quarter" idx="144" hasCustomPrompt="1"/>
          </p:nvPr>
        </p:nvSpPr>
        <p:spPr>
          <a:xfrm>
            <a:off x="8646229" y="-209586"/>
            <a:ext cx="3828882" cy="6762764"/>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243" name="Group 242"/>
          <p:cNvGrpSpPr>
            <a:grpSpLocks noChangeAspect="1"/>
          </p:cNvGrpSpPr>
          <p:nvPr userDrawn="1"/>
        </p:nvGrpSpPr>
        <p:grpSpPr>
          <a:xfrm>
            <a:off x="8362243" y="9141929"/>
            <a:ext cx="4396854" cy="8924355"/>
            <a:chOff x="2022591" y="1131543"/>
            <a:chExt cx="2489079" cy="5052118"/>
          </a:xfrm>
          <a:effectLst>
            <a:outerShdw blurRad="1270000" dist="889000" dir="2400000" algn="tl" rotWithShape="0">
              <a:schemeClr val="tx2">
                <a:lumMod val="50000"/>
                <a:alpha val="40000"/>
              </a:schemeClr>
            </a:outerShdw>
          </a:effectLst>
        </p:grpSpPr>
        <p:sp>
          <p:nvSpPr>
            <p:cNvPr id="244" name="Rounded Rectangle 243"/>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245"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46"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47"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48"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49"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50"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51"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52"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grpSp>
      <p:sp>
        <p:nvSpPr>
          <p:cNvPr id="253" name="Рисунок 13"/>
          <p:cNvSpPr>
            <a:spLocks noGrp="1" noChangeAspect="1"/>
          </p:cNvSpPr>
          <p:nvPr>
            <p:ph type="pic" sz="quarter" idx="145" hasCustomPrompt="1"/>
          </p:nvPr>
        </p:nvSpPr>
        <p:spPr>
          <a:xfrm>
            <a:off x="8646229" y="10202943"/>
            <a:ext cx="3828882" cy="6762764"/>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5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7291087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500"/>
                                        <p:tgtEl>
                                          <p:spTgt spid="38">
                                            <p:txEl>
                                              <p:pRg st="0" end="0"/>
                                            </p:txEl>
                                          </p:spTgt>
                                        </p:tgtEl>
                                      </p:cBhvr>
                                    </p:animEffect>
                                    <p:anim calcmode="lin" valueType="num">
                                      <p:cBhvr>
                                        <p:cTn id="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fade">
                                      <p:cBhvr>
                                        <p:cTn id="12" dur="500"/>
                                        <p:tgtEl>
                                          <p:spTgt spid="37">
                                            <p:txEl>
                                              <p:pRg st="0" end="0"/>
                                            </p:txEl>
                                          </p:spTgt>
                                        </p:tgtEl>
                                      </p:cBhvr>
                                    </p:animEffect>
                                    <p:anim calcmode="lin" valueType="num">
                                      <p:cBhvr>
                                        <p:cTn id="1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36">
                                            <p:txEl>
                                              <p:pRg st="0" end="0"/>
                                            </p:txEl>
                                          </p:spTgt>
                                        </p:tgtEl>
                                        <p:attrNameLst>
                                          <p:attrName>style.visibility</p:attrName>
                                        </p:attrNameLst>
                                      </p:cBhvr>
                                      <p:to>
                                        <p:strVal val="visible"/>
                                      </p:to>
                                    </p:set>
                                    <p:animEffect transition="in" filter="fade">
                                      <p:cBhvr>
                                        <p:cTn id="17" dur="500"/>
                                        <p:tgtEl>
                                          <p:spTgt spid="36">
                                            <p:txEl>
                                              <p:pRg st="0" end="0"/>
                                            </p:txEl>
                                          </p:spTgt>
                                        </p:tgtEl>
                                      </p:cBhvr>
                                    </p:animEffect>
                                    <p:anim calcmode="lin" valueType="num">
                                      <p:cBhvr>
                                        <p:cTn id="1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6">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30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42" presetClass="entr" presetSubtype="0" fill="hold" nodeType="withEffect">
                  <p:stCondLst>
                    <p:cond delay="1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1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3_Device with Content">
    <p:spTree>
      <p:nvGrpSpPr>
        <p:cNvPr id="1" name=""/>
        <p:cNvGrpSpPr/>
        <p:nvPr/>
      </p:nvGrpSpPr>
      <p:grpSpPr>
        <a:xfrm>
          <a:off x="0" y="0"/>
          <a:ext cx="0" cy="0"/>
        </a:xfrm>
      </p:grpSpPr>
      <p:sp>
        <p:nvSpPr>
          <p:cNvPr id="31" name="Rectangle 30"/>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Прямая соединительная линия 46"/>
          <p:cNvCxnSpPr/>
          <p:nvPr userDrawn="1"/>
        </p:nvCxnSpPr>
        <p:spPr>
          <a:xfrm flipH="1">
            <a:off x="13135904" y="2714561"/>
            <a:ext cx="0" cy="7226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7664238" y="1121650"/>
            <a:ext cx="11049788" cy="15709902"/>
            <a:chOff x="6481335" y="1097757"/>
            <a:chExt cx="5524894" cy="7854951"/>
          </a:xfrm>
          <a:effectLst>
            <a:outerShdw blurRad="1270000" dist="889000" dir="2400000" algn="tl" rotWithShape="0">
              <a:schemeClr val="tx2">
                <a:lumMod val="50000"/>
                <a:alpha val="40000"/>
              </a:schemeClr>
            </a:outerShdw>
          </a:effectLst>
        </p:grpSpPr>
        <p:sp>
          <p:nvSpPr>
            <p:cNvPr id="28" name="Rounded Rectangle 27"/>
            <p:cNvSpPr/>
            <p:nvPr/>
          </p:nvSpPr>
          <p:spPr>
            <a:xfrm>
              <a:off x="6615578" y="1200386"/>
              <a:ext cx="5258922" cy="7609968"/>
            </a:xfrm>
            <a:prstGeom prst="roundRect">
              <a:avLst>
                <a:gd name="adj" fmla="val 4592"/>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32" name="Group 31"/>
            <p:cNvGrpSpPr/>
            <p:nvPr/>
          </p:nvGrpSpPr>
          <p:grpSpPr>
            <a:xfrm>
              <a:off x="6481335" y="1097757"/>
              <a:ext cx="5524894" cy="7854951"/>
              <a:chOff x="6481335" y="1097757"/>
              <a:chExt cx="5524894" cy="7854951"/>
            </a:xfrm>
          </p:grpSpPr>
          <p:sp>
            <p:nvSpPr>
              <p:cNvPr id="33" name="Rounded Rectangle 32"/>
              <p:cNvSpPr/>
              <p:nvPr/>
            </p:nvSpPr>
            <p:spPr>
              <a:xfrm>
                <a:off x="6481335" y="1097757"/>
                <a:ext cx="5524894" cy="7854951"/>
              </a:xfrm>
              <a:prstGeom prst="roundRect">
                <a:avLst>
                  <a:gd name="adj" fmla="val 5479"/>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48" name="Rounded Rectangle 47"/>
              <p:cNvSpPr/>
              <p:nvPr/>
            </p:nvSpPr>
            <p:spPr>
              <a:xfrm>
                <a:off x="6481335" y="1097757"/>
                <a:ext cx="5524894" cy="7854951"/>
              </a:xfrm>
              <a:prstGeom prst="roundRect">
                <a:avLst>
                  <a:gd name="adj" fmla="val 5479"/>
                </a:avLst>
              </a:prstGeom>
              <a:solidFill>
                <a:schemeClr val="tx1">
                  <a:alpha val="90000"/>
                </a:schemeClr>
              </a:solidFill>
              <a:ln w="34925">
                <a:gradFill>
                  <a:gsLst>
                    <a:gs pos="97000">
                      <a:schemeClr val="tx1">
                        <a:lumMod val="75000"/>
                        <a:lumOff val="25000"/>
                      </a:schemeClr>
                    </a:gs>
                    <a:gs pos="94000">
                      <a:schemeClr val="bg1">
                        <a:lumMod val="65000"/>
                      </a:schemeClr>
                    </a:gs>
                    <a:gs pos="6000">
                      <a:schemeClr val="bg1">
                        <a:lumMod val="75000"/>
                      </a:schemeClr>
                    </a:gs>
                    <a:gs pos="4000">
                      <a:srgbClr val="797979"/>
                    </a:gs>
                    <a:gs pos="0">
                      <a:schemeClr val="bg1">
                        <a:lumMod val="85000"/>
                      </a:schemeClr>
                    </a:gs>
                    <a:gs pos="3000">
                      <a:schemeClr val="tx1">
                        <a:lumMod val="75000"/>
                        <a:lumOff val="25000"/>
                      </a:schemeClr>
                    </a:gs>
                    <a:gs pos="2000">
                      <a:schemeClr val="bg1"/>
                    </a:gs>
                    <a:gs pos="98000">
                      <a:schemeClr val="bg1"/>
                    </a:gs>
                    <a:gs pos="5300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50" name="Овал 57"/>
              <p:cNvSpPr/>
              <p:nvPr/>
            </p:nvSpPr>
            <p:spPr>
              <a:xfrm flipH="1">
                <a:off x="9196460" y="1401453"/>
                <a:ext cx="94645" cy="92387"/>
              </a:xfrm>
              <a:prstGeom prst="ellipse">
                <a:avLst/>
              </a:prstGeom>
              <a:gradFill>
                <a:gsLst>
                  <a:gs pos="100000">
                    <a:schemeClr val="tx1">
                      <a:lumMod val="85000"/>
                      <a:lumOff val="15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51" name="Овал 50"/>
              <p:cNvSpPr/>
              <p:nvPr/>
            </p:nvSpPr>
            <p:spPr>
              <a:xfrm>
                <a:off x="9038716" y="8378172"/>
                <a:ext cx="410131" cy="406782"/>
              </a:xfrm>
              <a:prstGeom prst="ellipse">
                <a:avLst/>
              </a:prstGeom>
              <a:gradFill>
                <a:gsLst>
                  <a:gs pos="0">
                    <a:schemeClr val="tx1">
                      <a:lumMod val="88000"/>
                      <a:lumOff val="12000"/>
                    </a:schemeClr>
                  </a:gs>
                  <a:gs pos="100000">
                    <a:schemeClr val="tx1"/>
                  </a:gs>
                </a:gsLst>
                <a:lin ang="15000000" scaled="0"/>
              </a:gradFill>
              <a:ln w="6350">
                <a:gradFill flip="none" rotWithShape="1">
                  <a:gsLst>
                    <a:gs pos="17000">
                      <a:schemeClr val="tx1">
                        <a:lumMod val="65000"/>
                        <a:lumOff val="35000"/>
                        <a:alpha val="31000"/>
                      </a:schemeClr>
                    </a:gs>
                    <a:gs pos="71000">
                      <a:schemeClr val="bg1">
                        <a:lumMod val="95000"/>
                      </a:schemeClr>
                    </a:gs>
                    <a:gs pos="0">
                      <a:schemeClr val="bg1">
                        <a:lumMod val="65000"/>
                        <a:alpha val="33000"/>
                      </a:schemeClr>
                    </a:gs>
                    <a:gs pos="100000">
                      <a:schemeClr val="tx1">
                        <a:lumMod val="95000"/>
                        <a:lumOff val="5000"/>
                        <a:alpha val="1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2" name="Rounded Rectangle 51"/>
              <p:cNvSpPr/>
              <p:nvPr/>
            </p:nvSpPr>
            <p:spPr>
              <a:xfrm>
                <a:off x="9183456" y="8521238"/>
                <a:ext cx="120650" cy="120650"/>
              </a:xfrm>
              <a:prstGeom prst="roundRect">
                <a:avLst/>
              </a:prstGeom>
              <a:noFill/>
              <a:ln w="12700">
                <a:gradFill>
                  <a:gsLst>
                    <a:gs pos="0">
                      <a:schemeClr val="tx1">
                        <a:lumMod val="85000"/>
                        <a:lumOff val="15000"/>
                      </a:schemeClr>
                    </a:gs>
                    <a:gs pos="100000">
                      <a:schemeClr val="tx1"/>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grpSp>
      <p:sp>
        <p:nvSpPr>
          <p:cNvPr id="53" name="Рисунок 13"/>
          <p:cNvSpPr>
            <a:spLocks noGrp="1"/>
          </p:cNvSpPr>
          <p:nvPr>
            <p:ph type="pic" sz="quarter" idx="68" hasCustomPrompt="1"/>
          </p:nvPr>
        </p:nvSpPr>
        <p:spPr>
          <a:xfrm>
            <a:off x="8284693" y="2239063"/>
            <a:ext cx="9808872" cy="13141151"/>
          </a:xfrm>
          <a:prstGeom prst="rect">
            <a:avLst/>
          </a:pr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54" name="Group 53"/>
          <p:cNvGrpSpPr/>
          <p:nvPr/>
        </p:nvGrpSpPr>
        <p:grpSpPr>
          <a:xfrm>
            <a:off x="19889760" y="5708252"/>
            <a:ext cx="4978157" cy="10104236"/>
            <a:chOff x="2022591" y="1131543"/>
            <a:chExt cx="2489079" cy="5052118"/>
          </a:xfrm>
          <a:effectLst>
            <a:outerShdw blurRad="1270000" dist="889000" dir="2400000" algn="tl" rotWithShape="0">
              <a:schemeClr val="tx2">
                <a:lumMod val="50000"/>
                <a:alpha val="40000"/>
              </a:schemeClr>
            </a:outerShdw>
          </a:effectLst>
        </p:grpSpPr>
        <p:sp>
          <p:nvSpPr>
            <p:cNvPr id="55" name="Rounded Rectangle 54"/>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56"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7"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8"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9"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60"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61"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62"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63"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grpSp>
      <p:sp>
        <p:nvSpPr>
          <p:cNvPr id="64" name="Рисунок 13"/>
          <p:cNvSpPr>
            <a:spLocks noGrp="1"/>
          </p:cNvSpPr>
          <p:nvPr>
            <p:ph type="pic" sz="quarter" idx="65" hasCustomPrompt="1"/>
          </p:nvPr>
        </p:nvSpPr>
        <p:spPr>
          <a:xfrm>
            <a:off x="20213602" y="6975741"/>
            <a:ext cx="4335095" cy="7656863"/>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217" name="Shape 41"/>
          <p:cNvSpPr>
            <a:spLocks noGrp="1"/>
          </p:cNvSpPr>
          <p:nvPr>
            <p:ph type="body" sz="quarter" idx="141" hasCustomPrompt="1"/>
          </p:nvPr>
        </p:nvSpPr>
        <p:spPr>
          <a:xfrm>
            <a:off x="2566219" y="6872663"/>
            <a:ext cx="4483510" cy="5697822"/>
          </a:xfrm>
          <a:prstGeom prst="rect">
            <a:avLst/>
          </a:prstGeom>
        </p:spPr>
        <p:txBody>
          <a:bodyPr lIns="0" tIns="0" rIns="0" bIns="0" anchor="t" anchorCtr="0">
            <a:normAutofit/>
          </a:bodyPr>
          <a:lstStyle>
            <a:lvl1pPr algn="l"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18" name="Текст 7"/>
          <p:cNvSpPr>
            <a:spLocks noGrp="1"/>
          </p:cNvSpPr>
          <p:nvPr>
            <p:ph type="body" sz="quarter" idx="139" hasCustomPrompt="1"/>
          </p:nvPr>
        </p:nvSpPr>
        <p:spPr>
          <a:xfrm>
            <a:off x="2566219" y="1119735"/>
            <a:ext cx="4483510" cy="1111795"/>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6103554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4000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400" fill="hold"/>
                                        <p:tgtEl>
                                          <p:spTgt spid="36"/>
                                        </p:tgtEl>
                                        <p:attrNameLst>
                                          <p:attrName>ppt_x</p:attrName>
                                        </p:attrNameLst>
                                      </p:cBhvr>
                                      <p:tavLst>
                                        <p:tav tm="0">
                                          <p:val>
                                            <p:strVal val="#ppt_x"/>
                                          </p:val>
                                        </p:tav>
                                        <p:tav tm="100000">
                                          <p:val>
                                            <p:strVal val="#ppt_x"/>
                                          </p:val>
                                        </p:tav>
                                      </p:tavLst>
                                    </p:anim>
                                    <p:anim calcmode="lin" valueType="num">
                                      <p:cBhvr additive="base">
                                        <p:cTn id="8" dur="400" fill="hold"/>
                                        <p:tgtEl>
                                          <p:spTgt spid="36"/>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18">
                                            <p:txEl>
                                              <p:pRg st="0" end="0"/>
                                            </p:txEl>
                                          </p:spTgt>
                                        </p:tgtEl>
                                        <p:attrNameLst>
                                          <p:attrName>style.visibility</p:attrName>
                                        </p:attrNameLst>
                                      </p:cBhvr>
                                      <p:to>
                                        <p:strVal val="visible"/>
                                      </p:to>
                                    </p:set>
                                    <p:animEffect transition="in" filter="fade">
                                      <p:cBhvr>
                                        <p:cTn id="11" dur="500"/>
                                        <p:tgtEl>
                                          <p:spTgt spid="218">
                                            <p:txEl>
                                              <p:pRg st="0" end="0"/>
                                            </p:txEl>
                                          </p:spTgt>
                                        </p:tgtEl>
                                      </p:cBhvr>
                                    </p:animEffect>
                                    <p:anim calcmode="lin" valueType="num">
                                      <p:cBhvr>
                                        <p:cTn id="12" dur="500" fill="hold"/>
                                        <p:tgtEl>
                                          <p:spTgt spid="2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18">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217">
                                            <p:txEl>
                                              <p:pRg st="0" end="0"/>
                                            </p:txEl>
                                          </p:spTgt>
                                        </p:tgtEl>
                                        <p:attrNameLst>
                                          <p:attrName>style.visibility</p:attrName>
                                        </p:attrNameLst>
                                      </p:cBhvr>
                                      <p:to>
                                        <p:strVal val="visible"/>
                                      </p:to>
                                    </p:set>
                                    <p:animEffect transition="in" filter="fade">
                                      <p:cBhvr>
                                        <p:cTn id="16" dur="500"/>
                                        <p:tgtEl>
                                          <p:spTgt spid="217">
                                            <p:txEl>
                                              <p:pRg st="0" end="0"/>
                                            </p:txEl>
                                          </p:spTgt>
                                        </p:tgtEl>
                                      </p:cBhvr>
                                    </p:animEffect>
                                    <p:anim calcmode="lin" valueType="num">
                                      <p:cBhvr>
                                        <p:cTn id="17" dur="500" fill="hold"/>
                                        <p:tgtEl>
                                          <p:spTgt spid="217">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2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build="p">
        <p:tmplLst>
          <p:tmpl lvl="1">
            <p:tnLst>
              <p:par>
                <p:cTn presetID="42" presetClass="entr" presetSubtype="0" fill="hold" nodeType="withEffect">
                  <p:stCondLst>
                    <p:cond delay="200"/>
                  </p:stCondLst>
                  <p:childTnLst>
                    <p:set>
                      <p:cBhvr>
                        <p:cTn dur="1" fill="hold">
                          <p:stCondLst>
                            <p:cond delay="0"/>
                          </p:stCondLst>
                        </p:cTn>
                        <p:tgtEl>
                          <p:spTgt spid="217"/>
                        </p:tgtEl>
                        <p:attrNameLst>
                          <p:attrName>style.visibility</p:attrName>
                        </p:attrNameLst>
                      </p:cBhvr>
                      <p:to>
                        <p:strVal val="visible"/>
                      </p:to>
                    </p:set>
                    <p:animEffect transition="in" filter="fade">
                      <p:cBhvr>
                        <p:cTn dur="500"/>
                        <p:tgtEl>
                          <p:spTgt spid="217"/>
                        </p:tgtEl>
                      </p:cBhvr>
                    </p:animEffect>
                    <p:anim calcmode="lin" valueType="num">
                      <p:cBhvr>
                        <p:cTn dur="500" fill="hold"/>
                        <p:tgtEl>
                          <p:spTgt spid="217"/>
                        </p:tgtEl>
                        <p:attrNameLst>
                          <p:attrName>ppt_x</p:attrName>
                        </p:attrNameLst>
                      </p:cBhvr>
                      <p:tavLst>
                        <p:tav tm="0">
                          <p:val>
                            <p:strVal val="#ppt_x"/>
                          </p:val>
                        </p:tav>
                        <p:tav tm="100000">
                          <p:val>
                            <p:strVal val="#ppt_x"/>
                          </p:val>
                        </p:tav>
                      </p:tavLst>
                    </p:anim>
                    <p:anim calcmode="lin" valueType="num">
                      <p:cBhvr>
                        <p:cTn dur="500" fill="hold"/>
                        <p:tgtEl>
                          <p:spTgt spid="217"/>
                        </p:tgtEl>
                        <p:attrNameLst>
                          <p:attrName>ppt_y</p:attrName>
                        </p:attrNameLst>
                      </p:cBhvr>
                      <p:tavLst>
                        <p:tav tm="0">
                          <p:val>
                            <p:strVal val="#ppt_y+.1"/>
                          </p:val>
                        </p:tav>
                        <p:tav tm="100000">
                          <p:val>
                            <p:strVal val="#ppt_y"/>
                          </p:val>
                        </p:tav>
                      </p:tavLst>
                    </p:anim>
                  </p:childTnLst>
                </p:cTn>
              </p:par>
            </p:tnLst>
          </p:tmpl>
        </p:tmplLst>
      </p:bldP>
      <p:bldP spid="218" grpId="0" build="p">
        <p:tmplLst>
          <p:tmpl lvl="1">
            <p:tnLst>
              <p:par>
                <p:cTn presetID="42" presetClass="entr" presetSubtype="0" fill="hold" nodeType="withEffect">
                  <p:stCondLst>
                    <p:cond delay="0"/>
                  </p:stCondLst>
                  <p:childTnLst>
                    <p:set>
                      <p:cBhvr>
                        <p:cTn dur="1" fill="hold">
                          <p:stCondLst>
                            <p:cond delay="0"/>
                          </p:stCondLst>
                        </p:cTn>
                        <p:tgtEl>
                          <p:spTgt spid="218"/>
                        </p:tgtEl>
                        <p:attrNameLst>
                          <p:attrName>style.visibility</p:attrName>
                        </p:attrNameLst>
                      </p:cBhvr>
                      <p:to>
                        <p:strVal val="visible"/>
                      </p:to>
                    </p:set>
                    <p:animEffect transition="in" filter="fade">
                      <p:cBhvr>
                        <p:cTn dur="500"/>
                        <p:tgtEl>
                          <p:spTgt spid="218"/>
                        </p:tgtEl>
                      </p:cBhvr>
                    </p:animEffect>
                    <p:anim calcmode="lin" valueType="num">
                      <p:cBhvr>
                        <p:cTn dur="500" fill="hold"/>
                        <p:tgtEl>
                          <p:spTgt spid="218"/>
                        </p:tgtEl>
                        <p:attrNameLst>
                          <p:attrName>ppt_x</p:attrName>
                        </p:attrNameLst>
                      </p:cBhvr>
                      <p:tavLst>
                        <p:tav tm="0">
                          <p:val>
                            <p:strVal val="#ppt_x"/>
                          </p:val>
                        </p:tav>
                        <p:tav tm="100000">
                          <p:val>
                            <p:strVal val="#ppt_x"/>
                          </p:val>
                        </p:tav>
                      </p:tavLst>
                    </p:anim>
                    <p:anim calcmode="lin" valueType="num">
                      <p:cBhvr>
                        <p:cTn dur="500" fill="hold"/>
                        <p:tgtEl>
                          <p:spTgt spid="218"/>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09_Content">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2" name="Rectangle 1"/>
          <p:cNvSpPr/>
          <p:nvPr userDrawn="1"/>
        </p:nvSpPr>
        <p:spPr>
          <a:xfrm>
            <a:off x="1219200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7" name="Текст 7"/>
          <p:cNvSpPr>
            <a:spLocks noGrp="1"/>
          </p:cNvSpPr>
          <p:nvPr>
            <p:ph type="body" sz="quarter" idx="139" hasCustomPrompt="1"/>
          </p:nvPr>
        </p:nvSpPr>
        <p:spPr>
          <a:xfrm>
            <a:off x="2032001" y="5697569"/>
            <a:ext cx="8128000" cy="229111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8" name="Shape 41"/>
          <p:cNvSpPr>
            <a:spLocks noGrp="1"/>
          </p:cNvSpPr>
          <p:nvPr>
            <p:ph type="body" sz="quarter" idx="141" hasCustomPrompt="1"/>
          </p:nvPr>
        </p:nvSpPr>
        <p:spPr>
          <a:xfrm>
            <a:off x="14224000" y="3406455"/>
            <a:ext cx="8128000" cy="6873002"/>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9" name="Group 8"/>
          <p:cNvGrpSpPr>
            <a:grpSpLocks noChangeAspect="1"/>
          </p:cNvGrpSpPr>
          <p:nvPr userDrawn="1"/>
        </p:nvGrpSpPr>
        <p:grpSpPr>
          <a:xfrm>
            <a:off x="14223998" y="11424886"/>
            <a:ext cx="624000" cy="623904"/>
            <a:chOff x="3238499" y="8277225"/>
            <a:chExt cx="666750" cy="666750"/>
          </a:xfrm>
        </p:grpSpPr>
        <p:sp>
          <p:nvSpPr>
            <p:cNvPr id="10" name="Oval 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1"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2"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6749701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anim calcmode="lin" valueType="num">
                                      <p:cBhvr>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anim calcmode="lin" valueType="num">
                                      <p:cBhvr>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4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1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4_Device with Content">
    <p:spTree>
      <p:nvGrpSpPr>
        <p:cNvPr id="1" name=""/>
        <p:cNvGrpSpPr/>
        <p:nvPr/>
      </p:nvGrpSpPr>
      <p:grpSpPr>
        <a:xfrm>
          <a:off x="0" y="0"/>
          <a:ext cx="0" cy="0"/>
        </a:xfrm>
      </p:grpSpPr>
      <p:sp>
        <p:nvSpPr>
          <p:cNvPr id="396" name="Rectangle 395"/>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userDrawn="1"/>
        </p:nvGrpSpPr>
        <p:grpSpPr>
          <a:xfrm>
            <a:off x="9787562" y="2291536"/>
            <a:ext cx="4888308" cy="9893300"/>
            <a:chOff x="889918" y="1073150"/>
            <a:chExt cx="2444531" cy="4946650"/>
          </a:xfrm>
          <a:effectLst>
            <a:outerShdw blurRad="1270000" dist="889000" dir="2400000" algn="tl" rotWithShape="0">
              <a:schemeClr val="tx2">
                <a:lumMod val="50000"/>
                <a:alpha val="40000"/>
              </a:schemeClr>
            </a:outerShdw>
          </a:effectLst>
        </p:grpSpPr>
        <p:sp>
          <p:nvSpPr>
            <p:cNvPr id="32" name="Rounded Rectangle 31"/>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33" name="Group 32"/>
            <p:cNvGrpSpPr/>
            <p:nvPr/>
          </p:nvGrpSpPr>
          <p:grpSpPr>
            <a:xfrm>
              <a:off x="889918" y="1073150"/>
              <a:ext cx="2444531" cy="4946650"/>
              <a:chOff x="2326834" y="1073150"/>
              <a:chExt cx="2444531" cy="4946650"/>
            </a:xfrm>
          </p:grpSpPr>
          <p:sp>
            <p:nvSpPr>
              <p:cNvPr id="34"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5"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7"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8"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41"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42" name="Скругленный прямоугольник 54"/>
              <p:cNvSpPr/>
              <p:nvPr/>
            </p:nvSpPr>
            <p:spPr>
              <a:xfrm>
                <a:off x="2364581" y="1097757"/>
                <a:ext cx="2369343" cy="4895850"/>
              </a:xfrm>
              <a:prstGeom prst="roundRect">
                <a:avLst>
                  <a:gd name="adj" fmla="val 16167"/>
                </a:avLst>
              </a:prstGeom>
              <a:noFill/>
              <a:ln w="31750">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44"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45"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46" name="Straight Connector 45"/>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46721" y="1578945"/>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15351"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50727" y="5540841"/>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6" name="Group 35"/>
          <p:cNvGrpSpPr/>
          <p:nvPr/>
        </p:nvGrpSpPr>
        <p:grpSpPr>
          <a:xfrm>
            <a:off x="16280061" y="2262166"/>
            <a:ext cx="11049788" cy="15709902"/>
            <a:chOff x="6481335" y="1097757"/>
            <a:chExt cx="5524894" cy="7854951"/>
          </a:xfrm>
          <a:effectLst>
            <a:outerShdw blurRad="1270000" dist="889000" dir="2400000" algn="tl" rotWithShape="0">
              <a:schemeClr val="tx2">
                <a:lumMod val="50000"/>
                <a:alpha val="40000"/>
              </a:schemeClr>
            </a:outerShdw>
          </a:effectLst>
        </p:grpSpPr>
        <p:sp>
          <p:nvSpPr>
            <p:cNvPr id="39" name="Rounded Rectangle 38"/>
            <p:cNvSpPr/>
            <p:nvPr/>
          </p:nvSpPr>
          <p:spPr>
            <a:xfrm>
              <a:off x="6615578" y="1200386"/>
              <a:ext cx="5258922" cy="7609968"/>
            </a:xfrm>
            <a:prstGeom prst="roundRect">
              <a:avLst>
                <a:gd name="adj" fmla="val 4592"/>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40" name="Group 39"/>
            <p:cNvGrpSpPr/>
            <p:nvPr/>
          </p:nvGrpSpPr>
          <p:grpSpPr>
            <a:xfrm>
              <a:off x="6481335" y="1097757"/>
              <a:ext cx="5524894" cy="7854951"/>
              <a:chOff x="6481335" y="1097757"/>
              <a:chExt cx="5524894" cy="7854951"/>
            </a:xfrm>
          </p:grpSpPr>
          <p:sp>
            <p:nvSpPr>
              <p:cNvPr id="43" name="Rounded Rectangle 42"/>
              <p:cNvSpPr/>
              <p:nvPr/>
            </p:nvSpPr>
            <p:spPr>
              <a:xfrm>
                <a:off x="6481335" y="1097757"/>
                <a:ext cx="5524894" cy="7854951"/>
              </a:xfrm>
              <a:prstGeom prst="roundRect">
                <a:avLst>
                  <a:gd name="adj" fmla="val 5479"/>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49" name="Rounded Rectangle 48"/>
              <p:cNvSpPr/>
              <p:nvPr/>
            </p:nvSpPr>
            <p:spPr>
              <a:xfrm>
                <a:off x="6481335" y="1097757"/>
                <a:ext cx="5524894" cy="7854951"/>
              </a:xfrm>
              <a:prstGeom prst="roundRect">
                <a:avLst>
                  <a:gd name="adj" fmla="val 5479"/>
                </a:avLst>
              </a:prstGeom>
              <a:solidFill>
                <a:schemeClr val="bg1">
                  <a:alpha val="90000"/>
                </a:schemeClr>
              </a:solidFill>
              <a:ln w="34925">
                <a:gradFill>
                  <a:gsLst>
                    <a:gs pos="97000">
                      <a:schemeClr val="tx1">
                        <a:lumMod val="75000"/>
                        <a:lumOff val="25000"/>
                      </a:schemeClr>
                    </a:gs>
                    <a:gs pos="94000">
                      <a:schemeClr val="bg1">
                        <a:lumMod val="65000"/>
                      </a:schemeClr>
                    </a:gs>
                    <a:gs pos="6000">
                      <a:schemeClr val="bg1">
                        <a:lumMod val="75000"/>
                      </a:schemeClr>
                    </a:gs>
                    <a:gs pos="4000">
                      <a:srgbClr val="797979"/>
                    </a:gs>
                    <a:gs pos="0">
                      <a:schemeClr val="bg1">
                        <a:lumMod val="85000"/>
                      </a:schemeClr>
                    </a:gs>
                    <a:gs pos="3000">
                      <a:schemeClr val="tx1">
                        <a:lumMod val="75000"/>
                        <a:lumOff val="25000"/>
                      </a:schemeClr>
                    </a:gs>
                    <a:gs pos="2000">
                      <a:schemeClr val="bg1"/>
                    </a:gs>
                    <a:gs pos="98000">
                      <a:schemeClr val="bg1"/>
                    </a:gs>
                    <a:gs pos="53000">
                      <a:schemeClr val="bg1">
                        <a:lumMod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51" name="Овал 57"/>
              <p:cNvSpPr/>
              <p:nvPr/>
            </p:nvSpPr>
            <p:spPr>
              <a:xfrm flipH="1">
                <a:off x="9196460" y="1401453"/>
                <a:ext cx="94645" cy="92387"/>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52" name="Овал 50"/>
              <p:cNvSpPr/>
              <p:nvPr/>
            </p:nvSpPr>
            <p:spPr>
              <a:xfrm>
                <a:off x="9038716" y="8378172"/>
                <a:ext cx="410131" cy="406782"/>
              </a:xfrm>
              <a:prstGeom prst="ellipse">
                <a:avLst/>
              </a:prstGeom>
              <a:gradFill>
                <a:gsLst>
                  <a:gs pos="0">
                    <a:schemeClr val="bg1">
                      <a:alpha val="57000"/>
                    </a:schemeClr>
                  </a:gs>
                  <a:gs pos="100000">
                    <a:schemeClr val="bg1">
                      <a:lumMod val="85000"/>
                      <a:alpha val="15000"/>
                    </a:schemeClr>
                  </a:gs>
                </a:gsLst>
                <a:lin ang="15000000" scaled="0"/>
              </a:gradFill>
              <a:ln w="6350">
                <a:gradFill flip="none" rotWithShape="1">
                  <a:gsLst>
                    <a:gs pos="17000">
                      <a:schemeClr val="tx1">
                        <a:lumMod val="65000"/>
                        <a:lumOff val="35000"/>
                        <a:alpha val="31000"/>
                      </a:schemeClr>
                    </a:gs>
                    <a:gs pos="71000">
                      <a:schemeClr val="bg1">
                        <a:lumMod val="95000"/>
                      </a:schemeClr>
                    </a:gs>
                    <a:gs pos="0">
                      <a:schemeClr val="bg1">
                        <a:lumMod val="65000"/>
                        <a:alpha val="33000"/>
                      </a:schemeClr>
                    </a:gs>
                    <a:gs pos="100000">
                      <a:schemeClr val="tx1">
                        <a:lumMod val="95000"/>
                        <a:lumOff val="5000"/>
                        <a:alpha val="1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53" name="Rounded Rectangle 52"/>
              <p:cNvSpPr/>
              <p:nvPr/>
            </p:nvSpPr>
            <p:spPr>
              <a:xfrm>
                <a:off x="9183456" y="8521238"/>
                <a:ext cx="120650" cy="120650"/>
              </a:xfrm>
              <a:prstGeom prst="roundRect">
                <a:avLst/>
              </a:prstGeom>
              <a:noFill/>
              <a:ln w="12700">
                <a:gradFill>
                  <a:gsLst>
                    <a:gs pos="0">
                      <a:schemeClr val="bg1"/>
                    </a:gs>
                    <a:gs pos="100000">
                      <a:schemeClr val="bg1">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grpSp>
      <p:sp>
        <p:nvSpPr>
          <p:cNvPr id="54" name="Рисунок 13"/>
          <p:cNvSpPr>
            <a:spLocks noGrp="1"/>
          </p:cNvSpPr>
          <p:nvPr>
            <p:ph type="pic" sz="quarter" idx="78" hasCustomPrompt="1"/>
          </p:nvPr>
        </p:nvSpPr>
        <p:spPr>
          <a:xfrm>
            <a:off x="16900522" y="3379579"/>
            <a:ext cx="9808872" cy="13141151"/>
          </a:xfrm>
          <a:prstGeom prst="rect">
            <a:avLst/>
          </a:pr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72" name="Picture Placeholder 71"/>
          <p:cNvSpPr>
            <a:spLocks noGrp="1"/>
          </p:cNvSpPr>
          <p:nvPr>
            <p:ph type="pic" sz="quarter" idx="64" hasCustomPrompt="1"/>
          </p:nvPr>
        </p:nvSpPr>
        <p:spPr>
          <a:xfrm>
            <a:off x="10075887" y="2594083"/>
            <a:ext cx="4294479" cy="9304846"/>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73" name="Group 72"/>
          <p:cNvGrpSpPr/>
          <p:nvPr/>
        </p:nvGrpSpPr>
        <p:grpSpPr>
          <a:xfrm>
            <a:off x="4057990" y="2268235"/>
            <a:ext cx="4123116" cy="8368744"/>
            <a:chOff x="2022591" y="1131543"/>
            <a:chExt cx="2489079" cy="5052118"/>
          </a:xfrm>
          <a:effectLst>
            <a:outerShdw blurRad="1270000" dist="889000" dir="2400000" algn="tl" rotWithShape="0">
              <a:schemeClr val="tx2">
                <a:lumMod val="50000"/>
                <a:alpha val="40000"/>
              </a:schemeClr>
            </a:outerShdw>
          </a:effectLst>
        </p:grpSpPr>
        <p:sp>
          <p:nvSpPr>
            <p:cNvPr id="96" name="Rounded Rectangle 95"/>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97"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98"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99"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00"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01"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02"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03"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04"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grpSp>
      <p:sp>
        <p:nvSpPr>
          <p:cNvPr id="105" name="Рисунок 13"/>
          <p:cNvSpPr>
            <a:spLocks noGrp="1"/>
          </p:cNvSpPr>
          <p:nvPr>
            <p:ph type="pic" sz="quarter" idx="65" hasCustomPrompt="1"/>
          </p:nvPr>
        </p:nvSpPr>
        <p:spPr>
          <a:xfrm>
            <a:off x="4356422" y="3281732"/>
            <a:ext cx="3590504" cy="6341730"/>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234" name="Shape 41"/>
          <p:cNvSpPr>
            <a:spLocks noGrp="1"/>
          </p:cNvSpPr>
          <p:nvPr>
            <p:ph type="body" sz="quarter" idx="141" hasCustomPrompt="1"/>
          </p:nvPr>
        </p:nvSpPr>
        <p:spPr>
          <a:xfrm>
            <a:off x="4039939" y="1152405"/>
            <a:ext cx="4112122" cy="820284"/>
          </a:xfrm>
          <a:prstGeom prst="rect">
            <a:avLst/>
          </a:prstGeom>
        </p:spPr>
        <p:txBody>
          <a:bodyPr lIns="0" tIns="0" rIns="0" bIns="0" anchor="b"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94" name="Shape 41"/>
          <p:cNvSpPr>
            <a:spLocks noGrp="1"/>
          </p:cNvSpPr>
          <p:nvPr>
            <p:ph type="body" sz="quarter" idx="142" hasCustomPrompt="1"/>
          </p:nvPr>
        </p:nvSpPr>
        <p:spPr>
          <a:xfrm>
            <a:off x="10122322" y="1152405"/>
            <a:ext cx="4112122" cy="820284"/>
          </a:xfrm>
          <a:prstGeom prst="rect">
            <a:avLst/>
          </a:prstGeom>
        </p:spPr>
        <p:txBody>
          <a:bodyPr lIns="0" tIns="0" rIns="0" bIns="0" anchor="b"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95" name="Shape 41"/>
          <p:cNvSpPr>
            <a:spLocks noGrp="1"/>
          </p:cNvSpPr>
          <p:nvPr>
            <p:ph type="body" sz="quarter" idx="143" hasCustomPrompt="1"/>
          </p:nvPr>
        </p:nvSpPr>
        <p:spPr>
          <a:xfrm>
            <a:off x="16280061" y="1152405"/>
            <a:ext cx="4112122" cy="820284"/>
          </a:xfrm>
          <a:prstGeom prst="rect">
            <a:avLst/>
          </a:prstGeom>
        </p:spPr>
        <p:txBody>
          <a:bodyPr lIns="0" tIns="0" rIns="0" bIns="0" anchor="b"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5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7082960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fade">
                                      <p:cBhvr>
                                        <p:cTn id="7" dur="500"/>
                                        <p:tgtEl>
                                          <p:spTgt spid="234">
                                            <p:txEl>
                                              <p:pRg st="0" end="0"/>
                                            </p:txEl>
                                          </p:spTgt>
                                        </p:tgtEl>
                                      </p:cBhvr>
                                    </p:animEffect>
                                    <p:anim calcmode="lin" valueType="num">
                                      <p:cBhvr>
                                        <p:cTn id="8" dur="500" fill="hold"/>
                                        <p:tgtEl>
                                          <p:spTgt spid="23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3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394">
                                            <p:txEl>
                                              <p:pRg st="0" end="0"/>
                                            </p:txEl>
                                          </p:spTgt>
                                        </p:tgtEl>
                                        <p:attrNameLst>
                                          <p:attrName>style.visibility</p:attrName>
                                        </p:attrNameLst>
                                      </p:cBhvr>
                                      <p:to>
                                        <p:strVal val="visible"/>
                                      </p:to>
                                    </p:set>
                                    <p:animEffect transition="in" filter="fade">
                                      <p:cBhvr>
                                        <p:cTn id="12" dur="500"/>
                                        <p:tgtEl>
                                          <p:spTgt spid="394">
                                            <p:txEl>
                                              <p:pRg st="0" end="0"/>
                                            </p:txEl>
                                          </p:spTgt>
                                        </p:tgtEl>
                                      </p:cBhvr>
                                    </p:animEffect>
                                    <p:anim calcmode="lin" valueType="num">
                                      <p:cBhvr>
                                        <p:cTn id="13" dur="500" fill="hold"/>
                                        <p:tgtEl>
                                          <p:spTgt spid="39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9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395">
                                            <p:txEl>
                                              <p:pRg st="0" end="0"/>
                                            </p:txEl>
                                          </p:spTgt>
                                        </p:tgtEl>
                                        <p:attrNameLst>
                                          <p:attrName>style.visibility</p:attrName>
                                        </p:attrNameLst>
                                      </p:cBhvr>
                                      <p:to>
                                        <p:strVal val="visible"/>
                                      </p:to>
                                    </p:set>
                                    <p:animEffect transition="in" filter="fade">
                                      <p:cBhvr>
                                        <p:cTn id="17" dur="500"/>
                                        <p:tgtEl>
                                          <p:spTgt spid="395">
                                            <p:txEl>
                                              <p:pRg st="0" end="0"/>
                                            </p:txEl>
                                          </p:spTgt>
                                        </p:tgtEl>
                                      </p:cBhvr>
                                    </p:animEffect>
                                    <p:anim calcmode="lin" valueType="num">
                                      <p:cBhvr>
                                        <p:cTn id="18" dur="500" fill="hold"/>
                                        <p:tgtEl>
                                          <p:spTgt spid="395">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p:tmplLst>
          <p:tmpl lvl="1">
            <p:tnLst>
              <p:par>
                <p:cTn presetID="42" presetClass="entr" presetSubtype="0" fill="hold" nodeType="withEffect">
                  <p:stCondLst>
                    <p:cond delay="200"/>
                  </p:stCondLst>
                  <p:childTnLst>
                    <p:set>
                      <p:cBhvr>
                        <p:cTn dur="1" fill="hold">
                          <p:stCondLst>
                            <p:cond delay="0"/>
                          </p:stCondLst>
                        </p:cTn>
                        <p:tgtEl>
                          <p:spTgt spid="234"/>
                        </p:tgtEl>
                        <p:attrNameLst>
                          <p:attrName>style.visibility</p:attrName>
                        </p:attrNameLst>
                      </p:cBhvr>
                      <p:to>
                        <p:strVal val="visible"/>
                      </p:to>
                    </p:set>
                    <p:animEffect transition="in" filter="fade">
                      <p:cBhvr>
                        <p:cTn dur="500"/>
                        <p:tgtEl>
                          <p:spTgt spid="234"/>
                        </p:tgtEl>
                      </p:cBhvr>
                    </p:animEffect>
                    <p:anim calcmode="lin" valueType="num">
                      <p:cBhvr>
                        <p:cTn dur="500" fill="hold"/>
                        <p:tgtEl>
                          <p:spTgt spid="234"/>
                        </p:tgtEl>
                        <p:attrNameLst>
                          <p:attrName>ppt_x</p:attrName>
                        </p:attrNameLst>
                      </p:cBhvr>
                      <p:tavLst>
                        <p:tav tm="0">
                          <p:val>
                            <p:strVal val="#ppt_x"/>
                          </p:val>
                        </p:tav>
                        <p:tav tm="100000">
                          <p:val>
                            <p:strVal val="#ppt_x"/>
                          </p:val>
                        </p:tav>
                      </p:tavLst>
                    </p:anim>
                    <p:anim calcmode="lin" valueType="num">
                      <p:cBhvr>
                        <p:cTn dur="500" fill="hold"/>
                        <p:tgtEl>
                          <p:spTgt spid="234"/>
                        </p:tgtEl>
                        <p:attrNameLst>
                          <p:attrName>ppt_y</p:attrName>
                        </p:attrNameLst>
                      </p:cBhvr>
                      <p:tavLst>
                        <p:tav tm="0">
                          <p:val>
                            <p:strVal val="#ppt_y+.1"/>
                          </p:val>
                        </p:tav>
                        <p:tav tm="100000">
                          <p:val>
                            <p:strVal val="#ppt_y"/>
                          </p:val>
                        </p:tav>
                      </p:tavLst>
                    </p:anim>
                  </p:childTnLst>
                </p:cTn>
              </p:par>
            </p:tnLst>
          </p:tmpl>
        </p:tmplLst>
      </p:bldP>
      <p:bldP spid="394" grpId="0" build="p">
        <p:tmplLst>
          <p:tmpl lvl="1">
            <p:tnLst>
              <p:par>
                <p:cTn presetID="42" presetClass="entr" presetSubtype="0" fill="hold" nodeType="withEffect">
                  <p:stCondLst>
                    <p:cond delay="200"/>
                  </p:stCondLst>
                  <p:childTnLst>
                    <p:set>
                      <p:cBhvr>
                        <p:cTn dur="1" fill="hold">
                          <p:stCondLst>
                            <p:cond delay="0"/>
                          </p:stCondLst>
                        </p:cTn>
                        <p:tgtEl>
                          <p:spTgt spid="394"/>
                        </p:tgtEl>
                        <p:attrNameLst>
                          <p:attrName>style.visibility</p:attrName>
                        </p:attrNameLst>
                      </p:cBhvr>
                      <p:to>
                        <p:strVal val="visible"/>
                      </p:to>
                    </p:set>
                    <p:animEffect transition="in" filter="fade">
                      <p:cBhvr>
                        <p:cTn dur="500"/>
                        <p:tgtEl>
                          <p:spTgt spid="394"/>
                        </p:tgtEl>
                      </p:cBhvr>
                    </p:animEffect>
                    <p:anim calcmode="lin" valueType="num">
                      <p:cBhvr>
                        <p:cTn dur="500" fill="hold"/>
                        <p:tgtEl>
                          <p:spTgt spid="394"/>
                        </p:tgtEl>
                        <p:attrNameLst>
                          <p:attrName>ppt_x</p:attrName>
                        </p:attrNameLst>
                      </p:cBhvr>
                      <p:tavLst>
                        <p:tav tm="0">
                          <p:val>
                            <p:strVal val="#ppt_x"/>
                          </p:val>
                        </p:tav>
                        <p:tav tm="100000">
                          <p:val>
                            <p:strVal val="#ppt_x"/>
                          </p:val>
                        </p:tav>
                      </p:tavLst>
                    </p:anim>
                    <p:anim calcmode="lin" valueType="num">
                      <p:cBhvr>
                        <p:cTn dur="500" fill="hold"/>
                        <p:tgtEl>
                          <p:spTgt spid="394"/>
                        </p:tgtEl>
                        <p:attrNameLst>
                          <p:attrName>ppt_y</p:attrName>
                        </p:attrNameLst>
                      </p:cBhvr>
                      <p:tavLst>
                        <p:tav tm="0">
                          <p:val>
                            <p:strVal val="#ppt_y+.1"/>
                          </p:val>
                        </p:tav>
                        <p:tav tm="100000">
                          <p:val>
                            <p:strVal val="#ppt_y"/>
                          </p:val>
                        </p:tav>
                      </p:tavLst>
                    </p:anim>
                  </p:childTnLst>
                </p:cTn>
              </p:par>
            </p:tnLst>
          </p:tmpl>
        </p:tmplLst>
      </p:bldP>
      <p:bldP spid="395" grpId="0" build="p">
        <p:tmplLst>
          <p:tmpl lvl="1">
            <p:tnLst>
              <p:par>
                <p:cTn presetID="42" presetClass="entr" presetSubtype="0" fill="hold" nodeType="withEffect">
                  <p:stCondLst>
                    <p:cond delay="200"/>
                  </p:stCondLst>
                  <p:childTnLst>
                    <p:set>
                      <p:cBhvr>
                        <p:cTn dur="1" fill="hold">
                          <p:stCondLst>
                            <p:cond delay="0"/>
                          </p:stCondLst>
                        </p:cTn>
                        <p:tgtEl>
                          <p:spTgt spid="395"/>
                        </p:tgtEl>
                        <p:attrNameLst>
                          <p:attrName>style.visibility</p:attrName>
                        </p:attrNameLst>
                      </p:cBhvr>
                      <p:to>
                        <p:strVal val="visible"/>
                      </p:to>
                    </p:set>
                    <p:animEffect transition="in" filter="fade">
                      <p:cBhvr>
                        <p:cTn dur="500"/>
                        <p:tgtEl>
                          <p:spTgt spid="395"/>
                        </p:tgtEl>
                      </p:cBhvr>
                    </p:animEffect>
                    <p:anim calcmode="lin" valueType="num">
                      <p:cBhvr>
                        <p:cTn dur="500" fill="hold"/>
                        <p:tgtEl>
                          <p:spTgt spid="395"/>
                        </p:tgtEl>
                        <p:attrNameLst>
                          <p:attrName>ppt_x</p:attrName>
                        </p:attrNameLst>
                      </p:cBhvr>
                      <p:tavLst>
                        <p:tav tm="0">
                          <p:val>
                            <p:strVal val="#ppt_x"/>
                          </p:val>
                        </p:tav>
                        <p:tav tm="100000">
                          <p:val>
                            <p:strVal val="#ppt_x"/>
                          </p:val>
                        </p:tav>
                      </p:tavLst>
                    </p:anim>
                    <p:anim calcmode="lin" valueType="num">
                      <p:cBhvr>
                        <p:cTn dur="500" fill="hold"/>
                        <p:tgtEl>
                          <p:spTgt spid="395"/>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1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5_Device Preview">
    <p:bg>
      <p:bgPr>
        <a:solidFill>
          <a:schemeClr val="bg1"/>
        </a:solidFill>
        <a:effectLst/>
      </p:bgPr>
    </p:bg>
    <p:spTree>
      <p:nvGrpSpPr>
        <p:cNvPr id="1" name=""/>
        <p:cNvGrpSpPr/>
        <p:nvPr/>
      </p:nvGrpSpPr>
      <p:grpSpPr>
        <a:xfrm>
          <a:off x="0" y="0"/>
          <a:ext cx="0" cy="0"/>
        </a:xfrm>
      </p:grpSpPr>
      <p:sp>
        <p:nvSpPr>
          <p:cNvPr id="88" name="Rectangle 87"/>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Прямая соединительная линия 46"/>
          <p:cNvCxnSpPr/>
          <p:nvPr userDrawn="1"/>
        </p:nvCxnSpPr>
        <p:spPr>
          <a:xfrm flipH="1">
            <a:off x="12192000" y="4690849"/>
            <a:ext cx="0" cy="7226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48"/>
          <p:cNvCxnSpPr/>
          <p:nvPr userDrawn="1"/>
        </p:nvCxnSpPr>
        <p:spPr>
          <a:xfrm flipH="1">
            <a:off x="17950377" y="12633621"/>
            <a:ext cx="0" cy="108238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3" name="Group 212"/>
          <p:cNvGrpSpPr/>
          <p:nvPr/>
        </p:nvGrpSpPr>
        <p:grpSpPr>
          <a:xfrm>
            <a:off x="3632203" y="6900332"/>
            <a:ext cx="4889063" cy="9893299"/>
            <a:chOff x="889918" y="1073150"/>
            <a:chExt cx="2444531" cy="4946650"/>
          </a:xfrm>
          <a:effectLst>
            <a:outerShdw blurRad="1270000" dist="889000" dir="2400000" algn="tl" rotWithShape="0">
              <a:schemeClr val="tx2">
                <a:lumMod val="50000"/>
                <a:alpha val="40000"/>
              </a:schemeClr>
            </a:outerShdw>
          </a:effectLst>
        </p:grpSpPr>
        <p:sp>
          <p:nvSpPr>
            <p:cNvPr id="214" name="Rounded Rectangle 213"/>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215" name="Group 214"/>
            <p:cNvGrpSpPr/>
            <p:nvPr/>
          </p:nvGrpSpPr>
          <p:grpSpPr>
            <a:xfrm>
              <a:off x="889918" y="1073150"/>
              <a:ext cx="2444531" cy="4946650"/>
              <a:chOff x="2326834" y="1073150"/>
              <a:chExt cx="2444531" cy="4946650"/>
            </a:xfrm>
          </p:grpSpPr>
          <p:sp>
            <p:nvSpPr>
              <p:cNvPr id="216"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17"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18"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19"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20"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21" name="Скругленный прямоугольник 54"/>
              <p:cNvSpPr/>
              <p:nvPr/>
            </p:nvSpPr>
            <p:spPr>
              <a:xfrm>
                <a:off x="2364581" y="1097757"/>
                <a:ext cx="2369343" cy="4895850"/>
              </a:xfrm>
              <a:prstGeom prst="roundRect">
                <a:avLst>
                  <a:gd name="adj" fmla="val 16167"/>
                </a:avLst>
              </a:prstGeom>
              <a:noFill/>
              <a:ln w="28575">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22"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223"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224" name="Straight Connector 223"/>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2347097"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4715351"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2349954"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228" name="Picture Placeholder 227"/>
          <p:cNvSpPr>
            <a:spLocks noGrp="1"/>
          </p:cNvSpPr>
          <p:nvPr>
            <p:ph type="pic" sz="quarter" idx="64" hasCustomPrompt="1"/>
          </p:nvPr>
        </p:nvSpPr>
        <p:spPr>
          <a:xfrm>
            <a:off x="3919971" y="7202879"/>
            <a:ext cx="4294479" cy="9304846"/>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229" name="Group 228"/>
          <p:cNvGrpSpPr/>
          <p:nvPr/>
        </p:nvGrpSpPr>
        <p:grpSpPr>
          <a:xfrm>
            <a:off x="9737731" y="10557080"/>
            <a:ext cx="4898588" cy="9893299"/>
            <a:chOff x="3729678" y="1073150"/>
            <a:chExt cx="2449294" cy="4946650"/>
          </a:xfrm>
          <a:effectLst>
            <a:outerShdw blurRad="1270000" dist="889000" dir="2400000" algn="tl" rotWithShape="0">
              <a:schemeClr val="tx2">
                <a:lumMod val="50000"/>
                <a:alpha val="40000"/>
              </a:schemeClr>
            </a:outerShdw>
          </a:effectLst>
        </p:grpSpPr>
        <p:sp>
          <p:nvSpPr>
            <p:cNvPr id="230" name="Rounded Rectangle 229"/>
            <p:cNvSpPr/>
            <p:nvPr/>
          </p:nvSpPr>
          <p:spPr>
            <a:xfrm>
              <a:off x="3868411" y="1226223"/>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231" name="Group 230"/>
            <p:cNvGrpSpPr/>
            <p:nvPr/>
          </p:nvGrpSpPr>
          <p:grpSpPr>
            <a:xfrm>
              <a:off x="3729678" y="1073150"/>
              <a:ext cx="2449294" cy="4946650"/>
              <a:chOff x="2326834" y="1073150"/>
              <a:chExt cx="2449294" cy="4946650"/>
            </a:xfrm>
          </p:grpSpPr>
          <p:sp>
            <p:nvSpPr>
              <p:cNvPr id="232"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33"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34" name="Скругленный прямоугольник 51"/>
              <p:cNvSpPr/>
              <p:nvPr/>
            </p:nvSpPr>
            <p:spPr>
              <a:xfrm>
                <a:off x="4595827"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35"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36" name="Скругленный прямоугольник 54"/>
              <p:cNvSpPr/>
              <p:nvPr/>
            </p:nvSpPr>
            <p:spPr>
              <a:xfrm>
                <a:off x="2339842" y="1073150"/>
                <a:ext cx="2417895" cy="494665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37" name="Скругленный прямоугольник 54"/>
              <p:cNvSpPr/>
              <p:nvPr/>
            </p:nvSpPr>
            <p:spPr>
              <a:xfrm>
                <a:off x="2364581" y="1097757"/>
                <a:ext cx="2369343" cy="4895850"/>
              </a:xfrm>
              <a:prstGeom prst="roundRect">
                <a:avLst>
                  <a:gd name="adj" fmla="val 16167"/>
                </a:avLst>
              </a:prstGeom>
              <a:solidFill>
                <a:schemeClr val="bg1">
                  <a:alpha val="70000"/>
                </a:schemeClr>
              </a:solidFill>
              <a:ln w="28575">
                <a:gradFill>
                  <a:gsLst>
                    <a:gs pos="0">
                      <a:schemeClr val="bg1"/>
                    </a:gs>
                    <a:gs pos="10000">
                      <a:schemeClr val="bg1"/>
                    </a:gs>
                    <a:gs pos="100000">
                      <a:schemeClr val="bg1"/>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38" name="Овал 57"/>
              <p:cNvSpPr/>
              <p:nvPr/>
            </p:nvSpPr>
            <p:spPr>
              <a:xfrm flipH="1">
                <a:off x="3784134" y="1246808"/>
                <a:ext cx="59518" cy="58098"/>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239" name="Скругленный прямоугольник 56"/>
              <p:cNvSpPr/>
              <p:nvPr/>
            </p:nvSpPr>
            <p:spPr>
              <a:xfrm>
                <a:off x="3396343" y="1252998"/>
                <a:ext cx="295988" cy="45719"/>
              </a:xfrm>
              <a:prstGeom prst="roundRect">
                <a:avLst/>
              </a:prstGeom>
              <a:gradFill>
                <a:gsLst>
                  <a:gs pos="100000">
                    <a:schemeClr val="tx1">
                      <a:lumMod val="50000"/>
                      <a:lumOff val="50000"/>
                    </a:schemeClr>
                  </a:gs>
                  <a:gs pos="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240" name="Straight Connector 239"/>
              <p:cNvCxnSpPr/>
              <p:nvPr/>
            </p:nvCxnSpPr>
            <p:spPr>
              <a:xfrm>
                <a:off x="4722018"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2339954"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4722494"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2340430"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sp>
        <p:nvSpPr>
          <p:cNvPr id="244" name="Picture Placeholder 243"/>
          <p:cNvSpPr>
            <a:spLocks noGrp="1"/>
          </p:cNvSpPr>
          <p:nvPr>
            <p:ph type="pic" sz="quarter" idx="65" hasCustomPrompt="1"/>
          </p:nvPr>
        </p:nvSpPr>
        <p:spPr>
          <a:xfrm>
            <a:off x="10025499" y="10859625"/>
            <a:ext cx="4294479" cy="9304846"/>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245" name="Group 244"/>
          <p:cNvGrpSpPr/>
          <p:nvPr/>
        </p:nvGrpSpPr>
        <p:grpSpPr>
          <a:xfrm>
            <a:off x="15797064" y="7595409"/>
            <a:ext cx="4898588" cy="9893299"/>
            <a:chOff x="3729678" y="1073150"/>
            <a:chExt cx="2449294" cy="4946650"/>
          </a:xfrm>
          <a:effectLst>
            <a:outerShdw blurRad="1270000" dist="889000" dir="2400000" algn="tl" rotWithShape="0">
              <a:schemeClr val="tx2">
                <a:lumMod val="50000"/>
                <a:alpha val="40000"/>
              </a:schemeClr>
            </a:outerShdw>
          </a:effectLst>
        </p:grpSpPr>
        <p:sp>
          <p:nvSpPr>
            <p:cNvPr id="246" name="Rounded Rectangle 245"/>
            <p:cNvSpPr/>
            <p:nvPr/>
          </p:nvSpPr>
          <p:spPr>
            <a:xfrm>
              <a:off x="3868411" y="1226223"/>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247" name="Group 246"/>
            <p:cNvGrpSpPr/>
            <p:nvPr/>
          </p:nvGrpSpPr>
          <p:grpSpPr>
            <a:xfrm>
              <a:off x="3729678" y="1073150"/>
              <a:ext cx="2449294" cy="4946650"/>
              <a:chOff x="2326834" y="1073150"/>
              <a:chExt cx="2449294" cy="4946650"/>
            </a:xfrm>
          </p:grpSpPr>
          <p:sp>
            <p:nvSpPr>
              <p:cNvPr id="248"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49"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50" name="Скругленный прямоугольник 51"/>
              <p:cNvSpPr/>
              <p:nvPr/>
            </p:nvSpPr>
            <p:spPr>
              <a:xfrm>
                <a:off x="4595827"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51"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52" name="Скругленный прямоугольник 54"/>
              <p:cNvSpPr/>
              <p:nvPr/>
            </p:nvSpPr>
            <p:spPr>
              <a:xfrm>
                <a:off x="2339842" y="1073150"/>
                <a:ext cx="2417895" cy="494665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53" name="Скругленный прямоугольник 54"/>
              <p:cNvSpPr/>
              <p:nvPr/>
            </p:nvSpPr>
            <p:spPr>
              <a:xfrm>
                <a:off x="2364581" y="1097757"/>
                <a:ext cx="2369343" cy="4895850"/>
              </a:xfrm>
              <a:prstGeom prst="roundRect">
                <a:avLst>
                  <a:gd name="adj" fmla="val 16167"/>
                </a:avLst>
              </a:prstGeom>
              <a:solidFill>
                <a:schemeClr val="bg1">
                  <a:alpha val="70000"/>
                </a:schemeClr>
              </a:solidFill>
              <a:ln w="28575">
                <a:gradFill>
                  <a:gsLst>
                    <a:gs pos="0">
                      <a:schemeClr val="bg1"/>
                    </a:gs>
                    <a:gs pos="10000">
                      <a:schemeClr val="bg1"/>
                    </a:gs>
                    <a:gs pos="100000">
                      <a:schemeClr val="bg1"/>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54" name="Овал 57"/>
              <p:cNvSpPr/>
              <p:nvPr/>
            </p:nvSpPr>
            <p:spPr>
              <a:xfrm flipH="1">
                <a:off x="3784134" y="1246808"/>
                <a:ext cx="59518" cy="58098"/>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255" name="Скругленный прямоугольник 56"/>
              <p:cNvSpPr/>
              <p:nvPr/>
            </p:nvSpPr>
            <p:spPr>
              <a:xfrm>
                <a:off x="3396343" y="1252998"/>
                <a:ext cx="295988" cy="45719"/>
              </a:xfrm>
              <a:prstGeom prst="roundRect">
                <a:avLst/>
              </a:prstGeom>
              <a:gradFill>
                <a:gsLst>
                  <a:gs pos="100000">
                    <a:schemeClr val="tx1">
                      <a:lumMod val="50000"/>
                      <a:lumOff val="50000"/>
                    </a:schemeClr>
                  </a:gs>
                  <a:gs pos="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256" name="Straight Connector 255"/>
              <p:cNvCxnSpPr/>
              <p:nvPr/>
            </p:nvCxnSpPr>
            <p:spPr>
              <a:xfrm>
                <a:off x="4722018"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2339954"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4722494"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2340430"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sp>
        <p:nvSpPr>
          <p:cNvPr id="260" name="Picture Placeholder 259"/>
          <p:cNvSpPr>
            <a:spLocks noGrp="1"/>
          </p:cNvSpPr>
          <p:nvPr>
            <p:ph type="pic" sz="quarter" idx="71" hasCustomPrompt="1"/>
          </p:nvPr>
        </p:nvSpPr>
        <p:spPr>
          <a:xfrm>
            <a:off x="16084831" y="7897956"/>
            <a:ext cx="4294479" cy="9304846"/>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262" name="Group 261"/>
          <p:cNvGrpSpPr/>
          <p:nvPr/>
        </p:nvGrpSpPr>
        <p:grpSpPr>
          <a:xfrm>
            <a:off x="15809553" y="-3634312"/>
            <a:ext cx="4889063" cy="9893299"/>
            <a:chOff x="889918" y="1073150"/>
            <a:chExt cx="2444531" cy="4946650"/>
          </a:xfrm>
          <a:effectLst>
            <a:outerShdw blurRad="1270000" dist="889000" dir="2400000" algn="tl" rotWithShape="0">
              <a:schemeClr val="tx2">
                <a:lumMod val="50000"/>
                <a:alpha val="40000"/>
              </a:schemeClr>
            </a:outerShdw>
          </a:effectLst>
        </p:grpSpPr>
        <p:sp>
          <p:nvSpPr>
            <p:cNvPr id="263" name="Rounded Rectangle 262"/>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264" name="Group 263"/>
            <p:cNvGrpSpPr/>
            <p:nvPr/>
          </p:nvGrpSpPr>
          <p:grpSpPr>
            <a:xfrm>
              <a:off x="889918" y="1073150"/>
              <a:ext cx="2444531" cy="4946650"/>
              <a:chOff x="2326834" y="1073150"/>
              <a:chExt cx="2444531" cy="4946650"/>
            </a:xfrm>
          </p:grpSpPr>
          <p:sp>
            <p:nvSpPr>
              <p:cNvPr id="265"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66"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67"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68"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69"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70" name="Скругленный прямоугольник 54"/>
              <p:cNvSpPr/>
              <p:nvPr/>
            </p:nvSpPr>
            <p:spPr>
              <a:xfrm>
                <a:off x="2364581" y="1097757"/>
                <a:ext cx="2369343" cy="4895850"/>
              </a:xfrm>
              <a:prstGeom prst="roundRect">
                <a:avLst>
                  <a:gd name="adj" fmla="val 16167"/>
                </a:avLst>
              </a:prstGeom>
              <a:noFill/>
              <a:ln w="28575">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71"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272"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273" name="Straight Connector 272"/>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2347097"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4715689" y="5543515"/>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2349954"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277" name="Picture Placeholder 276"/>
          <p:cNvSpPr>
            <a:spLocks noGrp="1"/>
          </p:cNvSpPr>
          <p:nvPr>
            <p:ph type="pic" sz="quarter" idx="72" hasCustomPrompt="1"/>
          </p:nvPr>
        </p:nvSpPr>
        <p:spPr>
          <a:xfrm>
            <a:off x="16097321" y="-3331767"/>
            <a:ext cx="4294479" cy="9304846"/>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278" name="Group 277"/>
          <p:cNvGrpSpPr/>
          <p:nvPr/>
        </p:nvGrpSpPr>
        <p:grpSpPr>
          <a:xfrm>
            <a:off x="9740746" y="-752316"/>
            <a:ext cx="4898588" cy="9893299"/>
            <a:chOff x="3729678" y="1073150"/>
            <a:chExt cx="2449294" cy="4946650"/>
          </a:xfrm>
          <a:effectLst>
            <a:outerShdw blurRad="1270000" dist="889000" dir="2400000" algn="tl" rotWithShape="0">
              <a:schemeClr val="tx2">
                <a:lumMod val="50000"/>
                <a:alpha val="40000"/>
              </a:schemeClr>
            </a:outerShdw>
          </a:effectLst>
        </p:grpSpPr>
        <p:sp>
          <p:nvSpPr>
            <p:cNvPr id="279" name="Rounded Rectangle 278"/>
            <p:cNvSpPr/>
            <p:nvPr/>
          </p:nvSpPr>
          <p:spPr>
            <a:xfrm>
              <a:off x="3868411" y="1226223"/>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280" name="Group 279"/>
            <p:cNvGrpSpPr/>
            <p:nvPr/>
          </p:nvGrpSpPr>
          <p:grpSpPr>
            <a:xfrm>
              <a:off x="3729678" y="1073150"/>
              <a:ext cx="2449294" cy="4946650"/>
              <a:chOff x="2326834" y="1073150"/>
              <a:chExt cx="2449294" cy="4946650"/>
            </a:xfrm>
          </p:grpSpPr>
          <p:sp>
            <p:nvSpPr>
              <p:cNvPr id="281"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82"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83" name="Скругленный прямоугольник 51"/>
              <p:cNvSpPr/>
              <p:nvPr/>
            </p:nvSpPr>
            <p:spPr>
              <a:xfrm>
                <a:off x="4595827"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84"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85" name="Скругленный прямоугольник 54"/>
              <p:cNvSpPr/>
              <p:nvPr/>
            </p:nvSpPr>
            <p:spPr>
              <a:xfrm>
                <a:off x="2339842" y="1073150"/>
                <a:ext cx="2417895" cy="494665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86" name="Скругленный прямоугольник 54"/>
              <p:cNvSpPr/>
              <p:nvPr/>
            </p:nvSpPr>
            <p:spPr>
              <a:xfrm>
                <a:off x="2364581" y="1097757"/>
                <a:ext cx="2369343" cy="4895850"/>
              </a:xfrm>
              <a:prstGeom prst="roundRect">
                <a:avLst>
                  <a:gd name="adj" fmla="val 16167"/>
                </a:avLst>
              </a:prstGeom>
              <a:solidFill>
                <a:schemeClr val="bg1">
                  <a:alpha val="70000"/>
                </a:schemeClr>
              </a:solidFill>
              <a:ln w="28575">
                <a:gradFill>
                  <a:gsLst>
                    <a:gs pos="0">
                      <a:schemeClr val="bg1"/>
                    </a:gs>
                    <a:gs pos="10000">
                      <a:schemeClr val="bg1"/>
                    </a:gs>
                    <a:gs pos="100000">
                      <a:schemeClr val="bg1"/>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287" name="Овал 57"/>
              <p:cNvSpPr/>
              <p:nvPr/>
            </p:nvSpPr>
            <p:spPr>
              <a:xfrm flipH="1">
                <a:off x="3784134" y="1246808"/>
                <a:ext cx="59518" cy="58098"/>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6"/>
                  <a:t> </a:t>
                </a:r>
              </a:p>
            </p:txBody>
          </p:sp>
          <p:sp>
            <p:nvSpPr>
              <p:cNvPr id="288" name="Скругленный прямоугольник 56"/>
              <p:cNvSpPr/>
              <p:nvPr/>
            </p:nvSpPr>
            <p:spPr>
              <a:xfrm>
                <a:off x="3396343" y="1252998"/>
                <a:ext cx="295988" cy="45719"/>
              </a:xfrm>
              <a:prstGeom prst="roundRect">
                <a:avLst/>
              </a:prstGeom>
              <a:gradFill>
                <a:gsLst>
                  <a:gs pos="100000">
                    <a:schemeClr val="tx1">
                      <a:lumMod val="50000"/>
                      <a:lumOff val="50000"/>
                    </a:schemeClr>
                  </a:gs>
                  <a:gs pos="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cxnSp>
            <p:nvCxnSpPr>
              <p:cNvPr id="289" name="Straight Connector 288"/>
              <p:cNvCxnSpPr/>
              <p:nvPr/>
            </p:nvCxnSpPr>
            <p:spPr>
              <a:xfrm>
                <a:off x="4720859" y="157763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2348323" y="1589303"/>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4722494"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2340430"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sp>
        <p:nvSpPr>
          <p:cNvPr id="293" name="Picture Placeholder 292"/>
          <p:cNvSpPr>
            <a:spLocks noGrp="1"/>
          </p:cNvSpPr>
          <p:nvPr>
            <p:ph type="pic" sz="quarter" idx="73" hasCustomPrompt="1"/>
          </p:nvPr>
        </p:nvSpPr>
        <p:spPr>
          <a:xfrm>
            <a:off x="10028514" y="-449769"/>
            <a:ext cx="4294479" cy="9304846"/>
          </a:xfrm>
          <a:custGeom>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8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5173511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4000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400" fill="hold"/>
                                        <p:tgtEl>
                                          <p:spTgt spid="92"/>
                                        </p:tgtEl>
                                        <p:attrNameLst>
                                          <p:attrName>ppt_x</p:attrName>
                                        </p:attrNameLst>
                                      </p:cBhvr>
                                      <p:tavLst>
                                        <p:tav tm="0">
                                          <p:val>
                                            <p:strVal val="#ppt_x"/>
                                          </p:val>
                                        </p:tav>
                                        <p:tav tm="100000">
                                          <p:val>
                                            <p:strVal val="#ppt_x"/>
                                          </p:val>
                                        </p:tav>
                                      </p:tavLst>
                                    </p:anim>
                                    <p:anim calcmode="lin" valueType="num">
                                      <p:cBhvr additive="base">
                                        <p:cTn id="8" dur="400" fill="hold"/>
                                        <p:tgtEl>
                                          <p:spTgt spid="92"/>
                                        </p:tgtEl>
                                        <p:attrNameLst>
                                          <p:attrName>ppt_y</p:attrName>
                                        </p:attrNameLst>
                                      </p:cBhvr>
                                      <p:tavLst>
                                        <p:tav tm="0">
                                          <p:val>
                                            <p:strVal val="1+#ppt_h/2"/>
                                          </p:val>
                                        </p:tav>
                                        <p:tav tm="100000">
                                          <p:val>
                                            <p:strVal val="#ppt_y"/>
                                          </p:val>
                                        </p:tav>
                                      </p:tavLst>
                                    </p:anim>
                                  </p:childTnLst>
                                </p:cTn>
                              </p:par>
                              <p:par>
                                <p:cTn id="9" presetID="2" presetClass="entr" presetSubtype="4" decel="40000" fill="hold" nodeType="with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400" fill="hold"/>
                                        <p:tgtEl>
                                          <p:spTgt spid="94"/>
                                        </p:tgtEl>
                                        <p:attrNameLst>
                                          <p:attrName>ppt_x</p:attrName>
                                        </p:attrNameLst>
                                      </p:cBhvr>
                                      <p:tavLst>
                                        <p:tav tm="0">
                                          <p:val>
                                            <p:strVal val="#ppt_x"/>
                                          </p:val>
                                        </p:tav>
                                        <p:tav tm="100000">
                                          <p:val>
                                            <p:strVal val="#ppt_x"/>
                                          </p:val>
                                        </p:tav>
                                      </p:tavLst>
                                    </p:anim>
                                    <p:anim calcmode="lin" valueType="num">
                                      <p:cBhvr additive="base">
                                        <p:cTn id="12" dur="4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p:ext>
  </p:extLst>
</p:sldLayout>
</file>

<file path=ppt/slideLayouts/slideLayout1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6_Device with Content">
    <p:spTree>
      <p:nvGrpSpPr>
        <p:cNvPr id="1" name=""/>
        <p:cNvGrpSpPr/>
        <p:nvPr/>
      </p:nvGrpSpPr>
      <p:grpSpPr>
        <a:xfrm>
          <a:off x="0" y="0"/>
          <a:ext cx="0" cy="0"/>
        </a:xfrm>
      </p:grpSpPr>
      <p:cxnSp>
        <p:nvCxnSpPr>
          <p:cNvPr id="55" name="Прямая соединительная линия 48"/>
          <p:cNvCxnSpPr/>
          <p:nvPr userDrawn="1"/>
        </p:nvCxnSpPr>
        <p:spPr>
          <a:xfrm flipH="1">
            <a:off x="17655408" y="11837202"/>
            <a:ext cx="0" cy="108238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6" name="Oval 155"/>
          <p:cNvSpPr/>
          <p:nvPr/>
        </p:nvSpPr>
        <p:spPr>
          <a:xfrm>
            <a:off x="5360433" y="8844140"/>
            <a:ext cx="489021" cy="48644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5399"/>
          </a:p>
        </p:txBody>
      </p:sp>
      <p:grpSp>
        <p:nvGrpSpPr>
          <p:cNvPr id="108" name="Group 107"/>
          <p:cNvGrpSpPr/>
          <p:nvPr/>
        </p:nvGrpSpPr>
        <p:grpSpPr>
          <a:xfrm>
            <a:off x="3132745" y="5763141"/>
            <a:ext cx="4978157" cy="10104236"/>
            <a:chOff x="2022591" y="1131543"/>
            <a:chExt cx="2489079" cy="5052118"/>
          </a:xfrm>
          <a:effectLst>
            <a:outerShdw blurRad="1270000" dist="889000" dir="2400000" algn="tl" rotWithShape="0">
              <a:schemeClr val="tx2">
                <a:lumMod val="50000"/>
                <a:alpha val="40000"/>
              </a:schemeClr>
            </a:outerShdw>
          </a:effectLst>
        </p:grpSpPr>
        <p:sp>
          <p:nvSpPr>
            <p:cNvPr id="109" name="Rounded Rectangle 108"/>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110"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11"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12"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13"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14"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15"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16"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17"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grpSp>
      <p:sp>
        <p:nvSpPr>
          <p:cNvPr id="118" name="Рисунок 13"/>
          <p:cNvSpPr>
            <a:spLocks noGrp="1"/>
          </p:cNvSpPr>
          <p:nvPr>
            <p:ph type="pic" sz="quarter" idx="65" hasCustomPrompt="1"/>
          </p:nvPr>
        </p:nvSpPr>
        <p:spPr>
          <a:xfrm>
            <a:off x="3456586" y="7030633"/>
            <a:ext cx="4335095" cy="7656863"/>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119" name="Group 118"/>
          <p:cNvGrpSpPr/>
          <p:nvPr/>
        </p:nvGrpSpPr>
        <p:grpSpPr>
          <a:xfrm>
            <a:off x="9715233" y="5763141"/>
            <a:ext cx="4978157" cy="10104236"/>
            <a:chOff x="2022591" y="1131543"/>
            <a:chExt cx="2489079" cy="5052118"/>
          </a:xfrm>
          <a:effectLst>
            <a:outerShdw blurRad="1270000" dist="889000" dir="2400000" algn="tl" rotWithShape="0">
              <a:schemeClr val="tx2">
                <a:lumMod val="50000"/>
                <a:alpha val="40000"/>
              </a:schemeClr>
            </a:outerShdw>
          </a:effectLst>
        </p:grpSpPr>
        <p:sp>
          <p:nvSpPr>
            <p:cNvPr id="120" name="Rounded Rectangle 119"/>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121"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22"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23"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24"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25"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26"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27"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28"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grpSp>
      <p:sp>
        <p:nvSpPr>
          <p:cNvPr id="141" name="Рисунок 13"/>
          <p:cNvSpPr>
            <a:spLocks noGrp="1"/>
          </p:cNvSpPr>
          <p:nvPr>
            <p:ph type="pic" sz="quarter" idx="83" hasCustomPrompt="1"/>
          </p:nvPr>
        </p:nvSpPr>
        <p:spPr>
          <a:xfrm>
            <a:off x="10039075" y="7030633"/>
            <a:ext cx="4335095" cy="7656863"/>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grpSp>
        <p:nvGrpSpPr>
          <p:cNvPr id="142" name="Group 141"/>
          <p:cNvGrpSpPr/>
          <p:nvPr/>
        </p:nvGrpSpPr>
        <p:grpSpPr>
          <a:xfrm>
            <a:off x="16216730" y="5763141"/>
            <a:ext cx="4978157" cy="10104236"/>
            <a:chOff x="2022591" y="1131543"/>
            <a:chExt cx="2489079" cy="5052118"/>
          </a:xfrm>
          <a:effectLst>
            <a:outerShdw blurRad="1270000" dist="889000" dir="2400000" algn="tl" rotWithShape="0">
              <a:schemeClr val="tx2">
                <a:lumMod val="50000"/>
                <a:alpha val="40000"/>
              </a:schemeClr>
            </a:outerShdw>
          </a:effectLst>
        </p:grpSpPr>
        <p:sp>
          <p:nvSpPr>
            <p:cNvPr id="143" name="Rounded Rectangle 142"/>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144"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45"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46"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47"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48"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49"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50"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151"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grpSp>
      <p:sp>
        <p:nvSpPr>
          <p:cNvPr id="152" name="Рисунок 13"/>
          <p:cNvSpPr>
            <a:spLocks noGrp="1"/>
          </p:cNvSpPr>
          <p:nvPr>
            <p:ph type="pic" sz="quarter" idx="84" hasCustomPrompt="1"/>
          </p:nvPr>
        </p:nvSpPr>
        <p:spPr>
          <a:xfrm>
            <a:off x="16540569" y="7030633"/>
            <a:ext cx="4335095" cy="7656863"/>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255" name="Shape 41"/>
          <p:cNvSpPr>
            <a:spLocks noGrp="1"/>
          </p:cNvSpPr>
          <p:nvPr>
            <p:ph type="body" sz="quarter" idx="141" hasCustomPrompt="1"/>
          </p:nvPr>
        </p:nvSpPr>
        <p:spPr>
          <a:xfrm>
            <a:off x="2615296" y="2650794"/>
            <a:ext cx="6131984" cy="2444143"/>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56" name="Shape 17"/>
          <p:cNvSpPr>
            <a:spLocks noGrp="1"/>
          </p:cNvSpPr>
          <p:nvPr>
            <p:ph type="body" sz="quarter" idx="142" hasCustomPrompt="1"/>
          </p:nvPr>
        </p:nvSpPr>
        <p:spPr>
          <a:xfrm>
            <a:off x="2615296" y="1507972"/>
            <a:ext cx="6131984" cy="1015843"/>
          </a:xfrm>
          <a:prstGeom prst="rect">
            <a:avLst/>
          </a:prstGeom>
        </p:spPr>
        <p:txBody>
          <a:bodyPr wrap="square" lIns="0" tIns="0" rIns="0" bIns="10800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57" name="Shape 41"/>
          <p:cNvSpPr>
            <a:spLocks noGrp="1"/>
          </p:cNvSpPr>
          <p:nvPr>
            <p:ph type="body" sz="quarter" idx="143" hasCustomPrompt="1"/>
          </p:nvPr>
        </p:nvSpPr>
        <p:spPr>
          <a:xfrm>
            <a:off x="9134320" y="2648513"/>
            <a:ext cx="6131984" cy="2445412"/>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58" name="Shape 17"/>
          <p:cNvSpPr>
            <a:spLocks noGrp="1"/>
          </p:cNvSpPr>
          <p:nvPr>
            <p:ph type="body" sz="quarter" idx="144" hasCustomPrompt="1"/>
          </p:nvPr>
        </p:nvSpPr>
        <p:spPr>
          <a:xfrm>
            <a:off x="9134320" y="1505688"/>
            <a:ext cx="6131984" cy="1015843"/>
          </a:xfrm>
          <a:prstGeom prst="rect">
            <a:avLst/>
          </a:prstGeom>
        </p:spPr>
        <p:txBody>
          <a:bodyPr wrap="square" lIns="0" tIns="0" rIns="0" bIns="10800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59" name="Shape 41"/>
          <p:cNvSpPr>
            <a:spLocks noGrp="1"/>
          </p:cNvSpPr>
          <p:nvPr>
            <p:ph type="body" sz="quarter" idx="145" hasCustomPrompt="1"/>
          </p:nvPr>
        </p:nvSpPr>
        <p:spPr>
          <a:xfrm>
            <a:off x="15653344" y="2648513"/>
            <a:ext cx="6131984" cy="2445412"/>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60" name="Shape 17"/>
          <p:cNvSpPr>
            <a:spLocks noGrp="1"/>
          </p:cNvSpPr>
          <p:nvPr>
            <p:ph type="body" sz="quarter" idx="146" hasCustomPrompt="1"/>
          </p:nvPr>
        </p:nvSpPr>
        <p:spPr>
          <a:xfrm>
            <a:off x="15653344" y="1505688"/>
            <a:ext cx="6131984" cy="1015843"/>
          </a:xfrm>
          <a:prstGeom prst="rect">
            <a:avLst/>
          </a:prstGeom>
        </p:spPr>
        <p:txBody>
          <a:bodyPr wrap="square" lIns="0" tIns="0" rIns="0" bIns="10800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4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6734866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4000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400" fill="hold"/>
                                        <p:tgtEl>
                                          <p:spTgt spid="55"/>
                                        </p:tgtEl>
                                        <p:attrNameLst>
                                          <p:attrName>ppt_x</p:attrName>
                                        </p:attrNameLst>
                                      </p:cBhvr>
                                      <p:tavLst>
                                        <p:tav tm="0">
                                          <p:val>
                                            <p:strVal val="#ppt_x"/>
                                          </p:val>
                                        </p:tav>
                                        <p:tav tm="100000">
                                          <p:val>
                                            <p:strVal val="#ppt_x"/>
                                          </p:val>
                                        </p:tav>
                                      </p:tavLst>
                                    </p:anim>
                                    <p:anim calcmode="lin" valueType="num">
                                      <p:cBhvr additive="base">
                                        <p:cTn id="8" dur="400" fill="hold"/>
                                        <p:tgtEl>
                                          <p:spTgt spid="55"/>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200"/>
                                  </p:stCondLst>
                                  <p:childTnLst>
                                    <p:set>
                                      <p:cBhvr>
                                        <p:cTn id="10" dur="1" fill="hold">
                                          <p:stCondLst>
                                            <p:cond delay="0"/>
                                          </p:stCondLst>
                                        </p:cTn>
                                        <p:tgtEl>
                                          <p:spTgt spid="256">
                                            <p:txEl>
                                              <p:pRg st="0" end="0"/>
                                            </p:txEl>
                                          </p:spTgt>
                                        </p:tgtEl>
                                        <p:attrNameLst>
                                          <p:attrName>style.visibility</p:attrName>
                                        </p:attrNameLst>
                                      </p:cBhvr>
                                      <p:to>
                                        <p:strVal val="visible"/>
                                      </p:to>
                                    </p:set>
                                    <p:animEffect transition="in" filter="fade">
                                      <p:cBhvr>
                                        <p:cTn id="11" dur="1000"/>
                                        <p:tgtEl>
                                          <p:spTgt spid="256">
                                            <p:txEl>
                                              <p:pRg st="0" end="0"/>
                                            </p:txEl>
                                          </p:spTgt>
                                        </p:tgtEl>
                                      </p:cBhvr>
                                    </p:animEffect>
                                    <p:anim calcmode="lin" valueType="num">
                                      <p:cBhvr>
                                        <p:cTn id="12" dur="1000" fill="hold"/>
                                        <p:tgtEl>
                                          <p:spTgt spid="25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56">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300"/>
                                  </p:stCondLst>
                                  <p:childTnLst>
                                    <p:set>
                                      <p:cBhvr>
                                        <p:cTn id="15" dur="1" fill="hold">
                                          <p:stCondLst>
                                            <p:cond delay="0"/>
                                          </p:stCondLst>
                                        </p:cTn>
                                        <p:tgtEl>
                                          <p:spTgt spid="255">
                                            <p:txEl>
                                              <p:pRg st="0" end="0"/>
                                            </p:txEl>
                                          </p:spTgt>
                                        </p:tgtEl>
                                        <p:attrNameLst>
                                          <p:attrName>style.visibility</p:attrName>
                                        </p:attrNameLst>
                                      </p:cBhvr>
                                      <p:to>
                                        <p:strVal val="visible"/>
                                      </p:to>
                                    </p:set>
                                    <p:animEffect transition="in" filter="fade">
                                      <p:cBhvr>
                                        <p:cTn id="16" dur="1000"/>
                                        <p:tgtEl>
                                          <p:spTgt spid="255">
                                            <p:txEl>
                                              <p:pRg st="0" end="0"/>
                                            </p:txEl>
                                          </p:spTgt>
                                        </p:tgtEl>
                                      </p:cBhvr>
                                    </p:animEffect>
                                    <p:anim calcmode="lin" valueType="num">
                                      <p:cBhvr>
                                        <p:cTn id="17" dur="1000" fill="hold"/>
                                        <p:tgtEl>
                                          <p:spTgt spid="25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55">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400"/>
                                  </p:stCondLst>
                                  <p:childTnLst>
                                    <p:set>
                                      <p:cBhvr>
                                        <p:cTn id="20" dur="1" fill="hold">
                                          <p:stCondLst>
                                            <p:cond delay="0"/>
                                          </p:stCondLst>
                                        </p:cTn>
                                        <p:tgtEl>
                                          <p:spTgt spid="258">
                                            <p:txEl>
                                              <p:pRg st="0" end="0"/>
                                            </p:txEl>
                                          </p:spTgt>
                                        </p:tgtEl>
                                        <p:attrNameLst>
                                          <p:attrName>style.visibility</p:attrName>
                                        </p:attrNameLst>
                                      </p:cBhvr>
                                      <p:to>
                                        <p:strVal val="visible"/>
                                      </p:to>
                                    </p:set>
                                    <p:animEffect transition="in" filter="fade">
                                      <p:cBhvr>
                                        <p:cTn id="21" dur="1000"/>
                                        <p:tgtEl>
                                          <p:spTgt spid="258">
                                            <p:txEl>
                                              <p:pRg st="0" end="0"/>
                                            </p:txEl>
                                          </p:spTgt>
                                        </p:tgtEl>
                                      </p:cBhvr>
                                    </p:animEffect>
                                    <p:anim calcmode="lin" valueType="num">
                                      <p:cBhvr>
                                        <p:cTn id="22" dur="1000" fill="hold"/>
                                        <p:tgtEl>
                                          <p:spTgt spid="25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58">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257">
                                            <p:txEl>
                                              <p:pRg st="0" end="0"/>
                                            </p:txEl>
                                          </p:spTgt>
                                        </p:tgtEl>
                                        <p:attrNameLst>
                                          <p:attrName>style.visibility</p:attrName>
                                        </p:attrNameLst>
                                      </p:cBhvr>
                                      <p:to>
                                        <p:strVal val="visible"/>
                                      </p:to>
                                    </p:set>
                                    <p:animEffect transition="in" filter="fade">
                                      <p:cBhvr>
                                        <p:cTn id="26" dur="1000"/>
                                        <p:tgtEl>
                                          <p:spTgt spid="257">
                                            <p:txEl>
                                              <p:pRg st="0" end="0"/>
                                            </p:txEl>
                                          </p:spTgt>
                                        </p:tgtEl>
                                      </p:cBhvr>
                                    </p:animEffect>
                                    <p:anim calcmode="lin" valueType="num">
                                      <p:cBhvr>
                                        <p:cTn id="27" dur="1000" fill="hold"/>
                                        <p:tgtEl>
                                          <p:spTgt spid="25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57">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260">
                                            <p:txEl>
                                              <p:pRg st="0" end="0"/>
                                            </p:txEl>
                                          </p:spTgt>
                                        </p:tgtEl>
                                        <p:attrNameLst>
                                          <p:attrName>style.visibility</p:attrName>
                                        </p:attrNameLst>
                                      </p:cBhvr>
                                      <p:to>
                                        <p:strVal val="visible"/>
                                      </p:to>
                                    </p:set>
                                    <p:animEffect transition="in" filter="fade">
                                      <p:cBhvr>
                                        <p:cTn id="31" dur="1000"/>
                                        <p:tgtEl>
                                          <p:spTgt spid="260">
                                            <p:txEl>
                                              <p:pRg st="0" end="0"/>
                                            </p:txEl>
                                          </p:spTgt>
                                        </p:tgtEl>
                                      </p:cBhvr>
                                    </p:animEffect>
                                    <p:anim calcmode="lin" valueType="num">
                                      <p:cBhvr>
                                        <p:cTn id="32" dur="1000" fill="hold"/>
                                        <p:tgtEl>
                                          <p:spTgt spid="26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60">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700"/>
                                  </p:stCondLst>
                                  <p:childTnLst>
                                    <p:set>
                                      <p:cBhvr>
                                        <p:cTn id="35" dur="1" fill="hold">
                                          <p:stCondLst>
                                            <p:cond delay="0"/>
                                          </p:stCondLst>
                                        </p:cTn>
                                        <p:tgtEl>
                                          <p:spTgt spid="259">
                                            <p:txEl>
                                              <p:pRg st="0" end="0"/>
                                            </p:txEl>
                                          </p:spTgt>
                                        </p:tgtEl>
                                        <p:attrNameLst>
                                          <p:attrName>style.visibility</p:attrName>
                                        </p:attrNameLst>
                                      </p:cBhvr>
                                      <p:to>
                                        <p:strVal val="visible"/>
                                      </p:to>
                                    </p:set>
                                    <p:animEffect transition="in" filter="fade">
                                      <p:cBhvr>
                                        <p:cTn id="36" dur="1000"/>
                                        <p:tgtEl>
                                          <p:spTgt spid="259">
                                            <p:txEl>
                                              <p:pRg st="0" end="0"/>
                                            </p:txEl>
                                          </p:spTgt>
                                        </p:tgtEl>
                                      </p:cBhvr>
                                    </p:animEffect>
                                    <p:anim calcmode="lin" valueType="num">
                                      <p:cBhvr>
                                        <p:cTn id="37" dur="1000" fill="hold"/>
                                        <p:tgtEl>
                                          <p:spTgt spid="25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build="p">
        <p:tmplLst>
          <p:tmpl lvl="1">
            <p:tnLst>
              <p:par>
                <p:cTn presetID="42" presetClass="entr" presetSubtype="0" fill="hold" nodeType="withEffect">
                  <p:stCondLst>
                    <p:cond delay="300"/>
                  </p:stCondLst>
                  <p:childTnLst>
                    <p:set>
                      <p:cBhvr>
                        <p:cTn dur="1" fill="hold">
                          <p:stCondLst>
                            <p:cond delay="0"/>
                          </p:stCondLst>
                        </p:cTn>
                        <p:tgtEl>
                          <p:spTgt spid="255"/>
                        </p:tgtEl>
                        <p:attrNameLst>
                          <p:attrName>style.visibility</p:attrName>
                        </p:attrNameLst>
                      </p:cBhvr>
                      <p:to>
                        <p:strVal val="visible"/>
                      </p:to>
                    </p:set>
                    <p:animEffect transition="in" filter="fade">
                      <p:cBhvr>
                        <p:cTn dur="1000"/>
                        <p:tgtEl>
                          <p:spTgt spid="255"/>
                        </p:tgtEl>
                      </p:cBhvr>
                    </p:animEffect>
                    <p:anim calcmode="lin" valueType="num">
                      <p:cBhvr>
                        <p:cTn dur="1000" fill="hold"/>
                        <p:tgtEl>
                          <p:spTgt spid="255"/>
                        </p:tgtEl>
                        <p:attrNameLst>
                          <p:attrName>ppt_x</p:attrName>
                        </p:attrNameLst>
                      </p:cBhvr>
                      <p:tavLst>
                        <p:tav tm="0">
                          <p:val>
                            <p:strVal val="#ppt_x"/>
                          </p:val>
                        </p:tav>
                        <p:tav tm="100000">
                          <p:val>
                            <p:strVal val="#ppt_x"/>
                          </p:val>
                        </p:tav>
                      </p:tavLst>
                    </p:anim>
                    <p:anim calcmode="lin" valueType="num">
                      <p:cBhvr>
                        <p:cTn dur="1000" fill="hold"/>
                        <p:tgtEl>
                          <p:spTgt spid="255"/>
                        </p:tgtEl>
                        <p:attrNameLst>
                          <p:attrName>ppt_y</p:attrName>
                        </p:attrNameLst>
                      </p:cBhvr>
                      <p:tavLst>
                        <p:tav tm="0">
                          <p:val>
                            <p:strVal val="#ppt_y+.1"/>
                          </p:val>
                        </p:tav>
                        <p:tav tm="100000">
                          <p:val>
                            <p:strVal val="#ppt_y"/>
                          </p:val>
                        </p:tav>
                      </p:tavLst>
                    </p:anim>
                  </p:childTnLst>
                </p:cTn>
              </p:par>
            </p:tnLst>
          </p:tmpl>
        </p:tmplLst>
      </p:bldP>
      <p:bldP spid="256" grpId="0" build="p">
        <p:tmplLst>
          <p:tmpl lvl="1">
            <p:tnLst>
              <p:par>
                <p:cTn presetID="42" presetClass="entr" presetSubtype="0" fill="hold" nodeType="withEffect">
                  <p:stCondLst>
                    <p:cond delay="200"/>
                  </p:stCondLst>
                  <p:childTnLst>
                    <p:set>
                      <p:cBhvr>
                        <p:cTn dur="1" fill="hold">
                          <p:stCondLst>
                            <p:cond delay="0"/>
                          </p:stCondLst>
                        </p:cTn>
                        <p:tgtEl>
                          <p:spTgt spid="256"/>
                        </p:tgtEl>
                        <p:attrNameLst>
                          <p:attrName>style.visibility</p:attrName>
                        </p:attrNameLst>
                      </p:cBhvr>
                      <p:to>
                        <p:strVal val="visible"/>
                      </p:to>
                    </p:set>
                    <p:animEffect transition="in" filter="fade">
                      <p:cBhvr>
                        <p:cTn dur="1000"/>
                        <p:tgtEl>
                          <p:spTgt spid="256"/>
                        </p:tgtEl>
                      </p:cBhvr>
                    </p:animEffect>
                    <p:anim calcmode="lin" valueType="num">
                      <p:cBhvr>
                        <p:cTn dur="1000" fill="hold"/>
                        <p:tgtEl>
                          <p:spTgt spid="256"/>
                        </p:tgtEl>
                        <p:attrNameLst>
                          <p:attrName>ppt_x</p:attrName>
                        </p:attrNameLst>
                      </p:cBhvr>
                      <p:tavLst>
                        <p:tav tm="0">
                          <p:val>
                            <p:strVal val="#ppt_x"/>
                          </p:val>
                        </p:tav>
                        <p:tav tm="100000">
                          <p:val>
                            <p:strVal val="#ppt_x"/>
                          </p:val>
                        </p:tav>
                      </p:tavLst>
                    </p:anim>
                    <p:anim calcmode="lin" valueType="num">
                      <p:cBhvr>
                        <p:cTn dur="1000" fill="hold"/>
                        <p:tgtEl>
                          <p:spTgt spid="256"/>
                        </p:tgtEl>
                        <p:attrNameLst>
                          <p:attrName>ppt_y</p:attrName>
                        </p:attrNameLst>
                      </p:cBhvr>
                      <p:tavLst>
                        <p:tav tm="0">
                          <p:val>
                            <p:strVal val="#ppt_y+.1"/>
                          </p:val>
                        </p:tav>
                        <p:tav tm="100000">
                          <p:val>
                            <p:strVal val="#ppt_y"/>
                          </p:val>
                        </p:tav>
                      </p:tavLst>
                    </p:anim>
                  </p:childTnLst>
                </p:cTn>
              </p:par>
            </p:tnLst>
          </p:tmpl>
        </p:tmplLst>
      </p:bldP>
      <p:bldP spid="257" grpId="0" build="p">
        <p:tmplLst>
          <p:tmpl lvl="1">
            <p:tnLst>
              <p:par>
                <p:cTn presetID="42" presetClass="entr" presetSubtype="0" fill="hold" nodeType="withEffect">
                  <p:stCondLst>
                    <p:cond delay="500"/>
                  </p:stCondLst>
                  <p:childTnLst>
                    <p:set>
                      <p:cBhvr>
                        <p:cTn dur="1" fill="hold">
                          <p:stCondLst>
                            <p:cond delay="0"/>
                          </p:stCondLst>
                        </p:cTn>
                        <p:tgtEl>
                          <p:spTgt spid="257"/>
                        </p:tgtEl>
                        <p:attrNameLst>
                          <p:attrName>style.visibility</p:attrName>
                        </p:attrNameLst>
                      </p:cBhvr>
                      <p:to>
                        <p:strVal val="visible"/>
                      </p:to>
                    </p:set>
                    <p:animEffect transition="in" filter="fade">
                      <p:cBhvr>
                        <p:cTn dur="1000"/>
                        <p:tgtEl>
                          <p:spTgt spid="257"/>
                        </p:tgtEl>
                      </p:cBhvr>
                    </p:animEffect>
                    <p:anim calcmode="lin" valueType="num">
                      <p:cBhvr>
                        <p:cTn dur="1000" fill="hold"/>
                        <p:tgtEl>
                          <p:spTgt spid="257"/>
                        </p:tgtEl>
                        <p:attrNameLst>
                          <p:attrName>ppt_x</p:attrName>
                        </p:attrNameLst>
                      </p:cBhvr>
                      <p:tavLst>
                        <p:tav tm="0">
                          <p:val>
                            <p:strVal val="#ppt_x"/>
                          </p:val>
                        </p:tav>
                        <p:tav tm="100000">
                          <p:val>
                            <p:strVal val="#ppt_x"/>
                          </p:val>
                        </p:tav>
                      </p:tavLst>
                    </p:anim>
                    <p:anim calcmode="lin" valueType="num">
                      <p:cBhvr>
                        <p:cTn dur="1000" fill="hold"/>
                        <p:tgtEl>
                          <p:spTgt spid="257"/>
                        </p:tgtEl>
                        <p:attrNameLst>
                          <p:attrName>ppt_y</p:attrName>
                        </p:attrNameLst>
                      </p:cBhvr>
                      <p:tavLst>
                        <p:tav tm="0">
                          <p:val>
                            <p:strVal val="#ppt_y+.1"/>
                          </p:val>
                        </p:tav>
                        <p:tav tm="100000">
                          <p:val>
                            <p:strVal val="#ppt_y"/>
                          </p:val>
                        </p:tav>
                      </p:tavLst>
                    </p:anim>
                  </p:childTnLst>
                </p:cTn>
              </p:par>
            </p:tnLst>
          </p:tmpl>
        </p:tmplLst>
      </p:bldP>
      <p:bldP spid="258" grpId="0" build="p">
        <p:tmplLst>
          <p:tmpl lvl="1">
            <p:tnLst>
              <p:par>
                <p:cTn presetID="42" presetClass="entr" presetSubtype="0" fill="hold" nodeType="withEffect">
                  <p:stCondLst>
                    <p:cond delay="400"/>
                  </p:stCondLst>
                  <p:childTnLst>
                    <p:set>
                      <p:cBhvr>
                        <p:cTn dur="1" fill="hold">
                          <p:stCondLst>
                            <p:cond delay="0"/>
                          </p:stCondLst>
                        </p:cTn>
                        <p:tgtEl>
                          <p:spTgt spid="258"/>
                        </p:tgtEl>
                        <p:attrNameLst>
                          <p:attrName>style.visibility</p:attrName>
                        </p:attrNameLst>
                      </p:cBhvr>
                      <p:to>
                        <p:strVal val="visible"/>
                      </p:to>
                    </p:set>
                    <p:animEffect transition="in" filter="fade">
                      <p:cBhvr>
                        <p:cTn dur="1000"/>
                        <p:tgtEl>
                          <p:spTgt spid="258"/>
                        </p:tgtEl>
                      </p:cBhvr>
                    </p:animEffect>
                    <p:anim calcmode="lin" valueType="num">
                      <p:cBhvr>
                        <p:cTn dur="1000" fill="hold"/>
                        <p:tgtEl>
                          <p:spTgt spid="258"/>
                        </p:tgtEl>
                        <p:attrNameLst>
                          <p:attrName>ppt_x</p:attrName>
                        </p:attrNameLst>
                      </p:cBhvr>
                      <p:tavLst>
                        <p:tav tm="0">
                          <p:val>
                            <p:strVal val="#ppt_x"/>
                          </p:val>
                        </p:tav>
                        <p:tav tm="100000">
                          <p:val>
                            <p:strVal val="#ppt_x"/>
                          </p:val>
                        </p:tav>
                      </p:tavLst>
                    </p:anim>
                    <p:anim calcmode="lin" valueType="num">
                      <p:cBhvr>
                        <p:cTn dur="1000" fill="hold"/>
                        <p:tgtEl>
                          <p:spTgt spid="258"/>
                        </p:tgtEl>
                        <p:attrNameLst>
                          <p:attrName>ppt_y</p:attrName>
                        </p:attrNameLst>
                      </p:cBhvr>
                      <p:tavLst>
                        <p:tav tm="0">
                          <p:val>
                            <p:strVal val="#ppt_y+.1"/>
                          </p:val>
                        </p:tav>
                        <p:tav tm="100000">
                          <p:val>
                            <p:strVal val="#ppt_y"/>
                          </p:val>
                        </p:tav>
                      </p:tavLst>
                    </p:anim>
                  </p:childTnLst>
                </p:cTn>
              </p:par>
            </p:tnLst>
          </p:tmpl>
        </p:tmplLst>
      </p:bldP>
      <p:bldP spid="259" grpId="0" build="p">
        <p:tmplLst>
          <p:tmpl lvl="1">
            <p:tnLst>
              <p:par>
                <p:cTn presetID="42" presetClass="entr" presetSubtype="0" fill="hold" nodeType="withEffect">
                  <p:stCondLst>
                    <p:cond delay="700"/>
                  </p:stCondLst>
                  <p:childTnLst>
                    <p:set>
                      <p:cBhvr>
                        <p:cTn dur="1" fill="hold">
                          <p:stCondLst>
                            <p:cond delay="0"/>
                          </p:stCondLst>
                        </p:cTn>
                        <p:tgtEl>
                          <p:spTgt spid="259"/>
                        </p:tgtEl>
                        <p:attrNameLst>
                          <p:attrName>style.visibility</p:attrName>
                        </p:attrNameLst>
                      </p:cBhvr>
                      <p:to>
                        <p:strVal val="visible"/>
                      </p:to>
                    </p:set>
                    <p:animEffect transition="in" filter="fade">
                      <p:cBhvr>
                        <p:cTn dur="1000"/>
                        <p:tgtEl>
                          <p:spTgt spid="259"/>
                        </p:tgtEl>
                      </p:cBhvr>
                    </p:animEffect>
                    <p:anim calcmode="lin" valueType="num">
                      <p:cBhvr>
                        <p:cTn dur="1000" fill="hold"/>
                        <p:tgtEl>
                          <p:spTgt spid="259"/>
                        </p:tgtEl>
                        <p:attrNameLst>
                          <p:attrName>ppt_x</p:attrName>
                        </p:attrNameLst>
                      </p:cBhvr>
                      <p:tavLst>
                        <p:tav tm="0">
                          <p:val>
                            <p:strVal val="#ppt_x"/>
                          </p:val>
                        </p:tav>
                        <p:tav tm="100000">
                          <p:val>
                            <p:strVal val="#ppt_x"/>
                          </p:val>
                        </p:tav>
                      </p:tavLst>
                    </p:anim>
                    <p:anim calcmode="lin" valueType="num">
                      <p:cBhvr>
                        <p:cTn dur="1000" fill="hold"/>
                        <p:tgtEl>
                          <p:spTgt spid="259"/>
                        </p:tgtEl>
                        <p:attrNameLst>
                          <p:attrName>ppt_y</p:attrName>
                        </p:attrNameLst>
                      </p:cBhvr>
                      <p:tavLst>
                        <p:tav tm="0">
                          <p:val>
                            <p:strVal val="#ppt_y+.1"/>
                          </p:val>
                        </p:tav>
                        <p:tav tm="100000">
                          <p:val>
                            <p:strVal val="#ppt_y"/>
                          </p:val>
                        </p:tav>
                      </p:tavLst>
                    </p:anim>
                  </p:childTnLst>
                </p:cTn>
              </p:par>
            </p:tnLst>
          </p:tmpl>
        </p:tmplLst>
      </p:bldP>
      <p:bldP spid="260" grpId="0" build="p">
        <p:tmplLst>
          <p:tmpl lvl="1">
            <p:tnLst>
              <p:par>
                <p:cTn presetID="42" presetClass="entr" presetSubtype="0" fill="hold" nodeType="withEffect">
                  <p:stCondLst>
                    <p:cond delay="600"/>
                  </p:stCondLst>
                  <p:childTnLst>
                    <p:set>
                      <p:cBhvr>
                        <p:cTn dur="1" fill="hold">
                          <p:stCondLst>
                            <p:cond delay="0"/>
                          </p:stCondLst>
                        </p:cTn>
                        <p:tgtEl>
                          <p:spTgt spid="260"/>
                        </p:tgtEl>
                        <p:attrNameLst>
                          <p:attrName>style.visibility</p:attrName>
                        </p:attrNameLst>
                      </p:cBhvr>
                      <p:to>
                        <p:strVal val="visible"/>
                      </p:to>
                    </p:set>
                    <p:animEffect transition="in" filter="fade">
                      <p:cBhvr>
                        <p:cTn dur="1000"/>
                        <p:tgtEl>
                          <p:spTgt spid="260"/>
                        </p:tgtEl>
                      </p:cBhvr>
                    </p:animEffect>
                    <p:anim calcmode="lin" valueType="num">
                      <p:cBhvr>
                        <p:cTn dur="1000" fill="hold"/>
                        <p:tgtEl>
                          <p:spTgt spid="260"/>
                        </p:tgtEl>
                        <p:attrNameLst>
                          <p:attrName>ppt_x</p:attrName>
                        </p:attrNameLst>
                      </p:cBhvr>
                      <p:tavLst>
                        <p:tav tm="0">
                          <p:val>
                            <p:strVal val="#ppt_x"/>
                          </p:val>
                        </p:tav>
                        <p:tav tm="100000">
                          <p:val>
                            <p:strVal val="#ppt_x"/>
                          </p:val>
                        </p:tav>
                      </p:tavLst>
                    </p:anim>
                    <p:anim calcmode="lin" valueType="num">
                      <p:cBhvr>
                        <p:cTn dur="1000" fill="hold"/>
                        <p:tgtEl>
                          <p:spTgt spid="26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7_Device with Content">
    <p:spTree>
      <p:nvGrpSpPr>
        <p:cNvPr id="1" name=""/>
        <p:cNvGrpSpPr/>
        <p:nvPr/>
      </p:nvGrpSpPr>
      <p:grpSpPr>
        <a:xfrm>
          <a:off x="0" y="0"/>
          <a:ext cx="0" cy="0"/>
        </a:xfrm>
      </p:grpSpPr>
      <p:sp>
        <p:nvSpPr>
          <p:cNvPr id="19" name="Rectangle 18"/>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Группа 1"/>
          <p:cNvGrpSpPr/>
          <p:nvPr/>
        </p:nvGrpSpPr>
        <p:grpSpPr>
          <a:xfrm>
            <a:off x="11465283" y="1713558"/>
            <a:ext cx="19546480" cy="11122376"/>
            <a:chOff x="4703929" y="717077"/>
            <a:chExt cx="9773238" cy="5561188"/>
          </a:xfrm>
        </p:grpSpPr>
        <p:sp>
          <p:nvSpPr>
            <p:cNvPr id="35" name="Полилиния 34"/>
            <p:cNvSpPr/>
            <p:nvPr/>
          </p:nvSpPr>
          <p:spPr>
            <a:xfrm>
              <a:off x="5555970" y="717077"/>
              <a:ext cx="7984744" cy="5414294"/>
            </a:xfrm>
            <a:custGeom>
              <a:gdLst>
                <a:gd name="connsiteX0" fmla="*/ 593737 w 15796902"/>
                <a:gd name="connsiteY0" fmla="*/ 0 h 10799762"/>
                <a:gd name="connsiteX1" fmla="*/ 2968613 w 15796902"/>
                <a:gd name="connsiteY1" fmla="*/ 0 h 10799762"/>
                <a:gd name="connsiteX2" fmla="*/ 2968615 w 15796902"/>
                <a:gd name="connsiteY2" fmla="*/ 0 h 10799762"/>
                <a:gd name="connsiteX3" fmla="*/ 12828290 w 15796902"/>
                <a:gd name="connsiteY3" fmla="*/ 0 h 10799762"/>
                <a:gd name="connsiteX4" fmla="*/ 14287500 w 15796902"/>
                <a:gd name="connsiteY4" fmla="*/ 0 h 10799762"/>
                <a:gd name="connsiteX5" fmla="*/ 15203166 w 15796902"/>
                <a:gd name="connsiteY5" fmla="*/ 0 h 10799762"/>
                <a:gd name="connsiteX6" fmla="*/ 15796902 w 15796902"/>
                <a:gd name="connsiteY6" fmla="*/ 593737 h 10799762"/>
                <a:gd name="connsiteX7" fmla="*/ 15796902 w 15796902"/>
                <a:gd name="connsiteY7" fmla="*/ 5080012 h 10799762"/>
                <a:gd name="connsiteX8" fmla="*/ 15796902 w 15796902"/>
                <a:gd name="connsiteY8" fmla="*/ 5719750 h 10799762"/>
                <a:gd name="connsiteX9" fmla="*/ 15796902 w 15796902"/>
                <a:gd name="connsiteY9" fmla="*/ 10206025 h 10799762"/>
                <a:gd name="connsiteX10" fmla="*/ 15203166 w 15796902"/>
                <a:gd name="connsiteY10" fmla="*/ 10799762 h 10799762"/>
                <a:gd name="connsiteX11" fmla="*/ 14287500 w 15796902"/>
                <a:gd name="connsiteY11" fmla="*/ 10799762 h 10799762"/>
                <a:gd name="connsiteX12" fmla="*/ 12828290 w 15796902"/>
                <a:gd name="connsiteY12" fmla="*/ 10799762 h 10799762"/>
                <a:gd name="connsiteX13" fmla="*/ 2968613 w 15796902"/>
                <a:gd name="connsiteY13" fmla="*/ 10799762 h 10799762"/>
                <a:gd name="connsiteX14" fmla="*/ 1781175 w 15796902"/>
                <a:gd name="connsiteY14" fmla="*/ 10799762 h 10799762"/>
                <a:gd name="connsiteX15" fmla="*/ 593737 w 15796902"/>
                <a:gd name="connsiteY15" fmla="*/ 10799762 h 10799762"/>
                <a:gd name="connsiteX16" fmla="*/ 0 w 15796902"/>
                <a:gd name="connsiteY16" fmla="*/ 10206025 h 10799762"/>
                <a:gd name="connsiteX17" fmla="*/ 0 w 15796902"/>
                <a:gd name="connsiteY17" fmla="*/ 5719750 h 10799762"/>
                <a:gd name="connsiteX18" fmla="*/ 0 w 15796902"/>
                <a:gd name="connsiteY18" fmla="*/ 5080012 h 10799762"/>
                <a:gd name="connsiteX19" fmla="*/ 0 w 15796902"/>
                <a:gd name="connsiteY19" fmla="*/ 593737 h 10799762"/>
                <a:gd name="connsiteX20" fmla="*/ 593737 w 15796902"/>
                <a:gd name="connsiteY20" fmla="*/ 0 h 107997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96902" h="10799762">
                  <a:moveTo>
                    <a:pt x="593737" y="0"/>
                  </a:moveTo>
                  <a:lnTo>
                    <a:pt x="2968613" y="0"/>
                  </a:lnTo>
                  <a:lnTo>
                    <a:pt x="2968615" y="0"/>
                  </a:lnTo>
                  <a:lnTo>
                    <a:pt x="12828290" y="0"/>
                  </a:lnTo>
                  <a:lnTo>
                    <a:pt x="14287500" y="0"/>
                  </a:lnTo>
                  <a:lnTo>
                    <a:pt x="15203166" y="0"/>
                  </a:lnTo>
                  <a:cubicBezTo>
                    <a:pt x="15531078" y="0"/>
                    <a:pt x="15796902" y="265825"/>
                    <a:pt x="15796902" y="593737"/>
                  </a:cubicBezTo>
                  <a:lnTo>
                    <a:pt x="15796902" y="5080012"/>
                  </a:lnTo>
                  <a:lnTo>
                    <a:pt x="15796902" y="5719750"/>
                  </a:lnTo>
                  <a:lnTo>
                    <a:pt x="15796902" y="10206025"/>
                  </a:lnTo>
                  <a:cubicBezTo>
                    <a:pt x="15796902" y="10533937"/>
                    <a:pt x="15531078" y="10799762"/>
                    <a:pt x="15203166" y="10799762"/>
                  </a:cubicBezTo>
                  <a:lnTo>
                    <a:pt x="14287500" y="10799762"/>
                  </a:lnTo>
                  <a:lnTo>
                    <a:pt x="12828290" y="10799762"/>
                  </a:lnTo>
                  <a:lnTo>
                    <a:pt x="2968613" y="10799762"/>
                  </a:lnTo>
                  <a:lnTo>
                    <a:pt x="1781175" y="10799762"/>
                  </a:lnTo>
                  <a:lnTo>
                    <a:pt x="593737" y="10799762"/>
                  </a:lnTo>
                  <a:cubicBezTo>
                    <a:pt x="265825" y="10799762"/>
                    <a:pt x="0" y="10533937"/>
                    <a:pt x="0" y="10206025"/>
                  </a:cubicBezTo>
                  <a:lnTo>
                    <a:pt x="0" y="5719750"/>
                  </a:lnTo>
                  <a:lnTo>
                    <a:pt x="0" y="5080012"/>
                  </a:lnTo>
                  <a:lnTo>
                    <a:pt x="0" y="593737"/>
                  </a:lnTo>
                  <a:cubicBezTo>
                    <a:pt x="0" y="265825"/>
                    <a:pt x="265825" y="0"/>
                    <a:pt x="593737" y="0"/>
                  </a:cubicBezTo>
                  <a:close/>
                </a:path>
              </a:pathLst>
            </a:cu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7" name="Полилиния 36"/>
            <p:cNvSpPr/>
            <p:nvPr/>
          </p:nvSpPr>
          <p:spPr>
            <a:xfrm>
              <a:off x="4703929" y="6202089"/>
              <a:ext cx="9773238" cy="76176"/>
            </a:xfrm>
            <a:custGeom>
              <a:gdLst>
                <a:gd name="connsiteX0" fmla="*/ 0 w 19335232"/>
                <a:gd name="connsiteY0" fmla="*/ 0 h 333694"/>
                <a:gd name="connsiteX1" fmla="*/ 19335232 w 19335232"/>
                <a:gd name="connsiteY1" fmla="*/ 0 h 333694"/>
                <a:gd name="connsiteX2" fmla="*/ 19322694 w 19335232"/>
                <a:gd name="connsiteY2" fmla="*/ 40390 h 333694"/>
                <a:gd name="connsiteX3" fmla="*/ 18880202 w 19335232"/>
                <a:gd name="connsiteY3" fmla="*/ 333694 h 333694"/>
                <a:gd name="connsiteX4" fmla="*/ 455030 w 19335232"/>
                <a:gd name="connsiteY4" fmla="*/ 333694 h 333694"/>
                <a:gd name="connsiteX5" fmla="*/ 12538 w 19335232"/>
                <a:gd name="connsiteY5" fmla="*/ 40390 h 3336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5232" h="333694">
                  <a:moveTo>
                    <a:pt x="0" y="0"/>
                  </a:moveTo>
                  <a:lnTo>
                    <a:pt x="19335232" y="0"/>
                  </a:lnTo>
                  <a:lnTo>
                    <a:pt x="19322694" y="40390"/>
                  </a:lnTo>
                  <a:cubicBezTo>
                    <a:pt x="19249792" y="212753"/>
                    <a:pt x="19079120" y="333694"/>
                    <a:pt x="18880202" y="333694"/>
                  </a:cubicBezTo>
                  <a:lnTo>
                    <a:pt x="455030" y="333694"/>
                  </a:lnTo>
                  <a:cubicBezTo>
                    <a:pt x="256112" y="333694"/>
                    <a:pt x="85441" y="212753"/>
                    <a:pt x="12538" y="40390"/>
                  </a:cubicBezTo>
                  <a:close/>
                </a:path>
              </a:pathLst>
            </a:custGeom>
            <a:gradFill flip="none" rotWithShape="1">
              <a:gsLst>
                <a:gs pos="89000">
                  <a:srgbClr val="828282"/>
                </a:gs>
                <a:gs pos="0">
                  <a:srgbClr val="C5C5C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7" name="Прямоугольник 6"/>
            <p:cNvSpPr/>
            <p:nvPr/>
          </p:nvSpPr>
          <p:spPr>
            <a:xfrm>
              <a:off x="4703929" y="6015623"/>
              <a:ext cx="9773238" cy="186467"/>
            </a:xfrm>
            <a:prstGeom prst="rect">
              <a:avLst/>
            </a:prstGeom>
            <a:gradFill flip="none" rotWithShape="1">
              <a:gsLst>
                <a:gs pos="2000">
                  <a:srgbClr val="D5D5D5"/>
                </a:gs>
                <a:gs pos="1000">
                  <a:srgbClr val="F2F2F2"/>
                </a:gs>
                <a:gs pos="0">
                  <a:schemeClr val="tx1">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8" name="Полилиния 37"/>
            <p:cNvSpPr/>
            <p:nvPr/>
          </p:nvSpPr>
          <p:spPr>
            <a:xfrm>
              <a:off x="8891012" y="6018701"/>
              <a:ext cx="1351391" cy="106495"/>
            </a:xfrm>
            <a:custGeom>
              <a:gdLst>
                <a:gd name="connsiteX0" fmla="*/ 0 w 2673572"/>
                <a:gd name="connsiteY0" fmla="*/ 0 h 212424"/>
                <a:gd name="connsiteX1" fmla="*/ 2673572 w 2673572"/>
                <a:gd name="connsiteY1" fmla="*/ 0 h 212424"/>
                <a:gd name="connsiteX2" fmla="*/ 2662629 w 2673572"/>
                <a:gd name="connsiteY2" fmla="*/ 54207 h 212424"/>
                <a:gd name="connsiteX3" fmla="*/ 2423935 w 2673572"/>
                <a:gd name="connsiteY3" fmla="*/ 212424 h 212424"/>
                <a:gd name="connsiteX4" fmla="*/ 249637 w 2673572"/>
                <a:gd name="connsiteY4" fmla="*/ 212424 h 212424"/>
                <a:gd name="connsiteX5" fmla="*/ 10944 w 2673572"/>
                <a:gd name="connsiteY5" fmla="*/ 54207 h 2124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572" h="212424">
                  <a:moveTo>
                    <a:pt x="0" y="0"/>
                  </a:moveTo>
                  <a:lnTo>
                    <a:pt x="2673572" y="0"/>
                  </a:lnTo>
                  <a:lnTo>
                    <a:pt x="2662629" y="54207"/>
                  </a:lnTo>
                  <a:cubicBezTo>
                    <a:pt x="2623302" y="147185"/>
                    <a:pt x="2531237" y="212424"/>
                    <a:pt x="2423935" y="212424"/>
                  </a:cubicBezTo>
                  <a:lnTo>
                    <a:pt x="249637" y="212424"/>
                  </a:lnTo>
                  <a:cubicBezTo>
                    <a:pt x="142335" y="212424"/>
                    <a:pt x="50270" y="147185"/>
                    <a:pt x="10944" y="54207"/>
                  </a:cubicBezTo>
                  <a:close/>
                </a:path>
              </a:pathLst>
            </a:custGeom>
            <a:gradFill>
              <a:gsLst>
                <a:gs pos="88000">
                  <a:srgbClr val="F2F2F2"/>
                </a:gs>
                <a:gs pos="12000">
                  <a:srgbClr val="F2F2F2"/>
                </a:gs>
                <a:gs pos="100000">
                  <a:srgbClr val="828282"/>
                </a:gs>
                <a:gs pos="0">
                  <a:srgbClr val="82828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grpSp>
          <p:nvGrpSpPr>
            <p:cNvPr id="27" name="Группа 26"/>
            <p:cNvGrpSpPr/>
            <p:nvPr/>
          </p:nvGrpSpPr>
          <p:grpSpPr>
            <a:xfrm flipH="1">
              <a:off x="9572513" y="890239"/>
              <a:ext cx="23483" cy="22921"/>
              <a:chOff x="13422299" y="954496"/>
              <a:chExt cx="127026" cy="125005"/>
            </a:xfrm>
          </p:grpSpPr>
          <p:sp>
            <p:nvSpPr>
              <p:cNvPr id="30" name="Овал 29"/>
              <p:cNvSpPr/>
              <p:nvPr/>
            </p:nvSpPr>
            <p:spPr>
              <a:xfrm>
                <a:off x="13422302" y="954496"/>
                <a:ext cx="127023" cy="125004"/>
              </a:xfrm>
              <a:prstGeom prst="ellipse">
                <a:avLst/>
              </a:prstGeom>
              <a:solidFill>
                <a:schemeClr val="bg1"/>
              </a:solid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4" name="Овал 33"/>
              <p:cNvSpPr/>
              <p:nvPr/>
            </p:nvSpPr>
            <p:spPr>
              <a:xfrm>
                <a:off x="13422299" y="954497"/>
                <a:ext cx="127026" cy="125004"/>
              </a:xfrm>
              <a:prstGeom prst="ellipse">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grpSp>
      </p:grpSp>
      <p:sp>
        <p:nvSpPr>
          <p:cNvPr id="36" name="Рисунок 13"/>
          <p:cNvSpPr>
            <a:spLocks noGrp="1"/>
          </p:cNvSpPr>
          <p:nvPr>
            <p:ph type="pic" sz="quarter" idx="39" hasCustomPrompt="1"/>
          </p:nvPr>
        </p:nvSpPr>
        <p:spPr>
          <a:xfrm>
            <a:off x="13683410" y="2444171"/>
            <a:ext cx="14950208" cy="9386474"/>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20" name="Shape 41"/>
          <p:cNvSpPr>
            <a:spLocks noGrp="1"/>
          </p:cNvSpPr>
          <p:nvPr>
            <p:ph type="body" sz="quarter" idx="141" hasCustomPrompt="1"/>
          </p:nvPr>
        </p:nvSpPr>
        <p:spPr>
          <a:xfrm>
            <a:off x="4082092" y="7466448"/>
            <a:ext cx="8109907" cy="3485613"/>
          </a:xfrm>
          <a:prstGeom prst="rect">
            <a:avLst/>
          </a:prstGeom>
        </p:spPr>
        <p:txBody>
          <a:bodyPr lIns="0" tIns="0" rIns="0" bIns="0" anchor="t" anchorCtr="0">
            <a:normAutofit/>
          </a:bodyPr>
          <a:lstStyle>
            <a:lvl1pPr algn="l"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1" name="Shape 17"/>
          <p:cNvSpPr>
            <a:spLocks noGrp="1"/>
          </p:cNvSpPr>
          <p:nvPr>
            <p:ph type="body" sz="quarter" idx="142" hasCustomPrompt="1"/>
          </p:nvPr>
        </p:nvSpPr>
        <p:spPr>
          <a:xfrm>
            <a:off x="4082091" y="2411922"/>
            <a:ext cx="8109909" cy="4691337"/>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22" name="Текст 7"/>
          <p:cNvSpPr>
            <a:spLocks noGrp="1"/>
          </p:cNvSpPr>
          <p:nvPr>
            <p:ph type="body" sz="quarter" idx="139" hasCustomPrompt="1"/>
          </p:nvPr>
        </p:nvSpPr>
        <p:spPr>
          <a:xfrm>
            <a:off x="4082091" y="1145345"/>
            <a:ext cx="8109909" cy="1115595"/>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grpSp>
        <p:nvGrpSpPr>
          <p:cNvPr id="23" name="Group 22"/>
          <p:cNvGrpSpPr>
            <a:grpSpLocks noChangeAspect="1"/>
          </p:cNvGrpSpPr>
          <p:nvPr userDrawn="1"/>
        </p:nvGrpSpPr>
        <p:grpSpPr>
          <a:xfrm>
            <a:off x="4074107" y="11434179"/>
            <a:ext cx="624000" cy="623904"/>
            <a:chOff x="3238499" y="8277225"/>
            <a:chExt cx="666750" cy="666750"/>
          </a:xfrm>
        </p:grpSpPr>
        <p:sp>
          <p:nvSpPr>
            <p:cNvPr id="24" name="Oval 23"/>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26"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2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2855265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anim calcmode="lin" valueType="num">
                                      <p:cBhvr>
                                        <p:cTn id="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anim calcmode="lin" valueType="num">
                                      <p:cBhvr>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500"/>
                                        <p:tgtEl>
                                          <p:spTgt spid="20">
                                            <p:txEl>
                                              <p:pRg st="0" end="0"/>
                                            </p:txEl>
                                          </p:spTgt>
                                        </p:tgtEl>
                                      </p:cBhvr>
                                    </p:animEffect>
                                    <p:anim calcmode="lin" valueType="num">
                                      <p:cBhvr>
                                        <p:cTn id="1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3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42"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1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8_Device with Icons">
    <p:spTree>
      <p:nvGrpSpPr>
        <p:cNvPr id="1" name=""/>
        <p:cNvGrpSpPr/>
        <p:nvPr/>
      </p:nvGrpSpPr>
      <p:grpSpPr>
        <a:xfrm>
          <a:off x="0" y="0"/>
          <a:ext cx="0" cy="0"/>
        </a:xfrm>
      </p:grpSpPr>
      <p:cxnSp>
        <p:nvCxnSpPr>
          <p:cNvPr id="33" name="Прямая соединительная линия 46"/>
          <p:cNvCxnSpPr/>
          <p:nvPr userDrawn="1"/>
        </p:nvCxnSpPr>
        <p:spPr>
          <a:xfrm flipH="1">
            <a:off x="12192000" y="4690849"/>
            <a:ext cx="0" cy="7226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Группа 1"/>
          <p:cNvGrpSpPr/>
          <p:nvPr/>
        </p:nvGrpSpPr>
        <p:grpSpPr>
          <a:xfrm>
            <a:off x="-4968733" y="1713558"/>
            <a:ext cx="19546480" cy="11122376"/>
            <a:chOff x="4703929" y="717077"/>
            <a:chExt cx="9773238" cy="5561188"/>
          </a:xfrm>
        </p:grpSpPr>
        <p:sp>
          <p:nvSpPr>
            <p:cNvPr id="35" name="Полилиния 34"/>
            <p:cNvSpPr/>
            <p:nvPr/>
          </p:nvSpPr>
          <p:spPr>
            <a:xfrm>
              <a:off x="5555970" y="717077"/>
              <a:ext cx="7984744" cy="5414294"/>
            </a:xfrm>
            <a:custGeom>
              <a:gdLst>
                <a:gd name="connsiteX0" fmla="*/ 593737 w 15796902"/>
                <a:gd name="connsiteY0" fmla="*/ 0 h 10799762"/>
                <a:gd name="connsiteX1" fmla="*/ 2968613 w 15796902"/>
                <a:gd name="connsiteY1" fmla="*/ 0 h 10799762"/>
                <a:gd name="connsiteX2" fmla="*/ 2968615 w 15796902"/>
                <a:gd name="connsiteY2" fmla="*/ 0 h 10799762"/>
                <a:gd name="connsiteX3" fmla="*/ 12828290 w 15796902"/>
                <a:gd name="connsiteY3" fmla="*/ 0 h 10799762"/>
                <a:gd name="connsiteX4" fmla="*/ 14287500 w 15796902"/>
                <a:gd name="connsiteY4" fmla="*/ 0 h 10799762"/>
                <a:gd name="connsiteX5" fmla="*/ 15203166 w 15796902"/>
                <a:gd name="connsiteY5" fmla="*/ 0 h 10799762"/>
                <a:gd name="connsiteX6" fmla="*/ 15796902 w 15796902"/>
                <a:gd name="connsiteY6" fmla="*/ 593737 h 10799762"/>
                <a:gd name="connsiteX7" fmla="*/ 15796902 w 15796902"/>
                <a:gd name="connsiteY7" fmla="*/ 5080012 h 10799762"/>
                <a:gd name="connsiteX8" fmla="*/ 15796902 w 15796902"/>
                <a:gd name="connsiteY8" fmla="*/ 5719750 h 10799762"/>
                <a:gd name="connsiteX9" fmla="*/ 15796902 w 15796902"/>
                <a:gd name="connsiteY9" fmla="*/ 10206025 h 10799762"/>
                <a:gd name="connsiteX10" fmla="*/ 15203166 w 15796902"/>
                <a:gd name="connsiteY10" fmla="*/ 10799762 h 10799762"/>
                <a:gd name="connsiteX11" fmla="*/ 14287500 w 15796902"/>
                <a:gd name="connsiteY11" fmla="*/ 10799762 h 10799762"/>
                <a:gd name="connsiteX12" fmla="*/ 12828290 w 15796902"/>
                <a:gd name="connsiteY12" fmla="*/ 10799762 h 10799762"/>
                <a:gd name="connsiteX13" fmla="*/ 2968613 w 15796902"/>
                <a:gd name="connsiteY13" fmla="*/ 10799762 h 10799762"/>
                <a:gd name="connsiteX14" fmla="*/ 1781175 w 15796902"/>
                <a:gd name="connsiteY14" fmla="*/ 10799762 h 10799762"/>
                <a:gd name="connsiteX15" fmla="*/ 593737 w 15796902"/>
                <a:gd name="connsiteY15" fmla="*/ 10799762 h 10799762"/>
                <a:gd name="connsiteX16" fmla="*/ 0 w 15796902"/>
                <a:gd name="connsiteY16" fmla="*/ 10206025 h 10799762"/>
                <a:gd name="connsiteX17" fmla="*/ 0 w 15796902"/>
                <a:gd name="connsiteY17" fmla="*/ 5719750 h 10799762"/>
                <a:gd name="connsiteX18" fmla="*/ 0 w 15796902"/>
                <a:gd name="connsiteY18" fmla="*/ 5080012 h 10799762"/>
                <a:gd name="connsiteX19" fmla="*/ 0 w 15796902"/>
                <a:gd name="connsiteY19" fmla="*/ 593737 h 10799762"/>
                <a:gd name="connsiteX20" fmla="*/ 593737 w 15796902"/>
                <a:gd name="connsiteY20" fmla="*/ 0 h 107997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96902" h="10799762">
                  <a:moveTo>
                    <a:pt x="593737" y="0"/>
                  </a:moveTo>
                  <a:lnTo>
                    <a:pt x="2968613" y="0"/>
                  </a:lnTo>
                  <a:lnTo>
                    <a:pt x="2968615" y="0"/>
                  </a:lnTo>
                  <a:lnTo>
                    <a:pt x="12828290" y="0"/>
                  </a:lnTo>
                  <a:lnTo>
                    <a:pt x="14287500" y="0"/>
                  </a:lnTo>
                  <a:lnTo>
                    <a:pt x="15203166" y="0"/>
                  </a:lnTo>
                  <a:cubicBezTo>
                    <a:pt x="15531078" y="0"/>
                    <a:pt x="15796902" y="265825"/>
                    <a:pt x="15796902" y="593737"/>
                  </a:cubicBezTo>
                  <a:lnTo>
                    <a:pt x="15796902" y="5080012"/>
                  </a:lnTo>
                  <a:lnTo>
                    <a:pt x="15796902" y="5719750"/>
                  </a:lnTo>
                  <a:lnTo>
                    <a:pt x="15796902" y="10206025"/>
                  </a:lnTo>
                  <a:cubicBezTo>
                    <a:pt x="15796902" y="10533937"/>
                    <a:pt x="15531078" y="10799762"/>
                    <a:pt x="15203166" y="10799762"/>
                  </a:cubicBezTo>
                  <a:lnTo>
                    <a:pt x="14287500" y="10799762"/>
                  </a:lnTo>
                  <a:lnTo>
                    <a:pt x="12828290" y="10799762"/>
                  </a:lnTo>
                  <a:lnTo>
                    <a:pt x="2968613" y="10799762"/>
                  </a:lnTo>
                  <a:lnTo>
                    <a:pt x="1781175" y="10799762"/>
                  </a:lnTo>
                  <a:lnTo>
                    <a:pt x="593737" y="10799762"/>
                  </a:lnTo>
                  <a:cubicBezTo>
                    <a:pt x="265825" y="10799762"/>
                    <a:pt x="0" y="10533937"/>
                    <a:pt x="0" y="10206025"/>
                  </a:cubicBezTo>
                  <a:lnTo>
                    <a:pt x="0" y="5719750"/>
                  </a:lnTo>
                  <a:lnTo>
                    <a:pt x="0" y="5080012"/>
                  </a:lnTo>
                  <a:lnTo>
                    <a:pt x="0" y="593737"/>
                  </a:lnTo>
                  <a:cubicBezTo>
                    <a:pt x="0" y="265825"/>
                    <a:pt x="265825" y="0"/>
                    <a:pt x="593737" y="0"/>
                  </a:cubicBezTo>
                  <a:close/>
                </a:path>
              </a:pathLst>
            </a:cu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7" name="Полилиния 36"/>
            <p:cNvSpPr/>
            <p:nvPr/>
          </p:nvSpPr>
          <p:spPr>
            <a:xfrm>
              <a:off x="4703929" y="6202089"/>
              <a:ext cx="9773238" cy="76176"/>
            </a:xfrm>
            <a:custGeom>
              <a:gdLst>
                <a:gd name="connsiteX0" fmla="*/ 0 w 19335232"/>
                <a:gd name="connsiteY0" fmla="*/ 0 h 333694"/>
                <a:gd name="connsiteX1" fmla="*/ 19335232 w 19335232"/>
                <a:gd name="connsiteY1" fmla="*/ 0 h 333694"/>
                <a:gd name="connsiteX2" fmla="*/ 19322694 w 19335232"/>
                <a:gd name="connsiteY2" fmla="*/ 40390 h 333694"/>
                <a:gd name="connsiteX3" fmla="*/ 18880202 w 19335232"/>
                <a:gd name="connsiteY3" fmla="*/ 333694 h 333694"/>
                <a:gd name="connsiteX4" fmla="*/ 455030 w 19335232"/>
                <a:gd name="connsiteY4" fmla="*/ 333694 h 333694"/>
                <a:gd name="connsiteX5" fmla="*/ 12538 w 19335232"/>
                <a:gd name="connsiteY5" fmla="*/ 40390 h 3336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5232" h="333694">
                  <a:moveTo>
                    <a:pt x="0" y="0"/>
                  </a:moveTo>
                  <a:lnTo>
                    <a:pt x="19335232" y="0"/>
                  </a:lnTo>
                  <a:lnTo>
                    <a:pt x="19322694" y="40390"/>
                  </a:lnTo>
                  <a:cubicBezTo>
                    <a:pt x="19249792" y="212753"/>
                    <a:pt x="19079120" y="333694"/>
                    <a:pt x="18880202" y="333694"/>
                  </a:cubicBezTo>
                  <a:lnTo>
                    <a:pt x="455030" y="333694"/>
                  </a:lnTo>
                  <a:cubicBezTo>
                    <a:pt x="256112" y="333694"/>
                    <a:pt x="85441" y="212753"/>
                    <a:pt x="12538" y="40390"/>
                  </a:cubicBezTo>
                  <a:close/>
                </a:path>
              </a:pathLst>
            </a:custGeom>
            <a:gradFill flip="none" rotWithShape="1">
              <a:gsLst>
                <a:gs pos="89000">
                  <a:srgbClr val="828282"/>
                </a:gs>
                <a:gs pos="0">
                  <a:srgbClr val="C5C5C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7" name="Прямоугольник 6"/>
            <p:cNvSpPr/>
            <p:nvPr/>
          </p:nvSpPr>
          <p:spPr>
            <a:xfrm>
              <a:off x="4703929" y="6015623"/>
              <a:ext cx="9773238" cy="186467"/>
            </a:xfrm>
            <a:prstGeom prst="rect">
              <a:avLst/>
            </a:prstGeom>
            <a:gradFill flip="none" rotWithShape="1">
              <a:gsLst>
                <a:gs pos="2000">
                  <a:srgbClr val="D5D5D5"/>
                </a:gs>
                <a:gs pos="1000">
                  <a:srgbClr val="F2F2F2"/>
                </a:gs>
                <a:gs pos="0">
                  <a:schemeClr val="tx1">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8" name="Полилиния 37"/>
            <p:cNvSpPr/>
            <p:nvPr/>
          </p:nvSpPr>
          <p:spPr>
            <a:xfrm>
              <a:off x="8891012" y="6018701"/>
              <a:ext cx="1351391" cy="106495"/>
            </a:xfrm>
            <a:custGeom>
              <a:gdLst>
                <a:gd name="connsiteX0" fmla="*/ 0 w 2673572"/>
                <a:gd name="connsiteY0" fmla="*/ 0 h 212424"/>
                <a:gd name="connsiteX1" fmla="*/ 2673572 w 2673572"/>
                <a:gd name="connsiteY1" fmla="*/ 0 h 212424"/>
                <a:gd name="connsiteX2" fmla="*/ 2662629 w 2673572"/>
                <a:gd name="connsiteY2" fmla="*/ 54207 h 212424"/>
                <a:gd name="connsiteX3" fmla="*/ 2423935 w 2673572"/>
                <a:gd name="connsiteY3" fmla="*/ 212424 h 212424"/>
                <a:gd name="connsiteX4" fmla="*/ 249637 w 2673572"/>
                <a:gd name="connsiteY4" fmla="*/ 212424 h 212424"/>
                <a:gd name="connsiteX5" fmla="*/ 10944 w 2673572"/>
                <a:gd name="connsiteY5" fmla="*/ 54207 h 2124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572" h="212424">
                  <a:moveTo>
                    <a:pt x="0" y="0"/>
                  </a:moveTo>
                  <a:lnTo>
                    <a:pt x="2673572" y="0"/>
                  </a:lnTo>
                  <a:lnTo>
                    <a:pt x="2662629" y="54207"/>
                  </a:lnTo>
                  <a:cubicBezTo>
                    <a:pt x="2623302" y="147185"/>
                    <a:pt x="2531237" y="212424"/>
                    <a:pt x="2423935" y="212424"/>
                  </a:cubicBezTo>
                  <a:lnTo>
                    <a:pt x="249637" y="212424"/>
                  </a:lnTo>
                  <a:cubicBezTo>
                    <a:pt x="142335" y="212424"/>
                    <a:pt x="50270" y="147185"/>
                    <a:pt x="10944" y="54207"/>
                  </a:cubicBezTo>
                  <a:close/>
                </a:path>
              </a:pathLst>
            </a:custGeom>
            <a:gradFill>
              <a:gsLst>
                <a:gs pos="88000">
                  <a:srgbClr val="F2F2F2"/>
                </a:gs>
                <a:gs pos="12000">
                  <a:srgbClr val="F2F2F2"/>
                </a:gs>
                <a:gs pos="100000">
                  <a:srgbClr val="828282"/>
                </a:gs>
                <a:gs pos="0">
                  <a:srgbClr val="82828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grpSp>
          <p:nvGrpSpPr>
            <p:cNvPr id="27" name="Группа 26"/>
            <p:cNvGrpSpPr/>
            <p:nvPr/>
          </p:nvGrpSpPr>
          <p:grpSpPr>
            <a:xfrm flipH="1">
              <a:off x="9572513" y="890239"/>
              <a:ext cx="23483" cy="22921"/>
              <a:chOff x="13422299" y="954496"/>
              <a:chExt cx="127026" cy="125005"/>
            </a:xfrm>
          </p:grpSpPr>
          <p:sp>
            <p:nvSpPr>
              <p:cNvPr id="30" name="Овал 29"/>
              <p:cNvSpPr/>
              <p:nvPr/>
            </p:nvSpPr>
            <p:spPr>
              <a:xfrm>
                <a:off x="13422302" y="954496"/>
                <a:ext cx="127023" cy="125004"/>
              </a:xfrm>
              <a:prstGeom prst="ellipse">
                <a:avLst/>
              </a:prstGeom>
              <a:solidFill>
                <a:schemeClr val="bg1"/>
              </a:solid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sp>
            <p:nvSpPr>
              <p:cNvPr id="34" name="Овал 33"/>
              <p:cNvSpPr/>
              <p:nvPr/>
            </p:nvSpPr>
            <p:spPr>
              <a:xfrm>
                <a:off x="13422299" y="954497"/>
                <a:ext cx="127026" cy="125004"/>
              </a:xfrm>
              <a:prstGeom prst="ellipse">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6"/>
              </a:p>
            </p:txBody>
          </p:sp>
        </p:grpSp>
      </p:grpSp>
      <p:sp>
        <p:nvSpPr>
          <p:cNvPr id="36" name="Рисунок 13"/>
          <p:cNvSpPr>
            <a:spLocks noGrp="1"/>
          </p:cNvSpPr>
          <p:nvPr>
            <p:ph type="pic" sz="quarter" idx="39" hasCustomPrompt="1"/>
          </p:nvPr>
        </p:nvSpPr>
        <p:spPr>
          <a:xfrm>
            <a:off x="-2750604" y="2444171"/>
            <a:ext cx="14950208" cy="9386474"/>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a:t>Drop your image here</a:t>
            </a:r>
          </a:p>
        </p:txBody>
      </p:sp>
      <p:sp>
        <p:nvSpPr>
          <p:cNvPr id="26" name="Shape 41"/>
          <p:cNvSpPr>
            <a:spLocks noGrp="1"/>
          </p:cNvSpPr>
          <p:nvPr>
            <p:ph type="body" sz="quarter" idx="147" hasCustomPrompt="1"/>
          </p:nvPr>
        </p:nvSpPr>
        <p:spPr>
          <a:xfrm>
            <a:off x="15553268" y="7237883"/>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8" name="Shape 17"/>
          <p:cNvSpPr>
            <a:spLocks noGrp="1"/>
          </p:cNvSpPr>
          <p:nvPr>
            <p:ph type="body" sz="quarter" idx="149" hasCustomPrompt="1"/>
          </p:nvPr>
        </p:nvSpPr>
        <p:spPr>
          <a:xfrm>
            <a:off x="15553268" y="609505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31" name="Shape 41"/>
          <p:cNvSpPr>
            <a:spLocks noGrp="1"/>
          </p:cNvSpPr>
          <p:nvPr>
            <p:ph type="body" sz="quarter" idx="150" hasCustomPrompt="1"/>
          </p:nvPr>
        </p:nvSpPr>
        <p:spPr>
          <a:xfrm>
            <a:off x="15553268" y="10200157"/>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2" name="Shape 17"/>
          <p:cNvSpPr>
            <a:spLocks noGrp="1"/>
          </p:cNvSpPr>
          <p:nvPr>
            <p:ph type="body" sz="quarter" idx="151" hasCustomPrompt="1"/>
          </p:nvPr>
        </p:nvSpPr>
        <p:spPr>
          <a:xfrm>
            <a:off x="15553268" y="9057334"/>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41" name="Shape 41"/>
          <p:cNvSpPr>
            <a:spLocks noGrp="1"/>
          </p:cNvSpPr>
          <p:nvPr>
            <p:ph type="body" sz="quarter" idx="152" hasCustomPrompt="1"/>
          </p:nvPr>
        </p:nvSpPr>
        <p:spPr>
          <a:xfrm>
            <a:off x="15559604" y="4270173"/>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42" name="Shape 17"/>
          <p:cNvSpPr>
            <a:spLocks noGrp="1"/>
          </p:cNvSpPr>
          <p:nvPr>
            <p:ph type="body" sz="quarter" idx="153" hasCustomPrompt="1"/>
          </p:nvPr>
        </p:nvSpPr>
        <p:spPr>
          <a:xfrm>
            <a:off x="15559604" y="312734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2"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7933361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400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400" fill="hold"/>
                                        <p:tgtEl>
                                          <p:spTgt spid="33"/>
                                        </p:tgtEl>
                                        <p:attrNameLst>
                                          <p:attrName>ppt_x</p:attrName>
                                        </p:attrNameLst>
                                      </p:cBhvr>
                                      <p:tavLst>
                                        <p:tav tm="0">
                                          <p:val>
                                            <p:strVal val="#ppt_x"/>
                                          </p:val>
                                        </p:tav>
                                        <p:tav tm="100000">
                                          <p:val>
                                            <p:strVal val="#ppt_x"/>
                                          </p:val>
                                        </p:tav>
                                      </p:tavLst>
                                    </p:anim>
                                    <p:anim calcmode="lin" valueType="num">
                                      <p:cBhvr additive="base">
                                        <p:cTn id="8" dur="4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p:ext>
  </p:extLst>
</p:sldLayout>
</file>

<file path=ppt/slideLayouts/slideLayout1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06">
    <p:spTree>
      <p:nvGrpSpPr>
        <p:cNvPr id="1" name=""/>
        <p:cNvGrpSpPr/>
        <p:nvPr/>
      </p:nvGrpSpPr>
      <p:grpSpPr>
        <a:xfrm>
          <a:off x="0" y="0"/>
          <a:ext cx="0" cy="0"/>
        </a:xfrm>
      </p:grpSpPr>
      <p:sp>
        <p:nvSpPr>
          <p:cNvPr id="3" name="Заголовок 2"/>
          <p:cNvSpPr>
            <a:spLocks noGrp="1"/>
          </p:cNvSpPr>
          <p:nvPr>
            <p:ph type="title" hasCustomPrompt="1"/>
          </p:nvPr>
        </p:nvSpPr>
        <p:spPr>
          <a:xfrm>
            <a:off x="2032000" y="3406539"/>
            <a:ext cx="20320000" cy="6873002"/>
          </a:xfrm>
          <a:effectLst/>
        </p:spPr>
        <p:txBody>
          <a:bodyPr tIns="0" bIns="91440" anchor="ctr" anchorCtr="0"/>
          <a:lstStyle>
            <a:lvl1pPr algn="ctr">
              <a:lnSpc>
                <a:spcPct val="150000"/>
              </a:lnSpc>
              <a:defRPr sz="12800" kern="3000" spc="3999" baseline="0"/>
            </a:lvl1pPr>
          </a:lstStyle>
          <a:p>
            <a:r>
              <a:rPr lang="en-US"/>
              <a:t>SIMPLE SLIDE</a:t>
            </a:r>
          </a:p>
        </p:txBody>
      </p:sp>
      <p:sp>
        <p:nvSpPr>
          <p:cNvPr id="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60622221"/>
      </p:ext>
    </p:extLst>
  </p:cSld>
  <p:clrMapOvr>
    <a:masterClrMapping/>
  </p:clrMapOvr>
  <mc:AlternateContent>
    <mc:Choice Requires="p14">
      <p:transition spd="slow" p14:dur="1300">
        <p14:pan dir="u"/>
      </p:transition>
    </mc:Choice>
    <mc:Fallback>
      <p:transition spd="slow">
        <p:fade/>
      </p:transition>
    </mc:Fallback>
  </mc:AlternateContent>
  <p:timing/>
</p:sldLayout>
</file>

<file path=ppt/slideLayouts/slideLayout1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9_Content">
    <p:spTree>
      <p:nvGrpSpPr>
        <p:cNvPr id="1" name=""/>
        <p:cNvGrpSpPr/>
        <p:nvPr/>
      </p:nvGrpSpPr>
      <p:grpSpPr>
        <a:xfrm>
          <a:off x="0" y="0"/>
          <a:ext cx="0" cy="0"/>
        </a:xfrm>
      </p:grpSpPr>
      <p:sp>
        <p:nvSpPr>
          <p:cNvPr id="175" name="Rectangle 174"/>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hape 17"/>
          <p:cNvSpPr>
            <a:spLocks noGrp="1"/>
          </p:cNvSpPr>
          <p:nvPr>
            <p:ph type="body" sz="quarter" idx="53" hasCustomPrompt="1"/>
          </p:nvPr>
        </p:nvSpPr>
        <p:spPr>
          <a:xfrm>
            <a:off x="4042831" y="3406540"/>
            <a:ext cx="8149171" cy="6873001"/>
          </a:xfrm>
          <a:prstGeom prst="rect">
            <a:avLst/>
          </a:prstGeom>
        </p:spPr>
        <p:txBody>
          <a:bodyPr wrap="square" lIns="0" tIns="0" rIns="0" bIns="0" anchor="ctr"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9" name="Shape 41"/>
          <p:cNvSpPr>
            <a:spLocks noGrp="1"/>
          </p:cNvSpPr>
          <p:nvPr>
            <p:ph type="body" sz="quarter" idx="141" hasCustomPrompt="1"/>
          </p:nvPr>
        </p:nvSpPr>
        <p:spPr>
          <a:xfrm>
            <a:off x="14245169" y="3406624"/>
            <a:ext cx="8106829" cy="6869032"/>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14" name="Group 13"/>
          <p:cNvGrpSpPr>
            <a:grpSpLocks noChangeAspect="1"/>
          </p:cNvGrpSpPr>
          <p:nvPr userDrawn="1"/>
        </p:nvGrpSpPr>
        <p:grpSpPr>
          <a:xfrm>
            <a:off x="14246681" y="11448995"/>
            <a:ext cx="624000" cy="623904"/>
            <a:chOff x="3238499" y="8277225"/>
            <a:chExt cx="666750" cy="666750"/>
          </a:xfrm>
        </p:grpSpPr>
        <p:sp>
          <p:nvSpPr>
            <p:cNvPr id="15" name="Oval 1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6"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7" name="Текст 7"/>
          <p:cNvSpPr>
            <a:spLocks noGrp="1"/>
          </p:cNvSpPr>
          <p:nvPr>
            <p:ph type="body" sz="quarter" idx="139" hasCustomPrompt="1"/>
          </p:nvPr>
        </p:nvSpPr>
        <p:spPr>
          <a:xfrm>
            <a:off x="14245169" y="1111795"/>
            <a:ext cx="8106829" cy="1153285"/>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098933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anim calcmode="lin" valueType="num">
                                      <p:cBhvr>
                                        <p:cTn id="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anim calcmode="lin" valueType="num">
                                      <p:cBhvr>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3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anim calcmode="lin" valueType="num">
                                      <p:cBhvr>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5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0_Content">
    <p:spTree>
      <p:nvGrpSpPr>
        <p:cNvPr id="1" name=""/>
        <p:cNvGrpSpPr/>
        <p:nvPr/>
      </p:nvGrpSpPr>
      <p:grpSpPr>
        <a:xfrm>
          <a:off x="0" y="0"/>
          <a:ext cx="0" cy="0"/>
        </a:xfrm>
      </p:grpSpPr>
      <p:sp>
        <p:nvSpPr>
          <p:cNvPr id="10" name="Rectangle 9"/>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41"/>
          <p:cNvSpPr>
            <a:spLocks noGrp="1"/>
          </p:cNvSpPr>
          <p:nvPr>
            <p:ph type="body" sz="quarter" idx="141" hasCustomPrompt="1"/>
          </p:nvPr>
        </p:nvSpPr>
        <p:spPr>
          <a:xfrm>
            <a:off x="14245169" y="3406624"/>
            <a:ext cx="8106829" cy="6869032"/>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14" name="Group 13"/>
          <p:cNvGrpSpPr>
            <a:grpSpLocks noChangeAspect="1"/>
          </p:cNvGrpSpPr>
          <p:nvPr userDrawn="1"/>
        </p:nvGrpSpPr>
        <p:grpSpPr>
          <a:xfrm>
            <a:off x="14246681" y="11426135"/>
            <a:ext cx="624000" cy="623904"/>
            <a:chOff x="3238499" y="8277225"/>
            <a:chExt cx="666750" cy="666750"/>
          </a:xfrm>
        </p:grpSpPr>
        <p:sp>
          <p:nvSpPr>
            <p:cNvPr id="15" name="Oval 1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6"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7" name="Текст 7"/>
          <p:cNvSpPr>
            <a:spLocks noGrp="1"/>
          </p:cNvSpPr>
          <p:nvPr>
            <p:ph type="body" sz="quarter" idx="139" hasCustomPrompt="1"/>
          </p:nvPr>
        </p:nvSpPr>
        <p:spPr>
          <a:xfrm>
            <a:off x="14245169" y="1115765"/>
            <a:ext cx="8106829" cy="1149315"/>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164900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anim calcmode="lin" valueType="num">
                                      <p:cBhvr>
                                        <p:cTn id="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42"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1_Content">
    <p:spTree>
      <p:nvGrpSpPr>
        <p:cNvPr id="1" name=""/>
        <p:cNvGrpSpPr/>
        <p:nvPr/>
      </p:nvGrpSpPr>
      <p:grpSpPr>
        <a:xfrm>
          <a:off x="0" y="0"/>
          <a:ext cx="0" cy="0"/>
        </a:xfrm>
      </p:grpSpPr>
      <p:sp>
        <p:nvSpPr>
          <p:cNvPr id="10" name="Rectangle 9"/>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hape 17"/>
          <p:cNvSpPr>
            <a:spLocks noGrp="1"/>
          </p:cNvSpPr>
          <p:nvPr>
            <p:ph type="body" sz="quarter" idx="53" hasCustomPrompt="1"/>
          </p:nvPr>
        </p:nvSpPr>
        <p:spPr>
          <a:xfrm>
            <a:off x="14236884" y="3406540"/>
            <a:ext cx="8115114" cy="6904270"/>
          </a:xfrm>
          <a:prstGeom prst="rect">
            <a:avLst/>
          </a:prstGeom>
        </p:spPr>
        <p:txBody>
          <a:bodyPr wrap="square" lIns="0" tIns="0" rIns="0" bIns="0" anchor="ctr"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9" name="Shape 41"/>
          <p:cNvSpPr>
            <a:spLocks noGrp="1"/>
          </p:cNvSpPr>
          <p:nvPr>
            <p:ph type="body" sz="quarter" idx="141" hasCustomPrompt="1"/>
          </p:nvPr>
        </p:nvSpPr>
        <p:spPr>
          <a:xfrm>
            <a:off x="4076886" y="3410594"/>
            <a:ext cx="8115113" cy="6900216"/>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14" name="Group 13"/>
          <p:cNvGrpSpPr>
            <a:grpSpLocks noChangeAspect="1"/>
          </p:cNvGrpSpPr>
          <p:nvPr userDrawn="1"/>
        </p:nvGrpSpPr>
        <p:grpSpPr>
          <a:xfrm>
            <a:off x="4068901" y="11448995"/>
            <a:ext cx="624000" cy="623904"/>
            <a:chOff x="3238499" y="8277225"/>
            <a:chExt cx="666750" cy="666750"/>
          </a:xfrm>
        </p:grpSpPr>
        <p:sp>
          <p:nvSpPr>
            <p:cNvPr id="15" name="Oval 1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6"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7" name="Текст 7"/>
          <p:cNvSpPr>
            <a:spLocks noGrp="1"/>
          </p:cNvSpPr>
          <p:nvPr>
            <p:ph type="body" sz="quarter" idx="139" hasCustomPrompt="1"/>
          </p:nvPr>
        </p:nvSpPr>
        <p:spPr>
          <a:xfrm>
            <a:off x="4076885" y="1119565"/>
            <a:ext cx="8115114" cy="1171210"/>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253850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anim calcmode="lin" valueType="num">
                                      <p:cBhvr>
                                        <p:cTn id="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anim calcmode="lin" valueType="num">
                                      <p:cBhvr>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3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anim calcmode="lin" valueType="num">
                                      <p:cBhvr>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5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2_Content">
    <p:spTree>
      <p:nvGrpSpPr>
        <p:cNvPr id="1" name=""/>
        <p:cNvGrpSpPr/>
        <p:nvPr/>
      </p:nvGrpSpPr>
      <p:grpSpPr>
        <a:xfrm>
          <a:off x="0" y="0"/>
          <a:ext cx="0" cy="0"/>
        </a:xfrm>
      </p:grpSpPr>
      <p:sp>
        <p:nvSpPr>
          <p:cNvPr id="10" name="Rectangle 9"/>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41"/>
          <p:cNvSpPr>
            <a:spLocks noGrp="1"/>
          </p:cNvSpPr>
          <p:nvPr>
            <p:ph type="body" sz="quarter" idx="141" hasCustomPrompt="1"/>
          </p:nvPr>
        </p:nvSpPr>
        <p:spPr>
          <a:xfrm>
            <a:off x="4076886" y="3410594"/>
            <a:ext cx="8115113" cy="6900216"/>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14" name="Group 13"/>
          <p:cNvGrpSpPr>
            <a:grpSpLocks noChangeAspect="1"/>
          </p:cNvGrpSpPr>
          <p:nvPr userDrawn="1"/>
        </p:nvGrpSpPr>
        <p:grpSpPr>
          <a:xfrm>
            <a:off x="4068901" y="11426135"/>
            <a:ext cx="624000" cy="623904"/>
            <a:chOff x="3238499" y="8277225"/>
            <a:chExt cx="666750" cy="666750"/>
          </a:xfrm>
        </p:grpSpPr>
        <p:sp>
          <p:nvSpPr>
            <p:cNvPr id="15" name="Oval 1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6"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7" name="Текст 7"/>
          <p:cNvSpPr>
            <a:spLocks noGrp="1"/>
          </p:cNvSpPr>
          <p:nvPr>
            <p:ph type="body" sz="quarter" idx="139" hasCustomPrompt="1"/>
          </p:nvPr>
        </p:nvSpPr>
        <p:spPr>
          <a:xfrm>
            <a:off x="4076885" y="1119565"/>
            <a:ext cx="8115114" cy="1145430"/>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465265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anim calcmode="lin" valueType="num">
                                      <p:cBhvr>
                                        <p:cTn id="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42"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10_Image &amp; Caption">
    <p:bg>
      <p:bgPr>
        <a:solidFill>
          <a:schemeClr val="bg1"/>
        </a:solidFill>
        <a:effectLst/>
      </p:bgPr>
    </p:bg>
    <p:spTree>
      <p:nvGrpSpPr>
        <p:cNvPr id="1" name=""/>
        <p:cNvGrpSpPr/>
        <p:nvPr/>
      </p:nvGrpSpPr>
      <p:grpSpPr>
        <a:xfrm>
          <a:off x="0" y="0"/>
          <a:ext cx="0" cy="0"/>
        </a:xfrm>
      </p:grpSpPr>
      <p:sp>
        <p:nvSpPr>
          <p:cNvPr id="21" name="Rectangle 20"/>
          <p:cNvSpPr/>
          <p:nvPr userDrawn="1"/>
        </p:nvSpPr>
        <p:spPr>
          <a:xfrm>
            <a:off x="1219200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8" name="Text Placeholder 654"/>
          <p:cNvSpPr>
            <a:spLocks noGrp="1"/>
          </p:cNvSpPr>
          <p:nvPr>
            <p:ph type="body" sz="quarter" idx="158"/>
          </p:nvPr>
        </p:nvSpPr>
        <p:spPr>
          <a:xfrm>
            <a:off x="2038351" y="0"/>
            <a:ext cx="10160000" cy="13716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95" name="Shape 613"/>
          <p:cNvSpPr>
            <a:spLocks noGrp="1"/>
          </p:cNvSpPr>
          <p:nvPr>
            <p:ph type="pic" sz="quarter" idx="166" hasCustomPrompt="1"/>
          </p:nvPr>
        </p:nvSpPr>
        <p:spPr>
          <a:xfrm>
            <a:off x="14233527" y="1686770"/>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1" name="Shape 613"/>
          <p:cNvSpPr>
            <a:spLocks noGrp="1"/>
          </p:cNvSpPr>
          <p:nvPr>
            <p:ph type="pic" sz="quarter" idx="172" hasCustomPrompt="1"/>
          </p:nvPr>
        </p:nvSpPr>
        <p:spPr>
          <a:xfrm>
            <a:off x="18421353" y="1686770"/>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2" name="Shape 613"/>
          <p:cNvSpPr>
            <a:spLocks noGrp="1"/>
          </p:cNvSpPr>
          <p:nvPr>
            <p:ph type="pic" sz="quarter" idx="173" hasCustomPrompt="1"/>
          </p:nvPr>
        </p:nvSpPr>
        <p:spPr>
          <a:xfrm>
            <a:off x="14233527" y="5259851"/>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3" name="Shape 613"/>
          <p:cNvSpPr>
            <a:spLocks noGrp="1"/>
          </p:cNvSpPr>
          <p:nvPr>
            <p:ph type="pic" sz="quarter" idx="174" hasCustomPrompt="1"/>
          </p:nvPr>
        </p:nvSpPr>
        <p:spPr>
          <a:xfrm>
            <a:off x="18421353" y="5259851"/>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4" name="Shape 613"/>
          <p:cNvSpPr>
            <a:spLocks noGrp="1"/>
          </p:cNvSpPr>
          <p:nvPr>
            <p:ph type="pic" sz="quarter" idx="175" hasCustomPrompt="1"/>
          </p:nvPr>
        </p:nvSpPr>
        <p:spPr>
          <a:xfrm>
            <a:off x="14233527" y="8807246"/>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5" name="Shape 613"/>
          <p:cNvSpPr>
            <a:spLocks noGrp="1"/>
          </p:cNvSpPr>
          <p:nvPr>
            <p:ph type="pic" sz="quarter" idx="176" hasCustomPrompt="1"/>
          </p:nvPr>
        </p:nvSpPr>
        <p:spPr>
          <a:xfrm>
            <a:off x="18421353" y="8807246"/>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 name="Текст 7"/>
          <p:cNvSpPr>
            <a:spLocks noGrp="1"/>
          </p:cNvSpPr>
          <p:nvPr>
            <p:ph type="body" sz="quarter" idx="139" hasCustomPrompt="1"/>
          </p:nvPr>
        </p:nvSpPr>
        <p:spPr>
          <a:xfrm>
            <a:off x="2038351" y="5697569"/>
            <a:ext cx="8121649" cy="229111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2722394474"/>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50000" fill="hold" grpId="0" nodeType="withEffect">
                                  <p:stCondLst>
                                    <p:cond delay="0"/>
                                  </p:stCondLst>
                                  <p:iterate type="wd">
                                    <p:tmPct val="5000"/>
                                  </p:iterate>
                                  <p:childTnLst>
                                    <p:set>
                                      <p:cBhvr>
                                        <p:cTn id="6" dur="1" fill="hold">
                                          <p:stCondLst>
                                            <p:cond delay="0"/>
                                          </p:stCondLst>
                                        </p:cTn>
                                        <p:tgtEl>
                                          <p:spTgt spid="195">
                                            <p:bg/>
                                          </p:spTgt>
                                        </p:tgtEl>
                                        <p:attrNameLst>
                                          <p:attrName>style.visibility</p:attrName>
                                        </p:attrNameLst>
                                      </p:cBhvr>
                                      <p:to>
                                        <p:strVal val="visible"/>
                                      </p:to>
                                    </p:set>
                                    <p:anim calcmode="lin" valueType="num">
                                      <p:cBhvr additive="base">
                                        <p:cTn id="7" dur="500" fill="hold"/>
                                        <p:tgtEl>
                                          <p:spTgt spid="19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5">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2" presetClass="entr" presetSubtype="4" decel="50000" fill="hold" grpId="0" nodeType="clickEffect">
                                  <p:stCondLst>
                                    <p:cond delay="0"/>
                                  </p:stCondLst>
                                  <p:iterate type="wd">
                                    <p:tmPct val="5000"/>
                                  </p:iterate>
                                  <p:childTnLst>
                                    <p:set>
                                      <p:cBhvr>
                                        <p:cTn id="12" dur="1" fill="hold">
                                          <p:stCondLst>
                                            <p:cond delay="0"/>
                                          </p:stCondLst>
                                        </p:cTn>
                                        <p:tgtEl>
                                          <p:spTgt spid="195">
                                            <p:txEl>
                                              <p:pRg st="0" end="0"/>
                                            </p:txEl>
                                          </p:spTgt>
                                        </p:tgtEl>
                                        <p:attrNameLst>
                                          <p:attrName>style.visibility</p:attrName>
                                        </p:attrNameLst>
                                      </p:cBhvr>
                                      <p:to>
                                        <p:strVal val="visible"/>
                                      </p:to>
                                    </p:set>
                                    <p:anim calcmode="lin" valueType="num">
                                      <p:cBhvr additive="base">
                                        <p:cTn id="13"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decel="50000" fill="hold" grpId="0" nodeType="withEffect">
                                  <p:stCondLst>
                                    <p:cond delay="0"/>
                                  </p:stCondLst>
                                  <p:iterate type="wd">
                                    <p:tmPct val="5000"/>
                                  </p:iterate>
                                  <p:childTnLst>
                                    <p:set>
                                      <p:cBhvr>
                                        <p:cTn id="16" dur="1" fill="hold">
                                          <p:stCondLst>
                                            <p:cond delay="0"/>
                                          </p:stCondLst>
                                        </p:cTn>
                                        <p:tgtEl>
                                          <p:spTgt spid="201">
                                            <p:bg/>
                                          </p:spTgt>
                                        </p:tgtEl>
                                        <p:attrNameLst>
                                          <p:attrName>style.visibility</p:attrName>
                                        </p:attrNameLst>
                                      </p:cBhvr>
                                      <p:to>
                                        <p:strVal val="visible"/>
                                      </p:to>
                                    </p:set>
                                    <p:anim calcmode="lin" valueType="num">
                                      <p:cBhvr additive="base">
                                        <p:cTn id="17" dur="500" fill="hold"/>
                                        <p:tgtEl>
                                          <p:spTgt spid="201">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201">
                                            <p:bg/>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2" presetClass="entr" presetSubtype="4" decel="50000" fill="hold" grpId="0" nodeType="clickEffect">
                                  <p:stCondLst>
                                    <p:cond delay="0"/>
                                  </p:stCondLst>
                                  <p:iterate type="wd">
                                    <p:tmPct val="5000"/>
                                  </p:iterate>
                                  <p:childTnLst>
                                    <p:set>
                                      <p:cBhvr>
                                        <p:cTn id="22" dur="1" fill="hold">
                                          <p:stCondLst>
                                            <p:cond delay="0"/>
                                          </p:stCondLst>
                                        </p:cTn>
                                        <p:tgtEl>
                                          <p:spTgt spid="201">
                                            <p:txEl>
                                              <p:pRg st="0" end="0"/>
                                            </p:txEl>
                                          </p:spTgt>
                                        </p:tgtEl>
                                        <p:attrNameLst>
                                          <p:attrName>style.visibility</p:attrName>
                                        </p:attrNameLst>
                                      </p:cBhvr>
                                      <p:to>
                                        <p:strVal val="visible"/>
                                      </p:to>
                                    </p:set>
                                    <p:anim calcmode="lin" valueType="num">
                                      <p:cBhvr additive="base">
                                        <p:cTn id="23" dur="500" fill="hold"/>
                                        <p:tgtEl>
                                          <p:spTgt spid="20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100"/>
                                  </p:stCondLst>
                                  <p:iterate type="wd">
                                    <p:tmPct val="5000"/>
                                  </p:iterate>
                                  <p:childTnLst>
                                    <p:set>
                                      <p:cBhvr>
                                        <p:cTn id="26" dur="1" fill="hold">
                                          <p:stCondLst>
                                            <p:cond delay="0"/>
                                          </p:stCondLst>
                                        </p:cTn>
                                        <p:tgtEl>
                                          <p:spTgt spid="202">
                                            <p:bg/>
                                          </p:spTgt>
                                        </p:tgtEl>
                                        <p:attrNameLst>
                                          <p:attrName>style.visibility</p:attrName>
                                        </p:attrNameLst>
                                      </p:cBhvr>
                                      <p:to>
                                        <p:strVal val="visible"/>
                                      </p:to>
                                    </p:set>
                                    <p:anim calcmode="lin" valueType="num">
                                      <p:cBhvr additive="base">
                                        <p:cTn id="27" dur="500" fill="hold"/>
                                        <p:tgtEl>
                                          <p:spTgt spid="202">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202">
                                            <p:bg/>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2" presetClass="entr" presetSubtype="4" decel="50000" fill="hold" grpId="0" nodeType="clickEffect">
                                  <p:stCondLst>
                                    <p:cond delay="100"/>
                                  </p:stCondLst>
                                  <p:iterate type="wd">
                                    <p:tmPct val="5000"/>
                                  </p:iterate>
                                  <p:childTnLst>
                                    <p:set>
                                      <p:cBhvr>
                                        <p:cTn id="32" dur="1" fill="hold">
                                          <p:stCondLst>
                                            <p:cond delay="0"/>
                                          </p:stCondLst>
                                        </p:cTn>
                                        <p:tgtEl>
                                          <p:spTgt spid="202">
                                            <p:txEl>
                                              <p:pRg st="0" end="0"/>
                                            </p:txEl>
                                          </p:spTgt>
                                        </p:tgtEl>
                                        <p:attrNameLst>
                                          <p:attrName>style.visibility</p:attrName>
                                        </p:attrNameLst>
                                      </p:cBhvr>
                                      <p:to>
                                        <p:strVal val="visible"/>
                                      </p:to>
                                    </p:set>
                                    <p:anim calcmode="lin" valueType="num">
                                      <p:cBhvr additive="base">
                                        <p:cTn id="33" dur="500" fill="hold"/>
                                        <p:tgtEl>
                                          <p:spTgt spid="20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100"/>
                                  </p:stCondLst>
                                  <p:iterate type="wd">
                                    <p:tmPct val="5000"/>
                                  </p:iterate>
                                  <p:childTnLst>
                                    <p:set>
                                      <p:cBhvr>
                                        <p:cTn id="36" dur="1" fill="hold">
                                          <p:stCondLst>
                                            <p:cond delay="0"/>
                                          </p:stCondLst>
                                        </p:cTn>
                                        <p:tgtEl>
                                          <p:spTgt spid="203">
                                            <p:bg/>
                                          </p:spTgt>
                                        </p:tgtEl>
                                        <p:attrNameLst>
                                          <p:attrName>style.visibility</p:attrName>
                                        </p:attrNameLst>
                                      </p:cBhvr>
                                      <p:to>
                                        <p:strVal val="visible"/>
                                      </p:to>
                                    </p:set>
                                    <p:anim calcmode="lin" valueType="num">
                                      <p:cBhvr additive="base">
                                        <p:cTn id="37" dur="500" fill="hold"/>
                                        <p:tgtEl>
                                          <p:spTgt spid="203">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203">
                                            <p:bg/>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cond evt="onBegin" delay="0">
                          <p:tn val="38"/>
                        </p:cond>
                      </p:stCondLst>
                      <p:childTnLst>
                        <p:par>
                          <p:cTn id="40" fill="hold" nodeType="afterGroup">
                            <p:stCondLst>
                              <p:cond delay="0"/>
                            </p:stCondLst>
                            <p:childTnLst>
                              <p:par>
                                <p:cTn id="41" presetID="2" presetClass="entr" presetSubtype="4" decel="50000" fill="hold" grpId="0" nodeType="clickEffect">
                                  <p:stCondLst>
                                    <p:cond delay="100"/>
                                  </p:stCondLst>
                                  <p:iterate type="wd">
                                    <p:tmPct val="5000"/>
                                  </p:iterate>
                                  <p:childTnLst>
                                    <p:set>
                                      <p:cBhvr>
                                        <p:cTn id="42" dur="1" fill="hold">
                                          <p:stCondLst>
                                            <p:cond delay="0"/>
                                          </p:stCondLst>
                                        </p:cTn>
                                        <p:tgtEl>
                                          <p:spTgt spid="203">
                                            <p:txEl>
                                              <p:pRg st="0" end="0"/>
                                            </p:txEl>
                                          </p:spTgt>
                                        </p:tgtEl>
                                        <p:attrNameLst>
                                          <p:attrName>style.visibility</p:attrName>
                                        </p:attrNameLst>
                                      </p:cBhvr>
                                      <p:to>
                                        <p:strVal val="visible"/>
                                      </p:to>
                                    </p:set>
                                    <p:anim calcmode="lin" valueType="num">
                                      <p:cBhvr additive="base">
                                        <p:cTn id="43" dur="500" fill="hold"/>
                                        <p:tgtEl>
                                          <p:spTgt spid="20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50000" fill="hold" grpId="0" nodeType="withEffect">
                                  <p:stCondLst>
                                    <p:cond delay="200"/>
                                  </p:stCondLst>
                                  <p:iterate type="wd">
                                    <p:tmPct val="5000"/>
                                  </p:iterate>
                                  <p:childTnLst>
                                    <p:set>
                                      <p:cBhvr>
                                        <p:cTn id="46" dur="1" fill="hold">
                                          <p:stCondLst>
                                            <p:cond delay="0"/>
                                          </p:stCondLst>
                                        </p:cTn>
                                        <p:tgtEl>
                                          <p:spTgt spid="204">
                                            <p:bg/>
                                          </p:spTgt>
                                        </p:tgtEl>
                                        <p:attrNameLst>
                                          <p:attrName>style.visibility</p:attrName>
                                        </p:attrNameLst>
                                      </p:cBhvr>
                                      <p:to>
                                        <p:strVal val="visible"/>
                                      </p:to>
                                    </p:set>
                                    <p:anim calcmode="lin" valueType="num">
                                      <p:cBhvr additive="base">
                                        <p:cTn id="47" dur="500" fill="hold"/>
                                        <p:tgtEl>
                                          <p:spTgt spid="204">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204">
                                            <p:bg/>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cond evt="onBegin" delay="0">
                          <p:tn val="48"/>
                        </p:cond>
                      </p:stCondLst>
                      <p:childTnLst>
                        <p:par>
                          <p:cTn id="50" fill="hold" nodeType="afterGroup">
                            <p:stCondLst>
                              <p:cond delay="0"/>
                            </p:stCondLst>
                            <p:childTnLst>
                              <p:par>
                                <p:cTn id="51" presetID="2" presetClass="entr" presetSubtype="4" decel="50000" fill="hold" grpId="0" nodeType="clickEffect">
                                  <p:stCondLst>
                                    <p:cond delay="200"/>
                                  </p:stCondLst>
                                  <p:iterate type="wd">
                                    <p:tmPct val="5000"/>
                                  </p:iterate>
                                  <p:childTnLst>
                                    <p:set>
                                      <p:cBhvr>
                                        <p:cTn id="52" dur="1" fill="hold">
                                          <p:stCondLst>
                                            <p:cond delay="0"/>
                                          </p:stCondLst>
                                        </p:cTn>
                                        <p:tgtEl>
                                          <p:spTgt spid="204">
                                            <p:txEl>
                                              <p:pRg st="0" end="0"/>
                                            </p:txEl>
                                          </p:spTgt>
                                        </p:tgtEl>
                                        <p:attrNameLst>
                                          <p:attrName>style.visibility</p:attrName>
                                        </p:attrNameLst>
                                      </p:cBhvr>
                                      <p:to>
                                        <p:strVal val="visible"/>
                                      </p:to>
                                    </p:set>
                                    <p:anim calcmode="lin" valueType="num">
                                      <p:cBhvr additive="base">
                                        <p:cTn id="53" dur="500" fill="hold"/>
                                        <p:tgtEl>
                                          <p:spTgt spid="20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4">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decel="50000" fill="hold" grpId="0" nodeType="withEffect">
                                  <p:stCondLst>
                                    <p:cond delay="200"/>
                                  </p:stCondLst>
                                  <p:iterate type="wd">
                                    <p:tmPct val="5000"/>
                                  </p:iterate>
                                  <p:childTnLst>
                                    <p:set>
                                      <p:cBhvr>
                                        <p:cTn id="56" dur="1" fill="hold">
                                          <p:stCondLst>
                                            <p:cond delay="0"/>
                                          </p:stCondLst>
                                        </p:cTn>
                                        <p:tgtEl>
                                          <p:spTgt spid="205">
                                            <p:bg/>
                                          </p:spTgt>
                                        </p:tgtEl>
                                        <p:attrNameLst>
                                          <p:attrName>style.visibility</p:attrName>
                                        </p:attrNameLst>
                                      </p:cBhvr>
                                      <p:to>
                                        <p:strVal val="visible"/>
                                      </p:to>
                                    </p:set>
                                    <p:anim calcmode="lin" valueType="num">
                                      <p:cBhvr additive="base">
                                        <p:cTn id="57" dur="500" fill="hold"/>
                                        <p:tgtEl>
                                          <p:spTgt spid="205">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205">
                                            <p:bg/>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cond evt="onBegin" delay="0">
                          <p:tn val="58"/>
                        </p:cond>
                      </p:stCondLst>
                      <p:childTnLst>
                        <p:par>
                          <p:cTn id="60" fill="hold" nodeType="afterGroup">
                            <p:stCondLst>
                              <p:cond delay="0"/>
                            </p:stCondLst>
                            <p:childTnLst>
                              <p:par>
                                <p:cTn id="61" presetID="2" presetClass="entr" presetSubtype="4" decel="50000" fill="hold" grpId="0" nodeType="clickEffect">
                                  <p:stCondLst>
                                    <p:cond delay="200"/>
                                  </p:stCondLst>
                                  <p:iterate type="wd">
                                    <p:tmPct val="5000"/>
                                  </p:iterate>
                                  <p:childTnLst>
                                    <p:set>
                                      <p:cBhvr>
                                        <p:cTn id="62" dur="1" fill="hold">
                                          <p:stCondLst>
                                            <p:cond delay="0"/>
                                          </p:stCondLst>
                                        </p:cTn>
                                        <p:tgtEl>
                                          <p:spTgt spid="205">
                                            <p:txEl>
                                              <p:pRg st="0" end="0"/>
                                            </p:txEl>
                                          </p:spTgt>
                                        </p:tgtEl>
                                        <p:attrNameLst>
                                          <p:attrName>style.visibility</p:attrName>
                                        </p:attrNameLst>
                                      </p:cBhvr>
                                      <p:to>
                                        <p:strVal val="visible"/>
                                      </p:to>
                                    </p:set>
                                    <p:anim calcmode="lin" valueType="num">
                                      <p:cBhvr additive="base">
                                        <p:cTn id="63" dur="500" fill="hold"/>
                                        <p:tgtEl>
                                          <p:spTgt spid="20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05">
                                            <p:txEl>
                                              <p:pRg st="0" end="0"/>
                                            </p:txEl>
                                          </p:spTgt>
                                        </p:tgtEl>
                                        <p:attrNameLst>
                                          <p:attrName>ppt_y</p:attrName>
                                        </p:attrNameLst>
                                      </p:cBhvr>
                                      <p:tavLst>
                                        <p:tav tm="0">
                                          <p:val>
                                            <p:strVal val="1+#ppt_h/2"/>
                                          </p:val>
                                        </p:tav>
                                        <p:tav tm="100000">
                                          <p:val>
                                            <p:strVal val="#ppt_y"/>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20">
                                            <p:txEl>
                                              <p:pRg st="0" end="0"/>
                                            </p:txEl>
                                          </p:spTgt>
                                        </p:tgtEl>
                                        <p:attrNameLst>
                                          <p:attrName>style.visibility</p:attrName>
                                        </p:attrNameLst>
                                      </p:cBhvr>
                                      <p:to>
                                        <p:strVal val="visible"/>
                                      </p:to>
                                    </p:set>
                                    <p:animEffect transition="in" filter="fade">
                                      <p:cBhvr>
                                        <p:cTn id="6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animBg="1"/>
      <p:bldP spid="201" grpId="0" build="p" animBg="1"/>
      <p:bldP spid="202" grpId="0" build="p" animBg="1"/>
      <p:bldP spid="203" grpId="0" build="p" animBg="1"/>
      <p:bldP spid="204" grpId="0" build="p" animBg="1"/>
      <p:bldP spid="205" grpId="0" build="p" animBg="1"/>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extLst mod="1">
    <p:ext uri="{DCECCB84-F9BA-43D5-87BE-67443E8EF086}">
      <p15:sldGuideLst/>
    </p:ext>
  </p:extLst>
</p:sldLayout>
</file>

<file path=ppt/slideLayouts/slideLayout1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3_Content">
    <p:spTree>
      <p:nvGrpSpPr>
        <p:cNvPr id="1" name=""/>
        <p:cNvGrpSpPr/>
        <p:nvPr/>
      </p:nvGrpSpPr>
      <p:grpSpPr>
        <a:xfrm>
          <a:off x="0" y="0"/>
          <a:ext cx="0" cy="0"/>
        </a:xfrm>
      </p:grpSpPr>
      <p:sp>
        <p:nvSpPr>
          <p:cNvPr id="10" name="Rectangle 9"/>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41"/>
          <p:cNvSpPr>
            <a:spLocks noGrp="1"/>
          </p:cNvSpPr>
          <p:nvPr>
            <p:ph type="body" sz="quarter" idx="141" hasCustomPrompt="1"/>
          </p:nvPr>
        </p:nvSpPr>
        <p:spPr>
          <a:xfrm>
            <a:off x="4082092" y="7466448"/>
            <a:ext cx="8109907" cy="3485613"/>
          </a:xfrm>
          <a:prstGeom prst="rect">
            <a:avLst/>
          </a:prstGeom>
        </p:spPr>
        <p:txBody>
          <a:bodyPr lIns="0" tIns="0" rIns="0" bIns="0" anchor="t" anchorCtr="0">
            <a:normAutofit/>
          </a:bodyPr>
          <a:lstStyle>
            <a:lvl1pPr algn="l"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4" name="Shape 17"/>
          <p:cNvSpPr>
            <a:spLocks noGrp="1"/>
          </p:cNvSpPr>
          <p:nvPr>
            <p:ph type="body" sz="quarter" idx="142" hasCustomPrompt="1"/>
          </p:nvPr>
        </p:nvSpPr>
        <p:spPr>
          <a:xfrm>
            <a:off x="4082091" y="2411922"/>
            <a:ext cx="8109909" cy="4691337"/>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5" name="Текст 7"/>
          <p:cNvSpPr>
            <a:spLocks noGrp="1"/>
          </p:cNvSpPr>
          <p:nvPr>
            <p:ph type="body" sz="quarter" idx="139" hasCustomPrompt="1"/>
          </p:nvPr>
        </p:nvSpPr>
        <p:spPr>
          <a:xfrm>
            <a:off x="4082091" y="1145345"/>
            <a:ext cx="8109909" cy="1115595"/>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grpSp>
        <p:nvGrpSpPr>
          <p:cNvPr id="17" name="Group 16"/>
          <p:cNvGrpSpPr>
            <a:grpSpLocks noChangeAspect="1"/>
          </p:cNvGrpSpPr>
          <p:nvPr userDrawn="1"/>
        </p:nvGrpSpPr>
        <p:grpSpPr>
          <a:xfrm>
            <a:off x="4074107" y="11434179"/>
            <a:ext cx="624000" cy="623904"/>
            <a:chOff x="3238499" y="8277225"/>
            <a:chExt cx="666750" cy="666750"/>
          </a:xfrm>
        </p:grpSpPr>
        <p:sp>
          <p:nvSpPr>
            <p:cNvPr id="18" name="Oval 17"/>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20"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065505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anim calcmode="lin" valueType="num">
                                      <p:cBhvr>
                                        <p:cTn id="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anim calcmode="lin" valueType="num">
                                      <p:cBhvr>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anim calcmode="lin" valueType="num">
                                      <p:cBhvr>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3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4_Content">
    <p:spTree>
      <p:nvGrpSpPr>
        <p:cNvPr id="1" name=""/>
        <p:cNvGrpSpPr/>
        <p:nvPr/>
      </p:nvGrpSpPr>
      <p:grpSpPr>
        <a:xfrm>
          <a:off x="0" y="0"/>
          <a:ext cx="0" cy="0"/>
        </a:xfrm>
      </p:grpSpPr>
      <p:sp>
        <p:nvSpPr>
          <p:cNvPr id="175" name="Rectangle 174"/>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41"/>
          <p:cNvSpPr>
            <a:spLocks noGrp="1"/>
          </p:cNvSpPr>
          <p:nvPr>
            <p:ph type="body" sz="quarter" idx="141" hasCustomPrompt="1"/>
          </p:nvPr>
        </p:nvSpPr>
        <p:spPr>
          <a:xfrm>
            <a:off x="14248978" y="7455866"/>
            <a:ext cx="8103020" cy="3496194"/>
          </a:xfrm>
          <a:prstGeom prst="rect">
            <a:avLst/>
          </a:prstGeom>
        </p:spPr>
        <p:txBody>
          <a:bodyPr lIns="0" tIns="0" rIns="0" bIns="0" anchor="t" anchorCtr="0">
            <a:normAutofit/>
          </a:bodyPr>
          <a:lstStyle>
            <a:lvl1pPr algn="l"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3" name="Shape 17"/>
          <p:cNvSpPr>
            <a:spLocks noGrp="1"/>
          </p:cNvSpPr>
          <p:nvPr>
            <p:ph type="body" sz="quarter" idx="142" hasCustomPrompt="1"/>
          </p:nvPr>
        </p:nvSpPr>
        <p:spPr>
          <a:xfrm>
            <a:off x="14248978" y="2401246"/>
            <a:ext cx="8103020" cy="4753934"/>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4" name="Текст 7"/>
          <p:cNvSpPr>
            <a:spLocks noGrp="1"/>
          </p:cNvSpPr>
          <p:nvPr>
            <p:ph type="body" sz="quarter" idx="139" hasCustomPrompt="1"/>
          </p:nvPr>
        </p:nvSpPr>
        <p:spPr>
          <a:xfrm>
            <a:off x="14248978" y="1119735"/>
            <a:ext cx="8103020" cy="1111795"/>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grpSp>
        <p:nvGrpSpPr>
          <p:cNvPr id="15" name="Group 14"/>
          <p:cNvGrpSpPr>
            <a:grpSpLocks noChangeAspect="1"/>
          </p:cNvGrpSpPr>
          <p:nvPr userDrawn="1"/>
        </p:nvGrpSpPr>
        <p:grpSpPr>
          <a:xfrm>
            <a:off x="14233558" y="11426135"/>
            <a:ext cx="624000" cy="623904"/>
            <a:chOff x="3238499" y="8277225"/>
            <a:chExt cx="666750" cy="666750"/>
          </a:xfrm>
        </p:grpSpPr>
        <p:sp>
          <p:nvSpPr>
            <p:cNvPr id="17" name="Oval 16"/>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8"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014472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anim calcmode="lin" valueType="num">
                                      <p:cBhvr>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anim calcmode="lin" valueType="num">
                                      <p:cBhvr>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3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5_Content">
    <p:spTree>
      <p:nvGrpSpPr>
        <p:cNvPr id="1" name=""/>
        <p:cNvGrpSpPr/>
        <p:nvPr/>
      </p:nvGrpSpPr>
      <p:grpSpPr>
        <a:xfrm>
          <a:off x="0" y="0"/>
          <a:ext cx="0" cy="0"/>
        </a:xfrm>
      </p:grpSpPr>
      <p:sp>
        <p:nvSpPr>
          <p:cNvPr id="173" name="Rectangle 172"/>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Shape 41"/>
          <p:cNvSpPr>
            <a:spLocks noGrp="1"/>
          </p:cNvSpPr>
          <p:nvPr>
            <p:ph type="body" sz="quarter" idx="141" hasCustomPrompt="1"/>
          </p:nvPr>
        </p:nvSpPr>
        <p:spPr>
          <a:xfrm>
            <a:off x="4063999" y="5697484"/>
            <a:ext cx="18288000" cy="5254576"/>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75" name="Shape 17"/>
          <p:cNvSpPr>
            <a:spLocks noGrp="1"/>
          </p:cNvSpPr>
          <p:nvPr>
            <p:ph type="body" sz="quarter" idx="142" hasCustomPrompt="1"/>
          </p:nvPr>
        </p:nvSpPr>
        <p:spPr>
          <a:xfrm>
            <a:off x="4063999" y="1115765"/>
            <a:ext cx="18288000" cy="3707695"/>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grpSp>
        <p:nvGrpSpPr>
          <p:cNvPr id="176" name="Group 175"/>
          <p:cNvGrpSpPr>
            <a:grpSpLocks noChangeAspect="1"/>
          </p:cNvGrpSpPr>
          <p:nvPr userDrawn="1"/>
        </p:nvGrpSpPr>
        <p:grpSpPr>
          <a:xfrm>
            <a:off x="4083717" y="11426135"/>
            <a:ext cx="624000" cy="623904"/>
            <a:chOff x="3238499" y="8277225"/>
            <a:chExt cx="666750" cy="666750"/>
          </a:xfrm>
        </p:grpSpPr>
        <p:sp>
          <p:nvSpPr>
            <p:cNvPr id="177" name="Oval 176"/>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78"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9"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530557542"/>
      </p:ext>
    </p:extLst>
  </p:cSld>
  <p:clrMapOvr>
    <a:masterClrMapping/>
  </p:clrMapOvr>
  <mc:AlternateContent>
    <mc:Choice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500"/>
                                        <p:tgtEl>
                                          <p:spTgt spid="175">
                                            <p:txEl>
                                              <p:pRg st="0" end="0"/>
                                            </p:txEl>
                                          </p:spTgt>
                                        </p:tgtEl>
                                      </p:cBhvr>
                                    </p:animEffect>
                                    <p:anim calcmode="lin" valueType="num">
                                      <p:cBhvr>
                                        <p:cTn id="8" dur="500" fill="hold"/>
                                        <p:tgtEl>
                                          <p:spTgt spid="1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4">
                                            <p:txEl>
                                              <p:pRg st="0" end="0"/>
                                            </p:txEl>
                                          </p:spTgt>
                                        </p:tgtEl>
                                        <p:attrNameLst>
                                          <p:attrName>style.visibility</p:attrName>
                                        </p:attrNameLst>
                                      </p:cBhvr>
                                      <p:to>
                                        <p:strVal val="visible"/>
                                      </p:to>
                                    </p:set>
                                    <p:animEffect transition="in" filter="fade">
                                      <p:cBhvr>
                                        <p:cTn id="12" dur="500"/>
                                        <p:tgtEl>
                                          <p:spTgt spid="174">
                                            <p:txEl>
                                              <p:pRg st="0" end="0"/>
                                            </p:txEl>
                                          </p:spTgt>
                                        </p:tgtEl>
                                      </p:cBhvr>
                                    </p:animEffect>
                                    <p:anim calcmode="lin" valueType="num">
                                      <p:cBhvr>
                                        <p:cTn id="13" dur="500" fill="hold"/>
                                        <p:tgtEl>
                                          <p:spTgt spid="17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4">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176"/>
                                        </p:tgtEl>
                                        <p:attrNameLst>
                                          <p:attrName>style.visibility</p:attrName>
                                        </p:attrNameLst>
                                      </p:cBhvr>
                                      <p:to>
                                        <p:strVal val="visible"/>
                                      </p:to>
                                    </p:set>
                                    <p:anim calcmode="lin" valueType="num">
                                      <p:cBhvr additive="base">
                                        <p:cTn id="17" dur="500" fill="hold"/>
                                        <p:tgtEl>
                                          <p:spTgt spid="176"/>
                                        </p:tgtEl>
                                        <p:attrNameLst>
                                          <p:attrName>ppt_x</p:attrName>
                                        </p:attrNameLst>
                                      </p:cBhvr>
                                      <p:tavLst>
                                        <p:tav tm="0">
                                          <p:val>
                                            <p:strVal val="#ppt_x"/>
                                          </p:val>
                                        </p:tav>
                                        <p:tav tm="100000">
                                          <p:val>
                                            <p:strVal val="#ppt_x"/>
                                          </p:val>
                                        </p:tav>
                                      </p:tavLst>
                                    </p:anim>
                                    <p:anim calcmode="lin" valueType="num">
                                      <p:cBhvr additive="base">
                                        <p:cTn id="18"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build="p">
        <p:tmplLst>
          <p:tmpl lvl="1">
            <p:tnLst>
              <p:par>
                <p:cTn presetID="42" presetClass="entr" presetSubtype="0" fill="hold" nodeType="withEffect">
                  <p:stCondLst>
                    <p:cond delay="200"/>
                  </p:stCondLst>
                  <p:childTnLst>
                    <p:set>
                      <p:cBhvr>
                        <p:cTn dur="1" fill="hold">
                          <p:stCondLst>
                            <p:cond delay="0"/>
                          </p:stCondLst>
                        </p:cTn>
                        <p:tgtEl>
                          <p:spTgt spid="174"/>
                        </p:tgtEl>
                        <p:attrNameLst>
                          <p:attrName>style.visibility</p:attrName>
                        </p:attrNameLst>
                      </p:cBhvr>
                      <p:to>
                        <p:strVal val="visible"/>
                      </p:to>
                    </p:set>
                    <p:animEffect transition="in" filter="fade">
                      <p:cBhvr>
                        <p:cTn dur="500"/>
                        <p:tgtEl>
                          <p:spTgt spid="174"/>
                        </p:tgtEl>
                      </p:cBhvr>
                    </p:animEffect>
                    <p:anim calcmode="lin" valueType="num">
                      <p:cBhvr>
                        <p:cTn dur="500" fill="hold"/>
                        <p:tgtEl>
                          <p:spTgt spid="174"/>
                        </p:tgtEl>
                        <p:attrNameLst>
                          <p:attrName>ppt_x</p:attrName>
                        </p:attrNameLst>
                      </p:cBhvr>
                      <p:tavLst>
                        <p:tav tm="0">
                          <p:val>
                            <p:strVal val="#ppt_x"/>
                          </p:val>
                        </p:tav>
                        <p:tav tm="100000">
                          <p:val>
                            <p:strVal val="#ppt_x"/>
                          </p:val>
                        </p:tav>
                      </p:tavLst>
                    </p:anim>
                    <p:anim calcmode="lin" valueType="num">
                      <p:cBhvr>
                        <p:cTn dur="500" fill="hold"/>
                        <p:tgtEl>
                          <p:spTgt spid="174"/>
                        </p:tgtEl>
                        <p:attrNameLst>
                          <p:attrName>ppt_y</p:attrName>
                        </p:attrNameLst>
                      </p:cBhvr>
                      <p:tavLst>
                        <p:tav tm="0">
                          <p:val>
                            <p:strVal val="#ppt_y+.1"/>
                          </p:val>
                        </p:tav>
                        <p:tav tm="100000">
                          <p:val>
                            <p:strVal val="#ppt_y"/>
                          </p:val>
                        </p:tav>
                      </p:tavLst>
                    </p:anim>
                  </p:childTnLst>
                </p:cTn>
              </p:par>
            </p:tnLst>
          </p:tmpl>
        </p:tmplLst>
      </p:bldP>
      <p:bldP spid="175" grpId="0" build="p">
        <p:tmplLst>
          <p:tmpl lvl="1">
            <p:tnLst>
              <p:par>
                <p:cTn presetID="42" presetClass="entr" presetSubtype="0" fill="hold" nodeType="withEffect">
                  <p:stCondLst>
                    <p:cond delay="100"/>
                  </p:stCondLst>
                  <p:childTnLst>
                    <p:set>
                      <p:cBhvr>
                        <p:cTn dur="1" fill="hold">
                          <p:stCondLst>
                            <p:cond delay="0"/>
                          </p:stCondLst>
                        </p:cTn>
                        <p:tgtEl>
                          <p:spTgt spid="175"/>
                        </p:tgtEl>
                        <p:attrNameLst>
                          <p:attrName>style.visibility</p:attrName>
                        </p:attrNameLst>
                      </p:cBhvr>
                      <p:to>
                        <p:strVal val="visible"/>
                      </p:to>
                    </p:set>
                    <p:animEffect transition="in" filter="fade">
                      <p:cBhvr>
                        <p:cTn dur="500"/>
                        <p:tgtEl>
                          <p:spTgt spid="175"/>
                        </p:tgtEl>
                      </p:cBhvr>
                    </p:animEffect>
                    <p:anim calcmode="lin" valueType="num">
                      <p:cBhvr>
                        <p:cTn dur="500" fill="hold"/>
                        <p:tgtEl>
                          <p:spTgt spid="175"/>
                        </p:tgtEl>
                        <p:attrNameLst>
                          <p:attrName>ppt_x</p:attrName>
                        </p:attrNameLst>
                      </p:cBhvr>
                      <p:tavLst>
                        <p:tav tm="0">
                          <p:val>
                            <p:strVal val="#ppt_x"/>
                          </p:val>
                        </p:tav>
                        <p:tav tm="100000">
                          <p:val>
                            <p:strVal val="#ppt_x"/>
                          </p:val>
                        </p:tav>
                      </p:tavLst>
                    </p:anim>
                    <p:anim calcmode="lin" valueType="num">
                      <p:cBhvr>
                        <p:cTn dur="500" fill="hold"/>
                        <p:tgtEl>
                          <p:spTgt spid="1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6_Content">
    <p:spTree>
      <p:nvGrpSpPr>
        <p:cNvPr id="1" name=""/>
        <p:cNvGrpSpPr/>
        <p:nvPr/>
      </p:nvGrpSpPr>
      <p:grpSpPr>
        <a:xfrm>
          <a:off x="0" y="0"/>
          <a:ext cx="0" cy="0"/>
        </a:xfrm>
      </p:grpSpPr>
      <p:sp>
        <p:nvSpPr>
          <p:cNvPr id="173" name="Rectangle 172"/>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Shape 41"/>
          <p:cNvSpPr>
            <a:spLocks noGrp="1"/>
          </p:cNvSpPr>
          <p:nvPr>
            <p:ph type="body" sz="quarter" idx="141" hasCustomPrompt="1"/>
          </p:nvPr>
        </p:nvSpPr>
        <p:spPr>
          <a:xfrm>
            <a:off x="4063999" y="5697484"/>
            <a:ext cx="8128000" cy="5254576"/>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75" name="Shape 17"/>
          <p:cNvSpPr>
            <a:spLocks noGrp="1"/>
          </p:cNvSpPr>
          <p:nvPr>
            <p:ph type="body" sz="quarter" idx="142" hasCustomPrompt="1"/>
          </p:nvPr>
        </p:nvSpPr>
        <p:spPr>
          <a:xfrm>
            <a:off x="4063999" y="1115765"/>
            <a:ext cx="18288000" cy="3707695"/>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grpSp>
        <p:nvGrpSpPr>
          <p:cNvPr id="176" name="Group 175"/>
          <p:cNvGrpSpPr>
            <a:grpSpLocks noChangeAspect="1"/>
          </p:cNvGrpSpPr>
          <p:nvPr userDrawn="1"/>
        </p:nvGrpSpPr>
        <p:grpSpPr>
          <a:xfrm>
            <a:off x="4083717" y="11426135"/>
            <a:ext cx="624000" cy="623904"/>
            <a:chOff x="3238499" y="8277225"/>
            <a:chExt cx="666750" cy="666750"/>
          </a:xfrm>
        </p:grpSpPr>
        <p:sp>
          <p:nvSpPr>
            <p:cNvPr id="177" name="Oval 176"/>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78"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67" name="Shape 41"/>
          <p:cNvSpPr>
            <a:spLocks noGrp="1"/>
          </p:cNvSpPr>
          <p:nvPr>
            <p:ph type="body" sz="quarter" idx="143" hasCustomPrompt="1"/>
          </p:nvPr>
        </p:nvSpPr>
        <p:spPr>
          <a:xfrm>
            <a:off x="14223998" y="5697484"/>
            <a:ext cx="8128000" cy="5254576"/>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4110968123"/>
      </p:ext>
    </p:extLst>
  </p:cSld>
  <p:clrMapOvr>
    <a:masterClrMapping/>
  </p:clrMapOvr>
  <mc:AlternateContent>
    <mc:Choice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500"/>
                                        <p:tgtEl>
                                          <p:spTgt spid="175">
                                            <p:txEl>
                                              <p:pRg st="0" end="0"/>
                                            </p:txEl>
                                          </p:spTgt>
                                        </p:tgtEl>
                                      </p:cBhvr>
                                    </p:animEffect>
                                    <p:anim calcmode="lin" valueType="num">
                                      <p:cBhvr>
                                        <p:cTn id="8" dur="500" fill="hold"/>
                                        <p:tgtEl>
                                          <p:spTgt spid="1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4">
                                            <p:txEl>
                                              <p:pRg st="0" end="0"/>
                                            </p:txEl>
                                          </p:spTgt>
                                        </p:tgtEl>
                                        <p:attrNameLst>
                                          <p:attrName>style.visibility</p:attrName>
                                        </p:attrNameLst>
                                      </p:cBhvr>
                                      <p:to>
                                        <p:strVal val="visible"/>
                                      </p:to>
                                    </p:set>
                                    <p:animEffect transition="in" filter="fade">
                                      <p:cBhvr>
                                        <p:cTn id="12" dur="500"/>
                                        <p:tgtEl>
                                          <p:spTgt spid="174">
                                            <p:txEl>
                                              <p:pRg st="0" end="0"/>
                                            </p:txEl>
                                          </p:spTgt>
                                        </p:tgtEl>
                                      </p:cBhvr>
                                    </p:animEffect>
                                    <p:anim calcmode="lin" valueType="num">
                                      <p:cBhvr>
                                        <p:cTn id="13" dur="500" fill="hold"/>
                                        <p:tgtEl>
                                          <p:spTgt spid="17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300"/>
                                  </p:stCondLst>
                                  <p:childTnLst>
                                    <p:set>
                                      <p:cBhvr>
                                        <p:cTn id="16" dur="1" fill="hold">
                                          <p:stCondLst>
                                            <p:cond delay="0"/>
                                          </p:stCondLst>
                                        </p:cTn>
                                        <p:tgtEl>
                                          <p:spTgt spid="167">
                                            <p:txEl>
                                              <p:pRg st="0" end="0"/>
                                            </p:txEl>
                                          </p:spTgt>
                                        </p:tgtEl>
                                        <p:attrNameLst>
                                          <p:attrName>style.visibility</p:attrName>
                                        </p:attrNameLst>
                                      </p:cBhvr>
                                      <p:to>
                                        <p:strVal val="visible"/>
                                      </p:to>
                                    </p:set>
                                    <p:animEffect transition="in" filter="fade">
                                      <p:cBhvr>
                                        <p:cTn id="17" dur="500"/>
                                        <p:tgtEl>
                                          <p:spTgt spid="167">
                                            <p:txEl>
                                              <p:pRg st="0" end="0"/>
                                            </p:txEl>
                                          </p:spTgt>
                                        </p:tgtEl>
                                      </p:cBhvr>
                                    </p:animEffect>
                                    <p:anim calcmode="lin" valueType="num">
                                      <p:cBhvr>
                                        <p:cTn id="18" dur="500" fill="hold"/>
                                        <p:tgtEl>
                                          <p:spTgt spid="16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67">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400"/>
                                  </p:stCondLst>
                                  <p:childTnLst>
                                    <p:set>
                                      <p:cBhvr>
                                        <p:cTn id="21" dur="1" fill="hold">
                                          <p:stCondLst>
                                            <p:cond delay="0"/>
                                          </p:stCondLst>
                                        </p:cTn>
                                        <p:tgtEl>
                                          <p:spTgt spid="176"/>
                                        </p:tgtEl>
                                        <p:attrNameLst>
                                          <p:attrName>style.visibility</p:attrName>
                                        </p:attrNameLst>
                                      </p:cBhvr>
                                      <p:to>
                                        <p:strVal val="visible"/>
                                      </p:to>
                                    </p:set>
                                    <p:anim calcmode="lin" valueType="num">
                                      <p:cBhvr additive="base">
                                        <p:cTn id="22" dur="500" fill="hold"/>
                                        <p:tgtEl>
                                          <p:spTgt spid="176"/>
                                        </p:tgtEl>
                                        <p:attrNameLst>
                                          <p:attrName>ppt_x</p:attrName>
                                        </p:attrNameLst>
                                      </p:cBhvr>
                                      <p:tavLst>
                                        <p:tav tm="0">
                                          <p:val>
                                            <p:strVal val="#ppt_x"/>
                                          </p:val>
                                        </p:tav>
                                        <p:tav tm="100000">
                                          <p:val>
                                            <p:strVal val="#ppt_x"/>
                                          </p:val>
                                        </p:tav>
                                      </p:tavLst>
                                    </p:anim>
                                    <p:anim calcmode="lin" valueType="num">
                                      <p:cBhvr additive="base">
                                        <p:cTn id="23"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build="p">
        <p:tmplLst>
          <p:tmpl lvl="1">
            <p:tnLst>
              <p:par>
                <p:cTn presetID="42" presetClass="entr" presetSubtype="0" fill="hold" nodeType="withEffect">
                  <p:stCondLst>
                    <p:cond delay="200"/>
                  </p:stCondLst>
                  <p:childTnLst>
                    <p:set>
                      <p:cBhvr>
                        <p:cTn dur="1" fill="hold">
                          <p:stCondLst>
                            <p:cond delay="0"/>
                          </p:stCondLst>
                        </p:cTn>
                        <p:tgtEl>
                          <p:spTgt spid="174"/>
                        </p:tgtEl>
                        <p:attrNameLst>
                          <p:attrName>style.visibility</p:attrName>
                        </p:attrNameLst>
                      </p:cBhvr>
                      <p:to>
                        <p:strVal val="visible"/>
                      </p:to>
                    </p:set>
                    <p:animEffect transition="in" filter="fade">
                      <p:cBhvr>
                        <p:cTn dur="500"/>
                        <p:tgtEl>
                          <p:spTgt spid="174"/>
                        </p:tgtEl>
                      </p:cBhvr>
                    </p:animEffect>
                    <p:anim calcmode="lin" valueType="num">
                      <p:cBhvr>
                        <p:cTn dur="500" fill="hold"/>
                        <p:tgtEl>
                          <p:spTgt spid="174"/>
                        </p:tgtEl>
                        <p:attrNameLst>
                          <p:attrName>ppt_x</p:attrName>
                        </p:attrNameLst>
                      </p:cBhvr>
                      <p:tavLst>
                        <p:tav tm="0">
                          <p:val>
                            <p:strVal val="#ppt_x"/>
                          </p:val>
                        </p:tav>
                        <p:tav tm="100000">
                          <p:val>
                            <p:strVal val="#ppt_x"/>
                          </p:val>
                        </p:tav>
                      </p:tavLst>
                    </p:anim>
                    <p:anim calcmode="lin" valueType="num">
                      <p:cBhvr>
                        <p:cTn dur="500" fill="hold"/>
                        <p:tgtEl>
                          <p:spTgt spid="174"/>
                        </p:tgtEl>
                        <p:attrNameLst>
                          <p:attrName>ppt_y</p:attrName>
                        </p:attrNameLst>
                      </p:cBhvr>
                      <p:tavLst>
                        <p:tav tm="0">
                          <p:val>
                            <p:strVal val="#ppt_y+.1"/>
                          </p:val>
                        </p:tav>
                        <p:tav tm="100000">
                          <p:val>
                            <p:strVal val="#ppt_y"/>
                          </p:val>
                        </p:tav>
                      </p:tavLst>
                    </p:anim>
                  </p:childTnLst>
                </p:cTn>
              </p:par>
            </p:tnLst>
          </p:tmpl>
        </p:tmplLst>
      </p:bldP>
      <p:bldP spid="175" grpId="0" build="p">
        <p:tmplLst>
          <p:tmpl lvl="1">
            <p:tnLst>
              <p:par>
                <p:cTn presetID="42" presetClass="entr" presetSubtype="0" fill="hold" nodeType="withEffect">
                  <p:stCondLst>
                    <p:cond delay="100"/>
                  </p:stCondLst>
                  <p:childTnLst>
                    <p:set>
                      <p:cBhvr>
                        <p:cTn dur="1" fill="hold">
                          <p:stCondLst>
                            <p:cond delay="0"/>
                          </p:stCondLst>
                        </p:cTn>
                        <p:tgtEl>
                          <p:spTgt spid="175"/>
                        </p:tgtEl>
                        <p:attrNameLst>
                          <p:attrName>style.visibility</p:attrName>
                        </p:attrNameLst>
                      </p:cBhvr>
                      <p:to>
                        <p:strVal val="visible"/>
                      </p:to>
                    </p:set>
                    <p:animEffect transition="in" filter="fade">
                      <p:cBhvr>
                        <p:cTn dur="500"/>
                        <p:tgtEl>
                          <p:spTgt spid="175"/>
                        </p:tgtEl>
                      </p:cBhvr>
                    </p:animEffect>
                    <p:anim calcmode="lin" valueType="num">
                      <p:cBhvr>
                        <p:cTn dur="500" fill="hold"/>
                        <p:tgtEl>
                          <p:spTgt spid="175"/>
                        </p:tgtEl>
                        <p:attrNameLst>
                          <p:attrName>ppt_x</p:attrName>
                        </p:attrNameLst>
                      </p:cBhvr>
                      <p:tavLst>
                        <p:tav tm="0">
                          <p:val>
                            <p:strVal val="#ppt_x"/>
                          </p:val>
                        </p:tav>
                        <p:tav tm="100000">
                          <p:val>
                            <p:strVal val="#ppt_x"/>
                          </p:val>
                        </p:tav>
                      </p:tavLst>
                    </p:anim>
                    <p:anim calcmode="lin" valueType="num">
                      <p:cBhvr>
                        <p:cTn dur="500" fill="hold"/>
                        <p:tgtEl>
                          <p:spTgt spid="175"/>
                        </p:tgtEl>
                        <p:attrNameLst>
                          <p:attrName>ppt_y</p:attrName>
                        </p:attrNameLst>
                      </p:cBhvr>
                      <p:tavLst>
                        <p:tav tm="0">
                          <p:val>
                            <p:strVal val="#ppt_y+.1"/>
                          </p:val>
                        </p:tav>
                        <p:tav tm="100000">
                          <p:val>
                            <p:strVal val="#ppt_y"/>
                          </p:val>
                        </p:tav>
                      </p:tavLst>
                    </p:anim>
                  </p:childTnLst>
                </p:cTn>
              </p:par>
            </p:tnLst>
          </p:tmpl>
        </p:tmplLst>
      </p:bldP>
      <p:bldP spid="167" grpId="0" build="p">
        <p:tmplLst>
          <p:tmpl lvl="1">
            <p:tnLst>
              <p:par>
                <p:cTn presetID="42" presetClass="entr" presetSubtype="0" fill="hold" nodeType="withEffect">
                  <p:stCondLst>
                    <p:cond delay="300"/>
                  </p:stCondLst>
                  <p:childTnLst>
                    <p:set>
                      <p:cBhvr>
                        <p:cTn dur="1" fill="hold">
                          <p:stCondLst>
                            <p:cond delay="0"/>
                          </p:stCondLst>
                        </p:cTn>
                        <p:tgtEl>
                          <p:spTgt spid="167"/>
                        </p:tgtEl>
                        <p:attrNameLst>
                          <p:attrName>style.visibility</p:attrName>
                        </p:attrNameLst>
                      </p:cBhvr>
                      <p:to>
                        <p:strVal val="visible"/>
                      </p:to>
                    </p:set>
                    <p:animEffect transition="in" filter="fade">
                      <p:cBhvr>
                        <p:cTn dur="500"/>
                        <p:tgtEl>
                          <p:spTgt spid="167"/>
                        </p:tgtEl>
                      </p:cBhvr>
                    </p:animEffect>
                    <p:anim calcmode="lin" valueType="num">
                      <p:cBhvr>
                        <p:cTn dur="500" fill="hold"/>
                        <p:tgtEl>
                          <p:spTgt spid="167"/>
                        </p:tgtEl>
                        <p:attrNameLst>
                          <p:attrName>ppt_x</p:attrName>
                        </p:attrNameLst>
                      </p:cBhvr>
                      <p:tavLst>
                        <p:tav tm="0">
                          <p:val>
                            <p:strVal val="#ppt_x"/>
                          </p:val>
                        </p:tav>
                        <p:tav tm="100000">
                          <p:val>
                            <p:strVal val="#ppt_x"/>
                          </p:val>
                        </p:tav>
                      </p:tavLst>
                    </p:anim>
                    <p:anim calcmode="lin" valueType="num">
                      <p:cBhvr>
                        <p:cTn dur="500" fill="hold"/>
                        <p:tgtEl>
                          <p:spTgt spid="16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7_Content with Icons">
    <p:spTree>
      <p:nvGrpSpPr>
        <p:cNvPr id="1" name=""/>
        <p:cNvGrpSpPr/>
        <p:nvPr/>
      </p:nvGrpSpPr>
      <p:grpSpPr>
        <a:xfrm>
          <a:off x="0" y="0"/>
          <a:ext cx="0" cy="0"/>
        </a:xfrm>
      </p:grpSpPr>
      <p:sp>
        <p:nvSpPr>
          <p:cNvPr id="176" name="Rectangle 175"/>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17"/>
          <p:cNvSpPr>
            <a:spLocks noGrp="1"/>
          </p:cNvSpPr>
          <p:nvPr>
            <p:ph type="body" sz="quarter" idx="147" hasCustomPrompt="1"/>
          </p:nvPr>
        </p:nvSpPr>
        <p:spPr>
          <a:xfrm>
            <a:off x="4070350" y="2496082"/>
            <a:ext cx="8128000" cy="2735512"/>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9" name="Shape 41"/>
          <p:cNvSpPr>
            <a:spLocks noGrp="1"/>
          </p:cNvSpPr>
          <p:nvPr>
            <p:ph type="body" sz="quarter" idx="148" hasCustomPrompt="1"/>
          </p:nvPr>
        </p:nvSpPr>
        <p:spPr>
          <a:xfrm>
            <a:off x="5399618" y="9123833"/>
            <a:ext cx="6798732" cy="1153643"/>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0" name="Текст 7"/>
          <p:cNvSpPr>
            <a:spLocks noGrp="1"/>
          </p:cNvSpPr>
          <p:nvPr>
            <p:ph type="body" sz="quarter" idx="149" hasCustomPrompt="1"/>
          </p:nvPr>
        </p:nvSpPr>
        <p:spPr>
          <a:xfrm>
            <a:off x="4091050" y="1625350"/>
            <a:ext cx="8107300" cy="66029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1" name="Shape 17"/>
          <p:cNvSpPr>
            <a:spLocks noGrp="1"/>
          </p:cNvSpPr>
          <p:nvPr>
            <p:ph type="body" sz="quarter" idx="150" hasCustomPrompt="1"/>
          </p:nvPr>
        </p:nvSpPr>
        <p:spPr>
          <a:xfrm>
            <a:off x="5399618" y="8276963"/>
            <a:ext cx="6798732" cy="719889"/>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2" name="Shape 41"/>
          <p:cNvSpPr>
            <a:spLocks noGrp="1"/>
          </p:cNvSpPr>
          <p:nvPr>
            <p:ph type="body" sz="quarter" idx="151" hasCustomPrompt="1"/>
          </p:nvPr>
        </p:nvSpPr>
        <p:spPr>
          <a:xfrm>
            <a:off x="5399618" y="11419357"/>
            <a:ext cx="6798732" cy="1153643"/>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3" name="Shape 17"/>
          <p:cNvSpPr>
            <a:spLocks noGrp="1"/>
          </p:cNvSpPr>
          <p:nvPr>
            <p:ph type="body" sz="quarter" idx="152" hasCustomPrompt="1"/>
          </p:nvPr>
        </p:nvSpPr>
        <p:spPr>
          <a:xfrm>
            <a:off x="5399618" y="10572488"/>
            <a:ext cx="6798732" cy="719889"/>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6" name="Shape 41"/>
          <p:cNvSpPr>
            <a:spLocks noGrp="1"/>
          </p:cNvSpPr>
          <p:nvPr>
            <p:ph type="body" sz="quarter" idx="153" hasCustomPrompt="1"/>
          </p:nvPr>
        </p:nvSpPr>
        <p:spPr>
          <a:xfrm>
            <a:off x="5405954" y="6822873"/>
            <a:ext cx="6798732" cy="1153643"/>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7" name="Shape 17"/>
          <p:cNvSpPr>
            <a:spLocks noGrp="1"/>
          </p:cNvSpPr>
          <p:nvPr>
            <p:ph type="body" sz="quarter" idx="154" hasCustomPrompt="1"/>
          </p:nvPr>
        </p:nvSpPr>
        <p:spPr>
          <a:xfrm>
            <a:off x="5405954" y="5976003"/>
            <a:ext cx="6798732" cy="719889"/>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641583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Layout>
</file>

<file path=ppt/slideLayouts/slideLayout1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8_Content with Icons">
    <p:bg>
      <p:bgPr>
        <a:gradFill flip="none" rotWithShape="1">
          <a:gsLst>
            <a:gs pos="0">
              <a:schemeClr val="tx2">
                <a:lumMod val="20000"/>
                <a:lumOff val="80000"/>
              </a:schemeClr>
            </a:gs>
            <a:gs pos="100000">
              <a:schemeClr val="tx2">
                <a:lumMod val="60000"/>
                <a:lumOff val="40000"/>
              </a:schemeClr>
            </a:gs>
          </a:gsLst>
          <a:lin ang="0" scaled="1"/>
        </a:gradFill>
        <a:effectLst/>
      </p:bgPr>
    </p:bg>
    <p:spTree>
      <p:nvGrpSpPr>
        <p:cNvPr id="1" name=""/>
        <p:cNvGrpSpPr/>
        <p:nvPr/>
      </p:nvGrpSpPr>
      <p:grpSpPr>
        <a:xfrm>
          <a:off x="0" y="0"/>
          <a:ext cx="0" cy="0"/>
        </a:xfrm>
      </p:grpSpPr>
      <p:sp>
        <p:nvSpPr>
          <p:cNvPr id="11" name="Shape 17"/>
          <p:cNvSpPr>
            <a:spLocks noGrp="1"/>
          </p:cNvSpPr>
          <p:nvPr>
            <p:ph type="body" sz="quarter" idx="53" hasCustomPrompt="1"/>
          </p:nvPr>
        </p:nvSpPr>
        <p:spPr>
          <a:xfrm>
            <a:off x="5866496" y="2496082"/>
            <a:ext cx="12651008" cy="2735512"/>
          </a:xfrm>
          <a:prstGeom prst="rect">
            <a:avLst/>
          </a:prstGeom>
        </p:spPr>
        <p:txBody>
          <a:bodyPr wrap="square" lIns="0" tIns="0" rIns="0" bIns="0" anchor="b" anchorCtr="0">
            <a:normAutofit/>
          </a:bodyPr>
          <a:lstStyle>
            <a:lvl1pPr algn="ct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2" name="Shape 41"/>
          <p:cNvSpPr>
            <a:spLocks noGrp="1"/>
          </p:cNvSpPr>
          <p:nvPr>
            <p:ph type="body" sz="quarter" idx="141" hasCustomPrompt="1"/>
          </p:nvPr>
        </p:nvSpPr>
        <p:spPr>
          <a:xfrm>
            <a:off x="2615296" y="7886795"/>
            <a:ext cx="6131984" cy="2444143"/>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3" name="Текст 7"/>
          <p:cNvSpPr>
            <a:spLocks noGrp="1"/>
          </p:cNvSpPr>
          <p:nvPr>
            <p:ph type="body" sz="quarter" idx="139" hasCustomPrompt="1"/>
          </p:nvPr>
        </p:nvSpPr>
        <p:spPr>
          <a:xfrm>
            <a:off x="5866496" y="1625350"/>
            <a:ext cx="12651008" cy="660298"/>
          </a:xfrm>
        </p:spPr>
        <p:txBody>
          <a:bodyPr tIns="0" anchor="t">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6" name="Shape 17"/>
          <p:cNvSpPr>
            <a:spLocks noGrp="1"/>
          </p:cNvSpPr>
          <p:nvPr>
            <p:ph type="body" sz="quarter" idx="142" hasCustomPrompt="1"/>
          </p:nvPr>
        </p:nvSpPr>
        <p:spPr>
          <a:xfrm>
            <a:off x="2615296" y="6743973"/>
            <a:ext cx="6131984" cy="1015843"/>
          </a:xfrm>
          <a:prstGeom prst="rect">
            <a:avLst/>
          </a:prstGeom>
        </p:spPr>
        <p:txBody>
          <a:bodyPr wrap="square" lIns="0" tIns="0" rIns="0" bIns="10800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8" name="Shape 41"/>
          <p:cNvSpPr>
            <a:spLocks noGrp="1"/>
          </p:cNvSpPr>
          <p:nvPr>
            <p:ph type="body" sz="quarter" idx="143" hasCustomPrompt="1"/>
          </p:nvPr>
        </p:nvSpPr>
        <p:spPr>
          <a:xfrm>
            <a:off x="9134320" y="7884514"/>
            <a:ext cx="6131984" cy="2445412"/>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9" name="Shape 17"/>
          <p:cNvSpPr>
            <a:spLocks noGrp="1"/>
          </p:cNvSpPr>
          <p:nvPr>
            <p:ph type="body" sz="quarter" idx="144" hasCustomPrompt="1"/>
          </p:nvPr>
        </p:nvSpPr>
        <p:spPr>
          <a:xfrm>
            <a:off x="9134320" y="6741689"/>
            <a:ext cx="6131984" cy="1015843"/>
          </a:xfrm>
          <a:prstGeom prst="rect">
            <a:avLst/>
          </a:prstGeom>
        </p:spPr>
        <p:txBody>
          <a:bodyPr wrap="square" lIns="0" tIns="0" rIns="0" bIns="10800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grpSp>
        <p:nvGrpSpPr>
          <p:cNvPr id="23" name="Group 22"/>
          <p:cNvGrpSpPr>
            <a:grpSpLocks noChangeAspect="1"/>
          </p:cNvGrpSpPr>
          <p:nvPr userDrawn="1"/>
        </p:nvGrpSpPr>
        <p:grpSpPr>
          <a:xfrm>
            <a:off x="11880000" y="11274158"/>
            <a:ext cx="624000" cy="623904"/>
            <a:chOff x="3238499" y="8277225"/>
            <a:chExt cx="666750" cy="666750"/>
          </a:xfrm>
        </p:grpSpPr>
        <p:sp>
          <p:nvSpPr>
            <p:cNvPr id="24" name="Oval 23"/>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25"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4" name="Shape 41"/>
          <p:cNvSpPr>
            <a:spLocks noGrp="1"/>
          </p:cNvSpPr>
          <p:nvPr>
            <p:ph type="body" sz="quarter" idx="145" hasCustomPrompt="1"/>
          </p:nvPr>
        </p:nvSpPr>
        <p:spPr>
          <a:xfrm>
            <a:off x="15653344" y="7884514"/>
            <a:ext cx="6131984" cy="2445412"/>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8" name="Shape 17"/>
          <p:cNvSpPr>
            <a:spLocks noGrp="1"/>
          </p:cNvSpPr>
          <p:nvPr>
            <p:ph type="body" sz="quarter" idx="146" hasCustomPrompt="1"/>
          </p:nvPr>
        </p:nvSpPr>
        <p:spPr>
          <a:xfrm>
            <a:off x="15653344" y="6741689"/>
            <a:ext cx="6131984" cy="1015843"/>
          </a:xfrm>
          <a:prstGeom prst="rect">
            <a:avLst/>
          </a:prstGeom>
        </p:spPr>
        <p:txBody>
          <a:bodyPr wrap="square" lIns="0" tIns="0" rIns="0" bIns="10800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074254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0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1000"/>
                                        <p:tgtEl>
                                          <p:spTgt spid="12">
                                            <p:txEl>
                                              <p:pRg st="0" end="0"/>
                                            </p:txEl>
                                          </p:spTgt>
                                        </p:tgtEl>
                                      </p:cBhvr>
                                    </p:animEffect>
                                    <p:anim calcmode="lin" valueType="num">
                                      <p:cBhvr>
                                        <p:cTn id="2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40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1000"/>
                                        <p:tgtEl>
                                          <p:spTgt spid="9">
                                            <p:txEl>
                                              <p:pRg st="0" end="0"/>
                                            </p:txEl>
                                          </p:spTgt>
                                        </p:tgtEl>
                                      </p:cBhvr>
                                    </p:animEffect>
                                    <p:anim calcmode="lin" valueType="num">
                                      <p:cBhvr>
                                        <p:cTn id="2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1000"/>
                                        <p:tgtEl>
                                          <p:spTgt spid="8">
                                            <p:txEl>
                                              <p:pRg st="0" end="0"/>
                                            </p:txEl>
                                          </p:spTgt>
                                        </p:tgtEl>
                                      </p:cBhvr>
                                    </p:animEffect>
                                    <p:anim calcmode="lin" valueType="num">
                                      <p:cBhvr>
                                        <p:cTn id="3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60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1000"/>
                                        <p:tgtEl>
                                          <p:spTgt spid="18">
                                            <p:txEl>
                                              <p:pRg st="0" end="0"/>
                                            </p:txEl>
                                          </p:spTgt>
                                        </p:tgtEl>
                                      </p:cBhvr>
                                    </p:animEffect>
                                    <p:anim calcmode="lin" valueType="num">
                                      <p:cBhvr>
                                        <p:cTn id="3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70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1000"/>
                                        <p:tgtEl>
                                          <p:spTgt spid="14">
                                            <p:txEl>
                                              <p:pRg st="0" end="0"/>
                                            </p:txEl>
                                          </p:spTgt>
                                        </p:tgtEl>
                                      </p:cBhvr>
                                    </p:animEffect>
                                    <p:anim calcmode="lin" valueType="num">
                                      <p:cBhvr>
                                        <p:cTn id="4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45" presetID="2" presetClass="entr" presetSubtype="4" decel="50000" fill="hold" nodeType="withEffect">
                                  <p:stCondLst>
                                    <p:cond delay="8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tmplLst>
          <p:tmpl lvl="1">
            <p:tnLst>
              <p:par>
                <p:cTn presetID="42" presetClass="entr" presetSubtype="0" fill="hold" nodeType="withEffect">
                  <p:stCondLst>
                    <p:cond delay="3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7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withEffect">
                  <p:stCondLst>
                    <p:cond delay="60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9_Content with Icons">
    <p:spTree>
      <p:nvGrpSpPr>
        <p:cNvPr id="1" name=""/>
        <p:cNvGrpSpPr/>
        <p:nvPr/>
      </p:nvGrpSpPr>
      <p:grpSpPr>
        <a:xfrm>
          <a:off x="0" y="0"/>
          <a:ext cx="0" cy="0"/>
        </a:xfrm>
      </p:grpSpPr>
      <p:sp>
        <p:nvSpPr>
          <p:cNvPr id="348" name="Rectangle 347"/>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17"/>
          <p:cNvSpPr>
            <a:spLocks noGrp="1"/>
          </p:cNvSpPr>
          <p:nvPr>
            <p:ph type="body" sz="quarter" idx="53" hasCustomPrompt="1"/>
          </p:nvPr>
        </p:nvSpPr>
        <p:spPr>
          <a:xfrm>
            <a:off x="14224000" y="2496082"/>
            <a:ext cx="8128000" cy="2735512"/>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1" name="Shape 41"/>
          <p:cNvSpPr>
            <a:spLocks noGrp="1"/>
          </p:cNvSpPr>
          <p:nvPr>
            <p:ph type="body" sz="quarter" idx="147" hasCustomPrompt="1"/>
          </p:nvPr>
        </p:nvSpPr>
        <p:spPr>
          <a:xfrm>
            <a:off x="15553268" y="9123833"/>
            <a:ext cx="6798732" cy="1153643"/>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2" name="Текст 7"/>
          <p:cNvSpPr>
            <a:spLocks noGrp="1"/>
          </p:cNvSpPr>
          <p:nvPr>
            <p:ph type="body" sz="quarter" idx="148" hasCustomPrompt="1"/>
          </p:nvPr>
        </p:nvSpPr>
        <p:spPr>
          <a:xfrm>
            <a:off x="14244700" y="1625350"/>
            <a:ext cx="8107300" cy="66029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3" name="Shape 17"/>
          <p:cNvSpPr>
            <a:spLocks noGrp="1"/>
          </p:cNvSpPr>
          <p:nvPr>
            <p:ph type="body" sz="quarter" idx="149" hasCustomPrompt="1"/>
          </p:nvPr>
        </p:nvSpPr>
        <p:spPr>
          <a:xfrm>
            <a:off x="15553268" y="8276963"/>
            <a:ext cx="6798732" cy="719889"/>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6" name="Shape 41"/>
          <p:cNvSpPr>
            <a:spLocks noGrp="1"/>
          </p:cNvSpPr>
          <p:nvPr>
            <p:ph type="body" sz="quarter" idx="150" hasCustomPrompt="1"/>
          </p:nvPr>
        </p:nvSpPr>
        <p:spPr>
          <a:xfrm>
            <a:off x="15553268" y="11419357"/>
            <a:ext cx="6798732" cy="1153643"/>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7" name="Shape 17"/>
          <p:cNvSpPr>
            <a:spLocks noGrp="1"/>
          </p:cNvSpPr>
          <p:nvPr>
            <p:ph type="body" sz="quarter" idx="151" hasCustomPrompt="1"/>
          </p:nvPr>
        </p:nvSpPr>
        <p:spPr>
          <a:xfrm>
            <a:off x="15553268" y="10572488"/>
            <a:ext cx="6798732" cy="719889"/>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7" name="Shape 41"/>
          <p:cNvSpPr>
            <a:spLocks noGrp="1"/>
          </p:cNvSpPr>
          <p:nvPr>
            <p:ph type="body" sz="quarter" idx="152" hasCustomPrompt="1"/>
          </p:nvPr>
        </p:nvSpPr>
        <p:spPr>
          <a:xfrm>
            <a:off x="15559604" y="6822873"/>
            <a:ext cx="6798732" cy="1153643"/>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8" name="Shape 17"/>
          <p:cNvSpPr>
            <a:spLocks noGrp="1"/>
          </p:cNvSpPr>
          <p:nvPr>
            <p:ph type="body" sz="quarter" idx="153" hasCustomPrompt="1"/>
          </p:nvPr>
        </p:nvSpPr>
        <p:spPr>
          <a:xfrm>
            <a:off x="15559604" y="5976003"/>
            <a:ext cx="6798732" cy="719889"/>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943515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Layout>
</file>

<file path=ppt/slideLayouts/slideLayout1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0_Content with Icons">
    <p:bg>
      <p:bgPr>
        <a:gradFill>
          <a:gsLst>
            <a:gs pos="0">
              <a:schemeClr val="tx2">
                <a:lumMod val="20000"/>
                <a:lumOff val="80000"/>
              </a:schemeClr>
            </a:gs>
            <a:gs pos="100000">
              <a:schemeClr val="tx2">
                <a:lumMod val="60000"/>
                <a:lumOff val="40000"/>
              </a:schemeClr>
            </a:gs>
          </a:gsLst>
          <a:lin ang="0" scaled="1"/>
        </a:gradFill>
        <a:effectLst/>
      </p:bgPr>
    </p:bg>
    <p:spTree>
      <p:nvGrpSpPr>
        <p:cNvPr id="1" name=""/>
        <p:cNvGrpSpPr/>
        <p:nvPr/>
      </p:nvGrpSpPr>
      <p:grpSpPr>
        <a:xfrm>
          <a:off x="0" y="0"/>
          <a:ext cx="0" cy="0"/>
        </a:xfrm>
      </p:grpSpPr>
      <p:sp>
        <p:nvSpPr>
          <p:cNvPr id="12" name="Shape 41"/>
          <p:cNvSpPr>
            <a:spLocks noGrp="1"/>
          </p:cNvSpPr>
          <p:nvPr>
            <p:ph type="body" sz="quarter" idx="141" hasCustomPrompt="1"/>
          </p:nvPr>
        </p:nvSpPr>
        <p:spPr>
          <a:xfrm>
            <a:off x="2062846" y="9379323"/>
            <a:ext cx="6065154" cy="1941340"/>
          </a:xfrm>
          <a:prstGeom prst="rect">
            <a:avLst/>
          </a:prstGeom>
        </p:spPr>
        <p:txBody>
          <a:bodyPr lIns="0" tIns="0" rIns="0" bIns="0" anchor="t" anchorCtr="0">
            <a:normAutofit/>
          </a:bodyPr>
          <a:lstStyle>
            <a:lvl1pPr algn="ctr"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3" name="Текст 7"/>
          <p:cNvSpPr>
            <a:spLocks noGrp="1"/>
          </p:cNvSpPr>
          <p:nvPr>
            <p:ph type="body" sz="quarter" idx="139" hasCustomPrompt="1"/>
          </p:nvPr>
        </p:nvSpPr>
        <p:spPr>
          <a:xfrm>
            <a:off x="5866496" y="1625350"/>
            <a:ext cx="12651008" cy="660298"/>
          </a:xfrm>
        </p:spPr>
        <p:txBody>
          <a:bodyPr tIns="0" anchor="t">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6" name="Shape 17"/>
          <p:cNvSpPr>
            <a:spLocks noGrp="1"/>
          </p:cNvSpPr>
          <p:nvPr>
            <p:ph type="body" sz="quarter" idx="142" hasCustomPrompt="1"/>
          </p:nvPr>
        </p:nvSpPr>
        <p:spPr>
          <a:xfrm>
            <a:off x="2062846" y="8236499"/>
            <a:ext cx="6065154" cy="1015843"/>
          </a:xfrm>
          <a:prstGeom prst="rect">
            <a:avLst/>
          </a:prstGeom>
        </p:spPr>
        <p:txBody>
          <a:bodyPr wrap="square" lIns="0" tIns="0" rIns="0" bIns="10800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8" name="Shape 41"/>
          <p:cNvSpPr>
            <a:spLocks noGrp="1"/>
          </p:cNvSpPr>
          <p:nvPr>
            <p:ph type="body" sz="quarter" idx="143" hasCustomPrompt="1"/>
          </p:nvPr>
        </p:nvSpPr>
        <p:spPr>
          <a:xfrm>
            <a:off x="9134320" y="9377042"/>
            <a:ext cx="6131984" cy="1942348"/>
          </a:xfrm>
          <a:prstGeom prst="rect">
            <a:avLst/>
          </a:prstGeom>
        </p:spPr>
        <p:txBody>
          <a:bodyPr lIns="0" tIns="0" rIns="0" bIns="0" anchor="t" anchorCtr="0">
            <a:normAutofit/>
          </a:bodyPr>
          <a:lstStyle>
            <a:lvl1pPr algn="ctr"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9" name="Shape 17"/>
          <p:cNvSpPr>
            <a:spLocks noGrp="1"/>
          </p:cNvSpPr>
          <p:nvPr>
            <p:ph type="body" sz="quarter" idx="144" hasCustomPrompt="1"/>
          </p:nvPr>
        </p:nvSpPr>
        <p:spPr>
          <a:xfrm>
            <a:off x="9134320" y="8234217"/>
            <a:ext cx="6131984" cy="1015843"/>
          </a:xfrm>
          <a:prstGeom prst="rect">
            <a:avLst/>
          </a:prstGeom>
        </p:spPr>
        <p:txBody>
          <a:bodyPr wrap="square" lIns="0" tIns="0" rIns="0" bIns="10800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grpSp>
        <p:nvGrpSpPr>
          <p:cNvPr id="23" name="Group 22"/>
          <p:cNvGrpSpPr>
            <a:grpSpLocks noChangeAspect="1"/>
          </p:cNvGrpSpPr>
          <p:nvPr userDrawn="1"/>
        </p:nvGrpSpPr>
        <p:grpSpPr>
          <a:xfrm>
            <a:off x="11880000" y="11898063"/>
            <a:ext cx="624000" cy="623904"/>
            <a:chOff x="3238499" y="8277225"/>
            <a:chExt cx="666750" cy="666750"/>
          </a:xfrm>
        </p:grpSpPr>
        <p:sp>
          <p:nvSpPr>
            <p:cNvPr id="24" name="Oval 23"/>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25"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4" name="Shape 41"/>
          <p:cNvSpPr>
            <a:spLocks noGrp="1"/>
          </p:cNvSpPr>
          <p:nvPr>
            <p:ph type="body" sz="quarter" idx="145" hasCustomPrompt="1"/>
          </p:nvPr>
        </p:nvSpPr>
        <p:spPr>
          <a:xfrm>
            <a:off x="16256000" y="9377042"/>
            <a:ext cx="6081778" cy="1942348"/>
          </a:xfrm>
          <a:prstGeom prst="rect">
            <a:avLst/>
          </a:prstGeom>
        </p:spPr>
        <p:txBody>
          <a:bodyPr lIns="0" tIns="0" rIns="0" bIns="0" anchor="t" anchorCtr="0">
            <a:normAutofit/>
          </a:bodyPr>
          <a:lstStyle>
            <a:lvl1pPr algn="ctr"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8" name="Shape 17"/>
          <p:cNvSpPr>
            <a:spLocks noGrp="1"/>
          </p:cNvSpPr>
          <p:nvPr>
            <p:ph type="body" sz="quarter" idx="146" hasCustomPrompt="1"/>
          </p:nvPr>
        </p:nvSpPr>
        <p:spPr>
          <a:xfrm>
            <a:off x="16256000" y="8234217"/>
            <a:ext cx="6081778" cy="1015843"/>
          </a:xfrm>
          <a:prstGeom prst="rect">
            <a:avLst/>
          </a:prstGeom>
        </p:spPr>
        <p:txBody>
          <a:bodyPr wrap="square" lIns="0" tIns="0" rIns="0" bIns="10800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 name="Shape 41"/>
          <p:cNvSpPr>
            <a:spLocks noGrp="1"/>
          </p:cNvSpPr>
          <p:nvPr>
            <p:ph type="body" sz="quarter" idx="147" hasCustomPrompt="1"/>
          </p:nvPr>
        </p:nvSpPr>
        <p:spPr>
          <a:xfrm>
            <a:off x="2062846" y="5185912"/>
            <a:ext cx="6065154" cy="1941340"/>
          </a:xfrm>
          <a:prstGeom prst="rect">
            <a:avLst/>
          </a:prstGeom>
        </p:spPr>
        <p:txBody>
          <a:bodyPr lIns="0" tIns="0" rIns="0" bIns="0" anchor="t" anchorCtr="0">
            <a:normAutofit/>
          </a:bodyPr>
          <a:lstStyle>
            <a:lvl1pPr algn="ctr"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0" name="Shape 17"/>
          <p:cNvSpPr>
            <a:spLocks noGrp="1"/>
          </p:cNvSpPr>
          <p:nvPr>
            <p:ph type="body" sz="quarter" idx="148" hasCustomPrompt="1"/>
          </p:nvPr>
        </p:nvSpPr>
        <p:spPr>
          <a:xfrm>
            <a:off x="2062846" y="4043088"/>
            <a:ext cx="6065154" cy="1015843"/>
          </a:xfrm>
          <a:prstGeom prst="rect">
            <a:avLst/>
          </a:prstGeom>
        </p:spPr>
        <p:txBody>
          <a:bodyPr wrap="square" lIns="0" tIns="0" rIns="0" bIns="10800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2" name="Shape 41"/>
          <p:cNvSpPr>
            <a:spLocks noGrp="1"/>
          </p:cNvSpPr>
          <p:nvPr>
            <p:ph type="body" sz="quarter" idx="149" hasCustomPrompt="1"/>
          </p:nvPr>
        </p:nvSpPr>
        <p:spPr>
          <a:xfrm>
            <a:off x="9134320" y="5183631"/>
            <a:ext cx="6131984" cy="1942348"/>
          </a:xfrm>
          <a:prstGeom prst="rect">
            <a:avLst/>
          </a:prstGeom>
        </p:spPr>
        <p:txBody>
          <a:bodyPr lIns="0" tIns="0" rIns="0" bIns="0" anchor="t" anchorCtr="0">
            <a:normAutofit/>
          </a:bodyPr>
          <a:lstStyle>
            <a:lvl1pPr algn="ctr"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6" name="Shape 17"/>
          <p:cNvSpPr>
            <a:spLocks noGrp="1"/>
          </p:cNvSpPr>
          <p:nvPr>
            <p:ph type="body" sz="quarter" idx="150" hasCustomPrompt="1"/>
          </p:nvPr>
        </p:nvSpPr>
        <p:spPr>
          <a:xfrm>
            <a:off x="9134320" y="4040807"/>
            <a:ext cx="6131984" cy="1015843"/>
          </a:xfrm>
          <a:prstGeom prst="rect">
            <a:avLst/>
          </a:prstGeom>
        </p:spPr>
        <p:txBody>
          <a:bodyPr wrap="square" lIns="0" tIns="0" rIns="0" bIns="10800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9" name="Shape 41"/>
          <p:cNvSpPr>
            <a:spLocks noGrp="1"/>
          </p:cNvSpPr>
          <p:nvPr>
            <p:ph type="body" sz="quarter" idx="151" hasCustomPrompt="1"/>
          </p:nvPr>
        </p:nvSpPr>
        <p:spPr>
          <a:xfrm>
            <a:off x="16256000" y="5183631"/>
            <a:ext cx="6081778" cy="1942348"/>
          </a:xfrm>
          <a:prstGeom prst="rect">
            <a:avLst/>
          </a:prstGeom>
        </p:spPr>
        <p:txBody>
          <a:bodyPr lIns="0" tIns="0" rIns="0" bIns="0" anchor="t" anchorCtr="0">
            <a:normAutofit/>
          </a:bodyPr>
          <a:lstStyle>
            <a:lvl1pPr algn="ctr"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0" name="Shape 17"/>
          <p:cNvSpPr>
            <a:spLocks noGrp="1"/>
          </p:cNvSpPr>
          <p:nvPr>
            <p:ph type="body" sz="quarter" idx="152" hasCustomPrompt="1"/>
          </p:nvPr>
        </p:nvSpPr>
        <p:spPr>
          <a:xfrm>
            <a:off x="16256000" y="4040807"/>
            <a:ext cx="6081778" cy="1015843"/>
          </a:xfrm>
          <a:prstGeom prst="rect">
            <a:avLst/>
          </a:prstGeom>
        </p:spPr>
        <p:txBody>
          <a:bodyPr wrap="square" lIns="0" tIns="0" rIns="0" bIns="10800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591756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1000"/>
                                        <p:tgtEl>
                                          <p:spTgt spid="20">
                                            <p:txEl>
                                              <p:pRg st="0" end="0"/>
                                            </p:txEl>
                                          </p:spTgt>
                                        </p:tgtEl>
                                      </p:cBhvr>
                                    </p:animEffect>
                                    <p:anim calcmode="lin" valueType="num">
                                      <p:cBhvr>
                                        <p:cTn id="1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1000"/>
                                        <p:tgtEl>
                                          <p:spTgt spid="19">
                                            <p:txEl>
                                              <p:pRg st="0" end="0"/>
                                            </p:txEl>
                                          </p:spTgt>
                                        </p:tgtEl>
                                      </p:cBhvr>
                                    </p:animEffect>
                                    <p:anim calcmode="lin" valueType="num">
                                      <p:cBhvr>
                                        <p:cTn id="1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1000"/>
                                        <p:tgtEl>
                                          <p:spTgt spid="26">
                                            <p:txEl>
                                              <p:pRg st="0" end="0"/>
                                            </p:txEl>
                                          </p:spTgt>
                                        </p:tgtEl>
                                      </p:cBhvr>
                                    </p:animEffect>
                                    <p:anim calcmode="lin" valueType="num">
                                      <p:cBhvr>
                                        <p:cTn id="23"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6">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anim calcmode="lin" valueType="num">
                                      <p:cBhvr>
                                        <p:cTn id="2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40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1000"/>
                                        <p:tgtEl>
                                          <p:spTgt spid="30">
                                            <p:txEl>
                                              <p:pRg st="0" end="0"/>
                                            </p:txEl>
                                          </p:spTgt>
                                        </p:tgtEl>
                                      </p:cBhvr>
                                    </p:animEffect>
                                    <p:anim calcmode="lin" valueType="num">
                                      <p:cBhvr>
                                        <p:cTn id="3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1000"/>
                                        <p:tgtEl>
                                          <p:spTgt spid="29">
                                            <p:txEl>
                                              <p:pRg st="0" end="0"/>
                                            </p:txEl>
                                          </p:spTgt>
                                        </p:tgtEl>
                                      </p:cBhvr>
                                    </p:animEffect>
                                    <p:anim calcmode="lin" valueType="num">
                                      <p:cBhvr>
                                        <p:cTn id="3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29">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60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70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1000"/>
                                        <p:tgtEl>
                                          <p:spTgt spid="12">
                                            <p:txEl>
                                              <p:pRg st="0" end="0"/>
                                            </p:txEl>
                                          </p:spTgt>
                                        </p:tgtEl>
                                      </p:cBhvr>
                                    </p:animEffect>
                                    <p:anim calcmode="lin" valueType="num">
                                      <p:cBhvr>
                                        <p:cTn id="4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80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fade">
                                      <p:cBhvr>
                                        <p:cTn id="52" dur="1000"/>
                                        <p:tgtEl>
                                          <p:spTgt spid="9">
                                            <p:txEl>
                                              <p:pRg st="0" end="0"/>
                                            </p:txEl>
                                          </p:spTgt>
                                        </p:tgtEl>
                                      </p:cBhvr>
                                    </p:animEffect>
                                    <p:anim calcmode="lin" valueType="num">
                                      <p:cBhvr>
                                        <p:cTn id="5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90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1000"/>
                                        <p:tgtEl>
                                          <p:spTgt spid="8">
                                            <p:txEl>
                                              <p:pRg st="0" end="0"/>
                                            </p:txEl>
                                          </p:spTgt>
                                        </p:tgtEl>
                                      </p:cBhvr>
                                    </p:animEffect>
                                    <p:anim calcmode="lin" valueType="num">
                                      <p:cBhvr>
                                        <p:cTn id="5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00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fade">
                                      <p:cBhvr>
                                        <p:cTn id="62" dur="1000"/>
                                        <p:tgtEl>
                                          <p:spTgt spid="18">
                                            <p:txEl>
                                              <p:pRg st="0" end="0"/>
                                            </p:txEl>
                                          </p:spTgt>
                                        </p:tgtEl>
                                      </p:cBhvr>
                                    </p:animEffect>
                                    <p:anim calcmode="lin" valueType="num">
                                      <p:cBhvr>
                                        <p:cTn id="6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100"/>
                                  </p:stCondLst>
                                  <p:childTnLst>
                                    <p:set>
                                      <p:cBhvr>
                                        <p:cTn id="66" dur="1" fill="hold">
                                          <p:stCondLst>
                                            <p:cond delay="0"/>
                                          </p:stCondLst>
                                        </p:cTn>
                                        <p:tgtEl>
                                          <p:spTgt spid="14">
                                            <p:txEl>
                                              <p:pRg st="0" end="0"/>
                                            </p:txEl>
                                          </p:spTgt>
                                        </p:tgtEl>
                                        <p:attrNameLst>
                                          <p:attrName>style.visibility</p:attrName>
                                        </p:attrNameLst>
                                      </p:cBhvr>
                                      <p:to>
                                        <p:strVal val="visible"/>
                                      </p:to>
                                    </p:set>
                                    <p:animEffect transition="in" filter="fade">
                                      <p:cBhvr>
                                        <p:cTn id="67" dur="1000"/>
                                        <p:tgtEl>
                                          <p:spTgt spid="14">
                                            <p:txEl>
                                              <p:pRg st="0" end="0"/>
                                            </p:txEl>
                                          </p:spTgt>
                                        </p:tgtEl>
                                      </p:cBhvr>
                                    </p:animEffect>
                                    <p:anim calcmode="lin" valueType="num">
                                      <p:cBhvr>
                                        <p:cTn id="6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70" presetID="2" presetClass="entr" presetSubtype="4" decel="50000" fill="hold" nodeType="withEffect">
                                  <p:stCondLst>
                                    <p:cond delay="120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1000" fill="hold"/>
                                        <p:tgtEl>
                                          <p:spTgt spid="23"/>
                                        </p:tgtEl>
                                        <p:attrNameLst>
                                          <p:attrName>ppt_x</p:attrName>
                                        </p:attrNameLst>
                                      </p:cBhvr>
                                      <p:tavLst>
                                        <p:tav tm="0">
                                          <p:val>
                                            <p:strVal val="#ppt_x"/>
                                          </p:val>
                                        </p:tav>
                                        <p:tav tm="100000">
                                          <p:val>
                                            <p:strVal val="#ppt_x"/>
                                          </p:val>
                                        </p:tav>
                                      </p:tavLst>
                                    </p:anim>
                                    <p:anim calcmode="lin" valueType="num">
                                      <p:cBhvr additive="base">
                                        <p:cTn id="73"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42" presetClass="entr" presetSubtype="0" fill="hold" nodeType="withEffect">
                  <p:stCondLst>
                    <p:cond delay="7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bldP spid="6" grpId="0" build="p">
        <p:tmplLst>
          <p:tmpl lvl="1">
            <p:tnLst>
              <p:par>
                <p:cTn presetID="42" presetClass="entr" presetSubtype="0" fill="hold" nodeType="withEffect">
                  <p:stCondLst>
                    <p:cond delay="6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9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11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42"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anim calcmode="lin" valueType="num">
                      <p:cBhvr>
                        <p:cTn dur="1000" fill="hold"/>
                        <p:tgtEl>
                          <p:spTgt spid="19"/>
                        </p:tgtEl>
                        <p:attrNameLst>
                          <p:attrName>ppt_x</p:attrName>
                        </p:attrNameLst>
                      </p:cBhvr>
                      <p:tavLst>
                        <p:tav tm="0">
                          <p:val>
                            <p:strVal val="#ppt_x"/>
                          </p:val>
                        </p:tav>
                        <p:tav tm="100000">
                          <p:val>
                            <p:strVal val="#ppt_x"/>
                          </p:val>
                        </p:tav>
                      </p:tavLst>
                    </p:anim>
                    <p:anim calcmode="lin" valueType="num">
                      <p:cBhvr>
                        <p:cTn dur="10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anim calcmode="lin" valueType="num">
                      <p:cBhvr>
                        <p:cTn dur="1000" fill="hold"/>
                        <p:tgtEl>
                          <p:spTgt spid="20"/>
                        </p:tgtEl>
                        <p:attrNameLst>
                          <p:attrName>ppt_x</p:attrName>
                        </p:attrNameLst>
                      </p:cBhvr>
                      <p:tavLst>
                        <p:tav tm="0">
                          <p:val>
                            <p:strVal val="#ppt_x"/>
                          </p:val>
                        </p:tav>
                        <p:tav tm="100000">
                          <p:val>
                            <p:strVal val="#ppt_x"/>
                          </p:val>
                        </p:tav>
                      </p:tavLst>
                    </p:anim>
                    <p:anim calcmode="lin" valueType="num">
                      <p:cBhvr>
                        <p:cTn dur="1000" fill="hold"/>
                        <p:tgtEl>
                          <p:spTgt spid="20"/>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42" presetClass="entr" presetSubtype="0" fill="hold" nodeType="withEffect">
                  <p:stCondLst>
                    <p:cond delay="30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anim calcmode="lin" valueType="num">
                      <p:cBhvr>
                        <p:cTn dur="1000" fill="hold"/>
                        <p:tgtEl>
                          <p:spTgt spid="22"/>
                        </p:tgtEl>
                        <p:attrNameLst>
                          <p:attrName>ppt_x</p:attrName>
                        </p:attrNameLst>
                      </p:cBhvr>
                      <p:tavLst>
                        <p:tav tm="0">
                          <p:val>
                            <p:strVal val="#ppt_x"/>
                          </p:val>
                        </p:tav>
                        <p:tav tm="100000">
                          <p:val>
                            <p:strVal val="#ppt_x"/>
                          </p:val>
                        </p:tav>
                      </p:tavLst>
                    </p:anim>
                    <p:anim calcmode="lin" valueType="num">
                      <p:cBhvr>
                        <p:cTn dur="1000" fill="hold"/>
                        <p:tgtEl>
                          <p:spTgt spid="22"/>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anim calcmode="lin" valueType="num">
                      <p:cBhvr>
                        <p:cTn dur="1000" fill="hold"/>
                        <p:tgtEl>
                          <p:spTgt spid="26"/>
                        </p:tgtEl>
                        <p:attrNameLst>
                          <p:attrName>ppt_x</p:attrName>
                        </p:attrNameLst>
                      </p:cBhvr>
                      <p:tavLst>
                        <p:tav tm="0">
                          <p:val>
                            <p:strVal val="#ppt_x"/>
                          </p:val>
                        </p:tav>
                        <p:tav tm="100000">
                          <p:val>
                            <p:strVal val="#ppt_x"/>
                          </p:val>
                        </p:tav>
                      </p:tavLst>
                    </p:anim>
                    <p:anim calcmode="lin" valueType="num">
                      <p:cBhvr>
                        <p:cTn dur="1000" fill="hold"/>
                        <p:tgtEl>
                          <p:spTgt spid="26"/>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ppt_x</p:attrName>
                        </p:attrNameLst>
                      </p:cBhvr>
                      <p:tavLst>
                        <p:tav tm="0">
                          <p:val>
                            <p:strVal val="#ppt_x"/>
                          </p:val>
                        </p:tav>
                        <p:tav tm="100000">
                          <p:val>
                            <p:strVal val="#ppt_x"/>
                          </p:val>
                        </p:tav>
                      </p:tavLst>
                    </p:anim>
                    <p:anim calcmode="lin" valueType="num">
                      <p:cBhvr>
                        <p:cTn dur="10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40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ppt_x</p:attrName>
                        </p:attrNameLst>
                      </p:cBhvr>
                      <p:tavLst>
                        <p:tav tm="0">
                          <p:val>
                            <p:strVal val="#ppt_x"/>
                          </p:val>
                        </p:tav>
                        <p:tav tm="100000">
                          <p:val>
                            <p:strVal val="#ppt_x"/>
                          </p:val>
                        </p:tav>
                      </p:tavLst>
                    </p:anim>
                    <p:anim calcmode="lin" valueType="num">
                      <p:cBhvr>
                        <p:cTn dur="1000" fill="hold"/>
                        <p:tgtEl>
                          <p:spTgt spid="3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1_Content with Icons">
    <p:spTree>
      <p:nvGrpSpPr>
        <p:cNvPr id="1" name=""/>
        <p:cNvGrpSpPr/>
        <p:nvPr/>
      </p:nvGrpSpPr>
      <p:grpSpPr>
        <a:xfrm>
          <a:off x="0" y="0"/>
          <a:ext cx="0" cy="0"/>
        </a:xfrm>
      </p:grpSpPr>
      <p:sp>
        <p:nvSpPr>
          <p:cNvPr id="193" name="Rectangle 192"/>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41"/>
          <p:cNvSpPr>
            <a:spLocks noGrp="1"/>
          </p:cNvSpPr>
          <p:nvPr>
            <p:ph type="body" sz="quarter" idx="141" hasCustomPrompt="1"/>
          </p:nvPr>
        </p:nvSpPr>
        <p:spPr>
          <a:xfrm>
            <a:off x="5361518" y="7237883"/>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4" name="Текст 7"/>
          <p:cNvSpPr>
            <a:spLocks noGrp="1"/>
          </p:cNvSpPr>
          <p:nvPr>
            <p:ph type="body" sz="quarter" idx="142" hasCustomPrompt="1"/>
          </p:nvPr>
        </p:nvSpPr>
        <p:spPr>
          <a:xfrm>
            <a:off x="4052950" y="1625350"/>
            <a:ext cx="8107300" cy="66029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5" name="Shape 17"/>
          <p:cNvSpPr>
            <a:spLocks noGrp="1"/>
          </p:cNvSpPr>
          <p:nvPr>
            <p:ph type="body" sz="quarter" idx="143" hasCustomPrompt="1"/>
          </p:nvPr>
        </p:nvSpPr>
        <p:spPr>
          <a:xfrm>
            <a:off x="5361518" y="609505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6" name="Shape 41"/>
          <p:cNvSpPr>
            <a:spLocks noGrp="1"/>
          </p:cNvSpPr>
          <p:nvPr>
            <p:ph type="body" sz="quarter" idx="144" hasCustomPrompt="1"/>
          </p:nvPr>
        </p:nvSpPr>
        <p:spPr>
          <a:xfrm>
            <a:off x="5361518" y="10200157"/>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7" name="Shape 17"/>
          <p:cNvSpPr>
            <a:spLocks noGrp="1"/>
          </p:cNvSpPr>
          <p:nvPr>
            <p:ph type="body" sz="quarter" idx="145" hasCustomPrompt="1"/>
          </p:nvPr>
        </p:nvSpPr>
        <p:spPr>
          <a:xfrm>
            <a:off x="5361518" y="9057334"/>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8" name="Shape 41"/>
          <p:cNvSpPr>
            <a:spLocks noGrp="1"/>
          </p:cNvSpPr>
          <p:nvPr>
            <p:ph type="body" sz="quarter" idx="146" hasCustomPrompt="1"/>
          </p:nvPr>
        </p:nvSpPr>
        <p:spPr>
          <a:xfrm>
            <a:off x="5367854" y="4270173"/>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2" name="Shape 17"/>
          <p:cNvSpPr>
            <a:spLocks noGrp="1"/>
          </p:cNvSpPr>
          <p:nvPr>
            <p:ph type="body" sz="quarter" idx="147" hasCustomPrompt="1"/>
          </p:nvPr>
        </p:nvSpPr>
        <p:spPr>
          <a:xfrm>
            <a:off x="5367854" y="312734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174574103"/>
      </p:ext>
    </p:extLst>
  </p:cSld>
  <p:clrMapOvr>
    <a:masterClrMapping/>
  </p:clrMapOvr>
  <p:transition spd="slow">
    <p:push dir="u"/>
  </p:transition>
  <p:timing/>
  <p:extLst mod="1">
    <p:ext uri="{DCECCB84-F9BA-43D5-87BE-67443E8EF086}">
      <p15:sldGuideLst>
        <p15:guide id="1" orient="horz" pos="2626" userDrawn="1">
          <p15:clr>
            <a:srgbClr val="FBAE40"/>
          </p15:clr>
        </p15:guide>
        <p15:guide id="2" orient="horz" pos="6376" userDrawn="1">
          <p15:clr>
            <a:srgbClr val="FBAE40"/>
          </p15:clr>
        </p15:guide>
        <p15:guide id="3" orient="horz" pos="4471" userDrawn="1">
          <p15:clr>
            <a:srgbClr val="FBAE40"/>
          </p15:clr>
        </p15:guide>
        <p15:guide id="4" pos="2025" userDrawn="1">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2_Content with Icons">
    <p:spTree>
      <p:nvGrpSpPr>
        <p:cNvPr id="1" name=""/>
        <p:cNvGrpSpPr/>
        <p:nvPr/>
      </p:nvGrpSpPr>
      <p:grpSpPr>
        <a:xfrm>
          <a:off x="0" y="0"/>
          <a:ext cx="0" cy="0"/>
        </a:xfrm>
      </p:grpSpPr>
      <p:sp>
        <p:nvSpPr>
          <p:cNvPr id="49" name="Rectangle 48"/>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hape 41"/>
          <p:cNvSpPr>
            <a:spLocks noGrp="1"/>
          </p:cNvSpPr>
          <p:nvPr>
            <p:ph type="body" sz="quarter" idx="147" hasCustomPrompt="1"/>
          </p:nvPr>
        </p:nvSpPr>
        <p:spPr>
          <a:xfrm>
            <a:off x="15553268" y="7237883"/>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4" name="Shape 17"/>
          <p:cNvSpPr>
            <a:spLocks noGrp="1"/>
          </p:cNvSpPr>
          <p:nvPr>
            <p:ph type="body" sz="quarter" idx="149" hasCustomPrompt="1"/>
          </p:nvPr>
        </p:nvSpPr>
        <p:spPr>
          <a:xfrm>
            <a:off x="15553268" y="609505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5" name="Shape 41"/>
          <p:cNvSpPr>
            <a:spLocks noGrp="1"/>
          </p:cNvSpPr>
          <p:nvPr>
            <p:ph type="body" sz="quarter" idx="150" hasCustomPrompt="1"/>
          </p:nvPr>
        </p:nvSpPr>
        <p:spPr>
          <a:xfrm>
            <a:off x="15553268" y="10200157"/>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6" name="Shape 17"/>
          <p:cNvSpPr>
            <a:spLocks noGrp="1"/>
          </p:cNvSpPr>
          <p:nvPr>
            <p:ph type="body" sz="quarter" idx="151" hasCustomPrompt="1"/>
          </p:nvPr>
        </p:nvSpPr>
        <p:spPr>
          <a:xfrm>
            <a:off x="15553268" y="9057334"/>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30" name="Shape 41"/>
          <p:cNvSpPr>
            <a:spLocks noGrp="1"/>
          </p:cNvSpPr>
          <p:nvPr>
            <p:ph type="body" sz="quarter" idx="152" hasCustomPrompt="1"/>
          </p:nvPr>
        </p:nvSpPr>
        <p:spPr>
          <a:xfrm>
            <a:off x="15559604" y="4270173"/>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1" name="Shape 17"/>
          <p:cNvSpPr>
            <a:spLocks noGrp="1"/>
          </p:cNvSpPr>
          <p:nvPr>
            <p:ph type="body" sz="quarter" idx="153" hasCustomPrompt="1"/>
          </p:nvPr>
        </p:nvSpPr>
        <p:spPr>
          <a:xfrm>
            <a:off x="15559604" y="312734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33" name="Shape 41"/>
          <p:cNvSpPr>
            <a:spLocks noGrp="1"/>
          </p:cNvSpPr>
          <p:nvPr>
            <p:ph type="body" sz="quarter" idx="141" hasCustomPrompt="1"/>
          </p:nvPr>
        </p:nvSpPr>
        <p:spPr>
          <a:xfrm>
            <a:off x="5361518" y="7237883"/>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5" name="Shape 17"/>
          <p:cNvSpPr>
            <a:spLocks noGrp="1"/>
          </p:cNvSpPr>
          <p:nvPr>
            <p:ph type="body" sz="quarter" idx="143" hasCustomPrompt="1"/>
          </p:nvPr>
        </p:nvSpPr>
        <p:spPr>
          <a:xfrm>
            <a:off x="5361518" y="609505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36" name="Shape 41"/>
          <p:cNvSpPr>
            <a:spLocks noGrp="1"/>
          </p:cNvSpPr>
          <p:nvPr>
            <p:ph type="body" sz="quarter" idx="144" hasCustomPrompt="1"/>
          </p:nvPr>
        </p:nvSpPr>
        <p:spPr>
          <a:xfrm>
            <a:off x="5361518" y="10200157"/>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7" name="Shape 17"/>
          <p:cNvSpPr>
            <a:spLocks noGrp="1"/>
          </p:cNvSpPr>
          <p:nvPr>
            <p:ph type="body" sz="quarter" idx="145" hasCustomPrompt="1"/>
          </p:nvPr>
        </p:nvSpPr>
        <p:spPr>
          <a:xfrm>
            <a:off x="5361518" y="9057334"/>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46" name="Shape 41"/>
          <p:cNvSpPr>
            <a:spLocks noGrp="1"/>
          </p:cNvSpPr>
          <p:nvPr>
            <p:ph type="body" sz="quarter" idx="146" hasCustomPrompt="1"/>
          </p:nvPr>
        </p:nvSpPr>
        <p:spPr>
          <a:xfrm>
            <a:off x="5367854" y="4270173"/>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47" name="Shape 17"/>
          <p:cNvSpPr>
            <a:spLocks noGrp="1"/>
          </p:cNvSpPr>
          <p:nvPr>
            <p:ph type="body" sz="quarter" idx="154" hasCustomPrompt="1"/>
          </p:nvPr>
        </p:nvSpPr>
        <p:spPr>
          <a:xfrm>
            <a:off x="5367854" y="312734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69921500"/>
      </p:ext>
    </p:extLst>
  </p:cSld>
  <p:clrMapOvr>
    <a:masterClrMapping/>
  </p:clrMapOvr>
  <p:transition spd="slow">
    <p:push dir="u"/>
  </p:transition>
  <p:timing/>
  <p:extLst mod="1">
    <p:ext uri="{DCECCB84-F9BA-43D5-87BE-67443E8EF086}">
      <p15:sldGuideLst>
        <p15:guide id="1" pos="9283" userDrawn="1">
          <p15:clr>
            <a:srgbClr val="FBAE40"/>
          </p15:clr>
        </p15:guide>
        <p15:guide id="2" orient="horz" pos="2626" userDrawn="1">
          <p15:clr>
            <a:srgbClr val="FBAE40"/>
          </p15:clr>
        </p15:guide>
        <p15:guide id="3" orient="horz" pos="6376" userDrawn="1">
          <p15:clr>
            <a:srgbClr val="FBAE40"/>
          </p15:clr>
        </p15:guide>
        <p15:guide id="4" orient="horz" pos="450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11_Content &amp; Image">
    <p:bg>
      <p:bgPr>
        <a:solidFill>
          <a:schemeClr val="bg1"/>
        </a:solidFill>
        <a:effectLst/>
      </p:bgPr>
    </p:bg>
    <p:spTree>
      <p:nvGrpSpPr>
        <p:cNvPr id="1" name=""/>
        <p:cNvGrpSpPr/>
        <p:nvPr/>
      </p:nvGrpSpPr>
      <p:grpSpPr>
        <a:xfrm>
          <a:off x="0" y="0"/>
          <a:ext cx="0" cy="0"/>
        </a:xfrm>
      </p:grpSpPr>
      <p:sp>
        <p:nvSpPr>
          <p:cNvPr id="345" name="Rectangle 344"/>
          <p:cNvSpPr/>
          <p:nvPr userDrawn="1"/>
        </p:nvSpPr>
        <p:spPr>
          <a:xfrm>
            <a:off x="2032000" y="-4"/>
            <a:ext cx="22352000" cy="13716000"/>
          </a:xfrm>
          <a:prstGeom prst="rect">
            <a:avLst/>
          </a:prstGeom>
          <a:gradFill>
            <a:gsLst>
              <a:gs pos="100000">
                <a:schemeClr val="tx2">
                  <a:lumMod val="40000"/>
                  <a:lumOff val="6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200" name="Picture Placeholder 199"/>
          <p:cNvSpPr>
            <a:spLocks noGrp="1"/>
          </p:cNvSpPr>
          <p:nvPr>
            <p:ph type="pic" sz="quarter" idx="57" hasCustomPrompt="1"/>
          </p:nvPr>
        </p:nvSpPr>
        <p:spPr>
          <a:xfrm>
            <a:off x="14224000" y="3524937"/>
            <a:ext cx="4064000" cy="3344103"/>
          </a:xfrm>
          <a:custGeom>
            <a:gdLst>
              <a:gd name="connsiteX0" fmla="*/ 4064000 w 4064000"/>
              <a:gd name="connsiteY0" fmla="*/ 0 h 3344103"/>
              <a:gd name="connsiteX1" fmla="*/ 4064000 w 4064000"/>
              <a:gd name="connsiteY1" fmla="*/ 3344103 h 3344103"/>
              <a:gd name="connsiteX2" fmla="*/ 0 w 4064000"/>
              <a:gd name="connsiteY2" fmla="*/ 3344103 h 3344103"/>
              <a:gd name="connsiteX3" fmla="*/ 0 w 4064000"/>
              <a:gd name="connsiteY3" fmla="*/ 746597 h 3344103"/>
            </a:gdLst>
            <a:cxnLst>
              <a:cxn ang="0">
                <a:pos x="connsiteX0" y="connsiteY0"/>
              </a:cxn>
              <a:cxn ang="0">
                <a:pos x="connsiteX1" y="connsiteY1"/>
              </a:cxn>
              <a:cxn ang="0">
                <a:pos x="connsiteX2" y="connsiteY2"/>
              </a:cxn>
              <a:cxn ang="0">
                <a:pos x="connsiteX3" y="connsiteY3"/>
              </a:cxn>
            </a:cxnLst>
            <a:rect l="l" t="t" r="r" b="b"/>
            <a:pathLst>
              <a:path w="4064000" h="3344103">
                <a:moveTo>
                  <a:pt x="4064000" y="0"/>
                </a:moveTo>
                <a:lnTo>
                  <a:pt x="4064000" y="3344103"/>
                </a:lnTo>
                <a:lnTo>
                  <a:pt x="0" y="3344103"/>
                </a:lnTo>
                <a:lnTo>
                  <a:pt x="0" y="746597"/>
                </a:ln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97" name="Picture Placeholder 196"/>
          <p:cNvSpPr>
            <a:spLocks noGrp="1"/>
          </p:cNvSpPr>
          <p:nvPr>
            <p:ph type="pic" sz="quarter" idx="58" hasCustomPrompt="1"/>
          </p:nvPr>
        </p:nvSpPr>
        <p:spPr>
          <a:xfrm>
            <a:off x="16256000" y="6842829"/>
            <a:ext cx="8128000" cy="4463999"/>
          </a:xfrm>
          <a:custGeom>
            <a:gdLst>
              <a:gd name="connsiteX0" fmla="*/ 0 w 8128000"/>
              <a:gd name="connsiteY0" fmla="*/ 0 h 4463999"/>
              <a:gd name="connsiteX1" fmla="*/ 8128000 w 8128000"/>
              <a:gd name="connsiteY1" fmla="*/ 0 h 4463999"/>
              <a:gd name="connsiteX2" fmla="*/ 8128000 w 8128000"/>
              <a:gd name="connsiteY2" fmla="*/ 4463999 h 4463999"/>
              <a:gd name="connsiteX3" fmla="*/ 0 w 8128000"/>
              <a:gd name="connsiteY3" fmla="*/ 2981073 h 4463999"/>
            </a:gdLst>
            <a:cxnLst>
              <a:cxn ang="0">
                <a:pos x="connsiteX0" y="connsiteY0"/>
              </a:cxn>
              <a:cxn ang="0">
                <a:pos x="connsiteX1" y="connsiteY1"/>
              </a:cxn>
              <a:cxn ang="0">
                <a:pos x="connsiteX2" y="connsiteY2"/>
              </a:cxn>
              <a:cxn ang="0">
                <a:pos x="connsiteX3" y="connsiteY3"/>
              </a:cxn>
            </a:cxnLst>
            <a:rect l="l" t="t" r="r" b="b"/>
            <a:pathLst>
              <a:path w="8128000" h="4463999">
                <a:moveTo>
                  <a:pt x="0" y="0"/>
                </a:moveTo>
                <a:lnTo>
                  <a:pt x="8128000" y="0"/>
                </a:lnTo>
                <a:lnTo>
                  <a:pt x="8128000" y="4463999"/>
                </a:lnTo>
                <a:lnTo>
                  <a:pt x="0" y="2981073"/>
                </a:ln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2" name="Picture Placeholder 201"/>
          <p:cNvSpPr>
            <a:spLocks noGrp="1"/>
          </p:cNvSpPr>
          <p:nvPr>
            <p:ph type="pic" sz="quarter" idx="61" hasCustomPrompt="1"/>
          </p:nvPr>
        </p:nvSpPr>
        <p:spPr>
          <a:xfrm>
            <a:off x="16256000" y="-255"/>
            <a:ext cx="8128000" cy="3902315"/>
          </a:xfrm>
          <a:custGeom>
            <a:gdLst>
              <a:gd name="connsiteX0" fmla="*/ 2705928 w 8128000"/>
              <a:gd name="connsiteY0" fmla="*/ 0 h 3902315"/>
              <a:gd name="connsiteX1" fmla="*/ 8128000 w 8128000"/>
              <a:gd name="connsiteY1" fmla="*/ 0 h 3902315"/>
              <a:gd name="connsiteX2" fmla="*/ 8128000 w 8128000"/>
              <a:gd name="connsiteY2" fmla="*/ 2424344 h 3902315"/>
              <a:gd name="connsiteX3" fmla="*/ 0 w 8128000"/>
              <a:gd name="connsiteY3" fmla="*/ 3902315 h 3902315"/>
              <a:gd name="connsiteX4" fmla="*/ 0 w 8128000"/>
              <a:gd name="connsiteY4" fmla="*/ 904781 h 3902315"/>
            </a:gd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3902314">
                <a:moveTo>
                  <a:pt x="2705928" y="0"/>
                </a:moveTo>
                <a:lnTo>
                  <a:pt x="8128000" y="0"/>
                </a:lnTo>
                <a:lnTo>
                  <a:pt x="8128000" y="2424344"/>
                </a:lnTo>
                <a:lnTo>
                  <a:pt x="0" y="3902315"/>
                </a:lnTo>
                <a:lnTo>
                  <a:pt x="0" y="904781"/>
                </a:ln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91" name="Picture Placeholder 190"/>
          <p:cNvSpPr>
            <a:spLocks noGrp="1"/>
          </p:cNvSpPr>
          <p:nvPr>
            <p:ph type="pic" sz="quarter" idx="54" hasCustomPrompt="1"/>
          </p:nvPr>
        </p:nvSpPr>
        <p:spPr>
          <a:xfrm>
            <a:off x="14224000" y="9444442"/>
            <a:ext cx="2032000" cy="3367026"/>
          </a:xfrm>
          <a:custGeom>
            <a:gdLst>
              <a:gd name="connsiteX0" fmla="*/ 0 w 2032000"/>
              <a:gd name="connsiteY0" fmla="*/ 0 h 3367026"/>
              <a:gd name="connsiteX1" fmla="*/ 2032000 w 2032000"/>
              <a:gd name="connsiteY1" fmla="*/ 369492 h 3367026"/>
              <a:gd name="connsiteX2" fmla="*/ 2032000 w 2032000"/>
              <a:gd name="connsiteY2" fmla="*/ 3367026 h 3367026"/>
              <a:gd name="connsiteX3" fmla="*/ 0 w 2032000"/>
              <a:gd name="connsiteY3" fmla="*/ 2687586 h 3367026"/>
            </a:gdLst>
            <a:cxnLst>
              <a:cxn ang="0">
                <a:pos x="connsiteX0" y="connsiteY0"/>
              </a:cxn>
              <a:cxn ang="0">
                <a:pos x="connsiteX1" y="connsiteY1"/>
              </a:cxn>
              <a:cxn ang="0">
                <a:pos x="connsiteX2" y="connsiteY2"/>
              </a:cxn>
              <a:cxn ang="0">
                <a:pos x="connsiteX3" y="connsiteY3"/>
              </a:cxn>
            </a:cxnLst>
            <a:rect l="l" t="t" r="r" b="b"/>
            <a:pathLst>
              <a:path w="2032000" h="3367026">
                <a:moveTo>
                  <a:pt x="0" y="0"/>
                </a:moveTo>
                <a:lnTo>
                  <a:pt x="2032000" y="369492"/>
                </a:lnTo>
                <a:lnTo>
                  <a:pt x="2032000" y="3367026"/>
                </a:lnTo>
                <a:lnTo>
                  <a:pt x="0" y="2687586"/>
                </a:ln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8" name="Shape 41"/>
          <p:cNvSpPr>
            <a:spLocks noGrp="1"/>
          </p:cNvSpPr>
          <p:nvPr>
            <p:ph type="body" sz="quarter" idx="141" hasCustomPrompt="1"/>
          </p:nvPr>
        </p:nvSpPr>
        <p:spPr>
          <a:xfrm>
            <a:off x="4110569" y="7374612"/>
            <a:ext cx="8106831" cy="3577448"/>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9" name="Текст 7"/>
          <p:cNvSpPr>
            <a:spLocks noGrp="1"/>
          </p:cNvSpPr>
          <p:nvPr>
            <p:ph type="body" sz="quarter" idx="139" hasCustomPrompt="1"/>
          </p:nvPr>
        </p:nvSpPr>
        <p:spPr>
          <a:xfrm>
            <a:off x="4110569" y="1631699"/>
            <a:ext cx="8106831" cy="1326642"/>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grpSp>
        <p:nvGrpSpPr>
          <p:cNvPr id="20" name="Group 19"/>
          <p:cNvGrpSpPr>
            <a:grpSpLocks noChangeAspect="1"/>
          </p:cNvGrpSpPr>
          <p:nvPr userDrawn="1"/>
        </p:nvGrpSpPr>
        <p:grpSpPr>
          <a:xfrm>
            <a:off x="4114924" y="11443936"/>
            <a:ext cx="624000" cy="623904"/>
            <a:chOff x="3238499" y="8277225"/>
            <a:chExt cx="666750" cy="666750"/>
          </a:xfrm>
        </p:grpSpPr>
        <p:sp>
          <p:nvSpPr>
            <p:cNvPr id="21" name="Oval 20"/>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22"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23" name="Заголовок 2"/>
          <p:cNvSpPr>
            <a:spLocks noGrp="1"/>
          </p:cNvSpPr>
          <p:nvPr>
            <p:ph type="title" hasCustomPrompt="1"/>
          </p:nvPr>
        </p:nvSpPr>
        <p:spPr>
          <a:xfrm>
            <a:off x="4110569" y="3098392"/>
            <a:ext cx="8106831" cy="3929273"/>
          </a:xfrm>
          <a:effectLst/>
        </p:spPr>
        <p:txBody>
          <a:bodyPr tIns="216000" bIns="0" anchor="b" anchorCtr="0"/>
          <a:lstStyle>
            <a:lvl1pPr algn="l">
              <a:lnSpc>
                <a:spcPct val="100000"/>
              </a:lnSpc>
              <a:defRPr sz="13300" b="1" kern="3000" spc="-300" baseline="0">
                <a:gradFill>
                  <a:gsLst>
                    <a:gs pos="0">
                      <a:schemeClr val="accent3">
                        <a:lumMod val="60000"/>
                        <a:lumOff val="40000"/>
                      </a:schemeClr>
                    </a:gs>
                    <a:gs pos="100000">
                      <a:schemeClr val="accent3">
                        <a:lumMod val="75000"/>
                      </a:schemeClr>
                    </a:gs>
                  </a:gsLst>
                  <a:lin ang="0" scaled="0"/>
                </a:gradFill>
              </a:defRPr>
            </a:lvl1pPr>
          </a:lstStyle>
          <a:p>
            <a:r>
              <a:rPr lang="en-US"/>
              <a:t>H1 Title</a:t>
            </a:r>
          </a:p>
        </p:txBody>
      </p:sp>
    </p:spTree>
    <p:extLst>
      <p:ext uri="{BB962C8B-B14F-4D97-AF65-F5344CB8AC3E}">
        <p14:creationId val="11064363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decel="80000" fill="hold" grpId="0" nodeType="withEffect">
                                  <p:stCondLst>
                                    <p:cond delay="0"/>
                                  </p:stCondLst>
                                  <p:iterate type="lt">
                                    <p:tmPct val="5000"/>
                                  </p:iterate>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700" fill="hold"/>
                                        <p:tgtEl>
                                          <p:spTgt spid="23"/>
                                        </p:tgtEl>
                                        <p:attrNameLst>
                                          <p:attrName>ppt_x</p:attrName>
                                        </p:attrNameLst>
                                      </p:cBhvr>
                                      <p:tavLst>
                                        <p:tav tm="0">
                                          <p:val>
                                            <p:strVal val="#ppt_x"/>
                                          </p:val>
                                        </p:tav>
                                        <p:tav tm="100000">
                                          <p:val>
                                            <p:strVal val="#ppt_x"/>
                                          </p:val>
                                        </p:tav>
                                      </p:tavLst>
                                    </p:anim>
                                    <p:anim calcmode="lin" valueType="num">
                                      <p:cBhvr additive="base">
                                        <p:cTn id="22" dur="7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0"/>
                                  </p:stCondLst>
                                  <p:childTnLst>
                                    <p:set>
                                      <p:cBhvr>
                                        <p:cTn id="24" dur="1" fill="hold">
                                          <p:stCondLst>
                                            <p:cond delay="0"/>
                                          </p:stCondLst>
                                        </p:cTn>
                                        <p:tgtEl>
                                          <p:spTgt spid="202"/>
                                        </p:tgtEl>
                                        <p:attrNameLst>
                                          <p:attrName>style.visibility</p:attrName>
                                        </p:attrNameLst>
                                      </p:cBhvr>
                                      <p:to>
                                        <p:strVal val="visible"/>
                                      </p:to>
                                    </p:set>
                                    <p:anim calcmode="lin" valueType="num">
                                      <p:cBhvr additive="base">
                                        <p:cTn id="25" dur="800" fill="hold"/>
                                        <p:tgtEl>
                                          <p:spTgt spid="202"/>
                                        </p:tgtEl>
                                        <p:attrNameLst>
                                          <p:attrName>ppt_x</p:attrName>
                                        </p:attrNameLst>
                                      </p:cBhvr>
                                      <p:tavLst>
                                        <p:tav tm="0">
                                          <p:val>
                                            <p:strVal val="1+#ppt_w/2"/>
                                          </p:val>
                                        </p:tav>
                                        <p:tav tm="100000">
                                          <p:val>
                                            <p:strVal val="#ppt_x"/>
                                          </p:val>
                                        </p:tav>
                                      </p:tavLst>
                                    </p:anim>
                                    <p:anim calcmode="lin" valueType="num">
                                      <p:cBhvr additive="base">
                                        <p:cTn id="26" dur="800" fill="hold"/>
                                        <p:tgtEl>
                                          <p:spTgt spid="202"/>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00"/>
                                        </p:tgtEl>
                                        <p:attrNameLst>
                                          <p:attrName>style.visibility</p:attrName>
                                        </p:attrNameLst>
                                      </p:cBhvr>
                                      <p:to>
                                        <p:strVal val="visible"/>
                                      </p:to>
                                    </p:set>
                                    <p:anim calcmode="lin" valueType="num">
                                      <p:cBhvr additive="base">
                                        <p:cTn id="29" dur="1000" fill="hold"/>
                                        <p:tgtEl>
                                          <p:spTgt spid="200"/>
                                        </p:tgtEl>
                                        <p:attrNameLst>
                                          <p:attrName>ppt_x</p:attrName>
                                        </p:attrNameLst>
                                      </p:cBhvr>
                                      <p:tavLst>
                                        <p:tav tm="0">
                                          <p:val>
                                            <p:strVal val="1+#ppt_w/2"/>
                                          </p:val>
                                        </p:tav>
                                        <p:tav tm="100000">
                                          <p:val>
                                            <p:strVal val="#ppt_x"/>
                                          </p:val>
                                        </p:tav>
                                      </p:tavLst>
                                    </p:anim>
                                    <p:anim calcmode="lin" valueType="num">
                                      <p:cBhvr additive="base">
                                        <p:cTn id="30" dur="1000" fill="hold"/>
                                        <p:tgtEl>
                                          <p:spTgt spid="200"/>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0"/>
                                  </p:stCondLst>
                                  <p:childTnLst>
                                    <p:set>
                                      <p:cBhvr>
                                        <p:cTn id="32" dur="1" fill="hold">
                                          <p:stCondLst>
                                            <p:cond delay="0"/>
                                          </p:stCondLst>
                                        </p:cTn>
                                        <p:tgtEl>
                                          <p:spTgt spid="197"/>
                                        </p:tgtEl>
                                        <p:attrNameLst>
                                          <p:attrName>style.visibility</p:attrName>
                                        </p:attrNameLst>
                                      </p:cBhvr>
                                      <p:to>
                                        <p:strVal val="visible"/>
                                      </p:to>
                                    </p:set>
                                    <p:anim calcmode="lin" valueType="num">
                                      <p:cBhvr additive="base">
                                        <p:cTn id="33" dur="1200" fill="hold"/>
                                        <p:tgtEl>
                                          <p:spTgt spid="197"/>
                                        </p:tgtEl>
                                        <p:attrNameLst>
                                          <p:attrName>ppt_x</p:attrName>
                                        </p:attrNameLst>
                                      </p:cBhvr>
                                      <p:tavLst>
                                        <p:tav tm="0">
                                          <p:val>
                                            <p:strVal val="1+#ppt_w/2"/>
                                          </p:val>
                                        </p:tav>
                                        <p:tav tm="100000">
                                          <p:val>
                                            <p:strVal val="#ppt_x"/>
                                          </p:val>
                                        </p:tav>
                                      </p:tavLst>
                                    </p:anim>
                                    <p:anim calcmode="lin" valueType="num">
                                      <p:cBhvr additive="base">
                                        <p:cTn id="34" dur="1200" fill="hold"/>
                                        <p:tgtEl>
                                          <p:spTgt spid="197"/>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0"/>
                                  </p:stCondLst>
                                  <p:childTnLst>
                                    <p:set>
                                      <p:cBhvr>
                                        <p:cTn id="36" dur="1" fill="hold">
                                          <p:stCondLst>
                                            <p:cond delay="0"/>
                                          </p:stCondLst>
                                        </p:cTn>
                                        <p:tgtEl>
                                          <p:spTgt spid="191"/>
                                        </p:tgtEl>
                                        <p:attrNameLst>
                                          <p:attrName>style.visibility</p:attrName>
                                        </p:attrNameLst>
                                      </p:cBhvr>
                                      <p:to>
                                        <p:strVal val="visible"/>
                                      </p:to>
                                    </p:set>
                                    <p:anim calcmode="lin" valueType="num">
                                      <p:cBhvr additive="base">
                                        <p:cTn id="37" dur="800" fill="hold"/>
                                        <p:tgtEl>
                                          <p:spTgt spid="191"/>
                                        </p:tgtEl>
                                        <p:attrNameLst>
                                          <p:attrName>ppt_x</p:attrName>
                                        </p:attrNameLst>
                                      </p:cBhvr>
                                      <p:tavLst>
                                        <p:tav tm="0">
                                          <p:val>
                                            <p:strVal val="1+#ppt_w/2"/>
                                          </p:val>
                                        </p:tav>
                                        <p:tav tm="100000">
                                          <p:val>
                                            <p:strVal val="#ppt_x"/>
                                          </p:val>
                                        </p:tav>
                                      </p:tavLst>
                                    </p:anim>
                                    <p:anim calcmode="lin" valueType="num">
                                      <p:cBhvr additive="base">
                                        <p:cTn id="38" dur="800" fill="hold"/>
                                        <p:tgtEl>
                                          <p:spTgt spid="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197" grpId="0" animBg="1"/>
      <p:bldP spid="202" grpId="0" animBg="1"/>
      <p:bldP spid="191" grpId="0" animBg="1"/>
      <p:bldP spid="18" grpId="0" build="p">
        <p:tmplLst>
          <p:tmpl lvl="1">
            <p:tnLst>
              <p:par>
                <p:cTn presetID="42" presetClass="entr" presetSubtype="0" fill="hold" nodeType="withEffect">
                  <p:stCondLst>
                    <p:cond delay="20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42"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anim calcmode="lin" valueType="num">
                      <p:cBhvr>
                        <p:cTn dur="1000" fill="hold"/>
                        <p:tgtEl>
                          <p:spTgt spid="19"/>
                        </p:tgtEl>
                        <p:attrNameLst>
                          <p:attrName>ppt_x</p:attrName>
                        </p:attrNameLst>
                      </p:cBhvr>
                      <p:tavLst>
                        <p:tav tm="0">
                          <p:val>
                            <p:strVal val="#ppt_x"/>
                          </p:val>
                        </p:tav>
                        <p:tav tm="100000">
                          <p:val>
                            <p:strVal val="#ppt_x"/>
                          </p:val>
                        </p:tav>
                      </p:tavLst>
                    </p:anim>
                    <p:anim calcmode="lin" valueType="num">
                      <p:cBhvr>
                        <p:cTn dur="1000" fill="hold"/>
                        <p:tgtEl>
                          <p:spTgt spid="19"/>
                        </p:tgtEl>
                        <p:attrNameLst>
                          <p:attrName>ppt_y</p:attrName>
                        </p:attrNameLst>
                      </p:cBhvr>
                      <p:tavLst>
                        <p:tav tm="0">
                          <p:val>
                            <p:strVal val="#ppt_y+.1"/>
                          </p:val>
                        </p:tav>
                        <p:tav tm="100000">
                          <p:val>
                            <p:strVal val="#ppt_y"/>
                          </p:val>
                        </p:tav>
                      </p:tavLst>
                    </p:anim>
                  </p:childTnLst>
                </p:cTn>
              </p:par>
            </p:tnLst>
          </p:tmpl>
        </p:tmplLst>
      </p:bldP>
      <p:bldP spid="23" grpId="0"/>
    </p:bldLst>
  </p:timing>
</p:sldLayout>
</file>

<file path=ppt/slideLayouts/slideLayout1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3_Content with Icons">
    <p:spTree>
      <p:nvGrpSpPr>
        <p:cNvPr id="1" name=""/>
        <p:cNvGrpSpPr/>
        <p:nvPr/>
      </p:nvGrpSpPr>
      <p:grpSpPr>
        <a:xfrm>
          <a:off x="0" y="0"/>
          <a:ext cx="0" cy="0"/>
        </a:xfrm>
      </p:grpSpPr>
      <p:sp>
        <p:nvSpPr>
          <p:cNvPr id="34" name="Rectangle 33"/>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hape 41"/>
          <p:cNvSpPr>
            <a:spLocks noGrp="1"/>
          </p:cNvSpPr>
          <p:nvPr>
            <p:ph type="body" sz="quarter" idx="141" hasCustomPrompt="1"/>
          </p:nvPr>
        </p:nvSpPr>
        <p:spPr>
          <a:xfrm>
            <a:off x="15553268" y="7237883"/>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0" name="Текст 7"/>
          <p:cNvSpPr>
            <a:spLocks noGrp="1"/>
          </p:cNvSpPr>
          <p:nvPr>
            <p:ph type="body" sz="quarter" idx="142" hasCustomPrompt="1"/>
          </p:nvPr>
        </p:nvSpPr>
        <p:spPr>
          <a:xfrm>
            <a:off x="14244700" y="1625350"/>
            <a:ext cx="8107300" cy="66029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1" name="Shape 17"/>
          <p:cNvSpPr>
            <a:spLocks noGrp="1"/>
          </p:cNvSpPr>
          <p:nvPr>
            <p:ph type="body" sz="quarter" idx="143" hasCustomPrompt="1"/>
          </p:nvPr>
        </p:nvSpPr>
        <p:spPr>
          <a:xfrm>
            <a:off x="15553268" y="609505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2" name="Shape 41"/>
          <p:cNvSpPr>
            <a:spLocks noGrp="1"/>
          </p:cNvSpPr>
          <p:nvPr>
            <p:ph type="body" sz="quarter" idx="144" hasCustomPrompt="1"/>
          </p:nvPr>
        </p:nvSpPr>
        <p:spPr>
          <a:xfrm>
            <a:off x="15553268" y="10200157"/>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3" name="Shape 17"/>
          <p:cNvSpPr>
            <a:spLocks noGrp="1"/>
          </p:cNvSpPr>
          <p:nvPr>
            <p:ph type="body" sz="quarter" idx="145" hasCustomPrompt="1"/>
          </p:nvPr>
        </p:nvSpPr>
        <p:spPr>
          <a:xfrm>
            <a:off x="15553268" y="9057334"/>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9" name="Shape 41"/>
          <p:cNvSpPr>
            <a:spLocks noGrp="1"/>
          </p:cNvSpPr>
          <p:nvPr>
            <p:ph type="body" sz="quarter" idx="146" hasCustomPrompt="1"/>
          </p:nvPr>
        </p:nvSpPr>
        <p:spPr>
          <a:xfrm>
            <a:off x="15559604" y="4270173"/>
            <a:ext cx="6798732" cy="1697906"/>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0" name="Shape 17"/>
          <p:cNvSpPr>
            <a:spLocks noGrp="1"/>
          </p:cNvSpPr>
          <p:nvPr>
            <p:ph type="body" sz="quarter" idx="147" hasCustomPrompt="1"/>
          </p:nvPr>
        </p:nvSpPr>
        <p:spPr>
          <a:xfrm>
            <a:off x="15559604" y="312734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793946323"/>
      </p:ext>
    </p:extLst>
  </p:cSld>
  <p:clrMapOvr>
    <a:masterClrMapping/>
  </p:clrMapOvr>
  <p:transition spd="slow">
    <p:push dir="u"/>
  </p:transition>
  <p:timing/>
  <p:extLst mod="1">
    <p:ext uri="{DCECCB84-F9BA-43D5-87BE-67443E8EF086}">
      <p15:sldGuideLst>
        <p15:guide id="1" orient="horz" pos="2626" userDrawn="1">
          <p15:clr>
            <a:srgbClr val="FBAE40"/>
          </p15:clr>
        </p15:guide>
        <p15:guide id="2" orient="horz" pos="6376" userDrawn="1">
          <p15:clr>
            <a:srgbClr val="FBAE40"/>
          </p15:clr>
        </p15:guide>
        <p15:guide id="3" orient="horz" pos="4471" userDrawn="1">
          <p15:clr>
            <a:srgbClr val="FBAE40"/>
          </p15:clr>
        </p15:guide>
        <p15:guide id="4" pos="2025" userDrawn="1">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5_Caption">
    <p:spTree>
      <p:nvGrpSpPr>
        <p:cNvPr id="1" name=""/>
        <p:cNvGrpSpPr/>
        <p:nvPr/>
      </p:nvGrpSpPr>
      <p:grpSpPr>
        <a:xfrm>
          <a:off x="0" y="0"/>
          <a:ext cx="0" cy="0"/>
        </a:xfrm>
      </p:grpSpPr>
      <p:sp>
        <p:nvSpPr>
          <p:cNvPr id="326" name="Rectangle 325"/>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Текст 7"/>
          <p:cNvSpPr>
            <a:spLocks noGrp="1"/>
          </p:cNvSpPr>
          <p:nvPr>
            <p:ph type="body" sz="quarter" idx="139" hasCustomPrompt="1"/>
          </p:nvPr>
        </p:nvSpPr>
        <p:spPr>
          <a:xfrm>
            <a:off x="4064000" y="1115766"/>
            <a:ext cx="8128000" cy="11454634"/>
          </a:xfrm>
        </p:spPr>
        <p:txBody>
          <a:bodyPr tIns="0" anchor="ctr">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118289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Layout>
</file>

<file path=ppt/slideLayouts/slideLayout1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6_Caption">
    <p:spTree>
      <p:nvGrpSpPr>
        <p:cNvPr id="1" name=""/>
        <p:cNvGrpSpPr/>
        <p:nvPr/>
      </p:nvGrpSpPr>
      <p:grpSpPr>
        <a:xfrm>
          <a:off x="0" y="0"/>
          <a:ext cx="0" cy="0"/>
        </a:xfrm>
      </p:grpSpPr>
      <p:sp>
        <p:nvSpPr>
          <p:cNvPr id="166" name="Rectangle 165"/>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Текст 7"/>
          <p:cNvSpPr>
            <a:spLocks noGrp="1"/>
          </p:cNvSpPr>
          <p:nvPr>
            <p:ph type="body" sz="quarter" idx="139" hasCustomPrompt="1"/>
          </p:nvPr>
        </p:nvSpPr>
        <p:spPr>
          <a:xfrm>
            <a:off x="12192002" y="1115765"/>
            <a:ext cx="10159998" cy="11454636"/>
          </a:xfrm>
        </p:spPr>
        <p:txBody>
          <a:bodyPr tIns="0" anchor="ctr">
            <a:noAutofit/>
          </a:bodyPr>
          <a:lstStyle>
            <a:lvl1pPr algn="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776069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Layout>
</file>

<file path=ppt/slideLayouts/slideLayout1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7_H1 Title">
    <p:spTree>
      <p:nvGrpSpPr>
        <p:cNvPr id="1" name=""/>
        <p:cNvGrpSpPr/>
        <p:nvPr/>
      </p:nvGrpSpPr>
      <p:grpSpPr>
        <a:xfrm>
          <a:off x="0" y="0"/>
          <a:ext cx="0" cy="0"/>
        </a:xfrm>
      </p:grpSpPr>
      <p:sp>
        <p:nvSpPr>
          <p:cNvPr id="166" name="Rectangle 165"/>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Заголовок 2"/>
          <p:cNvSpPr>
            <a:spLocks noGrp="1"/>
          </p:cNvSpPr>
          <p:nvPr>
            <p:ph type="title" hasCustomPrompt="1"/>
          </p:nvPr>
        </p:nvSpPr>
        <p:spPr>
          <a:xfrm>
            <a:off x="6092065" y="1817937"/>
            <a:ext cx="12221331" cy="6173364"/>
          </a:xfrm>
          <a:effectLst/>
        </p:spPr>
        <p:txBody>
          <a:bodyPr tIns="216000" bIns="0" anchor="b" anchorCtr="0"/>
          <a:lstStyle>
            <a:lvl1pPr algn="ctr">
              <a:lnSpc>
                <a:spcPct val="80000"/>
              </a:lnSpc>
              <a:defRPr sz="13300" b="1" kern="3000" spc="0" baseline="0">
                <a:gradFill>
                  <a:gsLst>
                    <a:gs pos="0">
                      <a:schemeClr val="accent3">
                        <a:lumMod val="60000"/>
                        <a:lumOff val="40000"/>
                      </a:schemeClr>
                    </a:gs>
                    <a:gs pos="100000">
                      <a:schemeClr val="accent3">
                        <a:lumMod val="75000"/>
                      </a:schemeClr>
                    </a:gs>
                  </a:gsLst>
                  <a:lin ang="2400000" scaled="0"/>
                </a:gradFill>
              </a:defRPr>
            </a:lvl1pPr>
          </a:lstStyle>
          <a:p>
            <a:r>
              <a:rPr lang="en-US"/>
              <a:t>H1 Title</a:t>
            </a:r>
          </a:p>
        </p:txBody>
      </p:sp>
      <p:sp>
        <p:nvSpPr>
          <p:cNvPr id="5" name="Текст 7"/>
          <p:cNvSpPr>
            <a:spLocks noGrp="1"/>
          </p:cNvSpPr>
          <p:nvPr>
            <p:ph type="body" sz="quarter" idx="139" hasCustomPrompt="1"/>
          </p:nvPr>
        </p:nvSpPr>
        <p:spPr>
          <a:xfrm>
            <a:off x="6092066" y="7991301"/>
            <a:ext cx="12230708" cy="3906762"/>
          </a:xfrm>
        </p:spPr>
        <p:txBody>
          <a:bodyPr tIns="0" anchor="t">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315054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80000" fill="hold" grpId="0" nodeType="withEffect">
                                  <p:stCondLst>
                                    <p:cond delay="0"/>
                                  </p:stCondLst>
                                  <p:iterate type="lt">
                                    <p:tmPct val="500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700" fill="hold"/>
                                        <p:tgtEl>
                                          <p:spTgt spid="22"/>
                                        </p:tgtEl>
                                        <p:attrNameLst>
                                          <p:attrName>ppt_x</p:attrName>
                                        </p:attrNameLst>
                                      </p:cBhvr>
                                      <p:tavLst>
                                        <p:tav tm="0">
                                          <p:val>
                                            <p:strVal val="#ppt_x"/>
                                          </p:val>
                                        </p:tav>
                                        <p:tav tm="100000">
                                          <p:val>
                                            <p:strVal val="#ppt_x"/>
                                          </p:val>
                                        </p:tav>
                                      </p:tavLst>
                                    </p:anim>
                                    <p:anim calcmode="lin" valueType="num">
                                      <p:cBhvr additive="base">
                                        <p:cTn id="8" dur="700" fill="hold"/>
                                        <p:tgtEl>
                                          <p:spTgt spid="22"/>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build="p"/>
    </p:bldLst>
  </p:timing>
</p:sldLayout>
</file>

<file path=ppt/slideLayouts/slideLayout1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007">
    <p:spTree>
      <p:nvGrpSpPr>
        <p:cNvPr id="1" name=""/>
        <p:cNvGrpSpPr/>
        <p:nvPr/>
      </p:nvGrpSpPr>
      <p:grpSpPr>
        <a:xfrm>
          <a:off x="0" y="0"/>
          <a:ext cx="0" cy="0"/>
        </a:xfrm>
      </p:grpSpPr>
      <p:sp>
        <p:nvSpPr>
          <p:cNvPr id="11" name="Заголовок 2"/>
          <p:cNvSpPr>
            <a:spLocks noGrp="1"/>
          </p:cNvSpPr>
          <p:nvPr>
            <p:ph type="title" hasCustomPrompt="1"/>
          </p:nvPr>
        </p:nvSpPr>
        <p:spPr>
          <a:xfrm>
            <a:off x="0" y="3959259"/>
            <a:ext cx="24384000" cy="5938886"/>
          </a:xfrm>
          <a:effectLst/>
        </p:spPr>
        <p:txBody>
          <a:bodyPr tIns="0" bIns="91440" anchor="ctr" anchorCtr="0"/>
          <a:lstStyle>
            <a:lvl1pPr algn="ctr">
              <a:lnSpc>
                <a:spcPct val="150000"/>
              </a:lnSpc>
              <a:defRPr sz="13331" kern="3000" spc="3999" baseline="0"/>
            </a:lvl1pPr>
          </a:lstStyle>
          <a:p>
            <a:r>
              <a:rPr lang="en-US"/>
              <a:t>FONT IMAGE</a:t>
            </a:r>
          </a:p>
        </p:txBody>
      </p:sp>
      <p:sp>
        <p:nvSpPr>
          <p:cNvPr id="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681693207"/>
      </p:ext>
    </p:extLst>
  </p:cSld>
  <p:clrMapOvr>
    <a:masterClrMapping/>
  </p:clrMapOvr>
  <mc:AlternateContent>
    <mc:Choice Requires="p14">
      <p:transition spd="slow" p14:dur="1300">
        <p14:pan dir="u"/>
      </p:transition>
    </mc:Choice>
    <mc:Fallback>
      <p:transition spd="slow">
        <p:fade/>
      </p:transition>
    </mc:Fallback>
  </mc:AlternateContent>
  <p:timing/>
</p:sldLayout>
</file>

<file path=ppt/slideLayouts/slideLayout1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8_ABC">
    <p:spTree>
      <p:nvGrpSpPr>
        <p:cNvPr id="1" name=""/>
        <p:cNvGrpSpPr/>
        <p:nvPr/>
      </p:nvGrpSpPr>
      <p:grpSpPr>
        <a:xfrm>
          <a:off x="0" y="0"/>
          <a:ext cx="0" cy="0"/>
        </a:xfrm>
      </p:grpSpPr>
      <p:sp>
        <p:nvSpPr>
          <p:cNvPr id="83" name="Picture Placeholder 82"/>
          <p:cNvSpPr>
            <a:spLocks noGrp="1"/>
          </p:cNvSpPr>
          <p:nvPr>
            <p:ph type="pic" sz="quarter" idx="38" hasCustomPrompt="1"/>
          </p:nvPr>
        </p:nvSpPr>
        <p:spPr>
          <a:xfrm>
            <a:off x="10842456" y="9154920"/>
            <a:ext cx="1052709" cy="1438450"/>
          </a:xfrm>
          <a:custGeom>
            <a:rect l="l" t="t" r="r" b="b"/>
            <a:pathLst>
              <a:path w="789532" h="1079004">
                <a:moveTo>
                  <a:pt x="11906" y="0"/>
                </a:moveTo>
                <a:cubicBezTo>
                  <a:pt x="78878" y="2977"/>
                  <a:pt x="193228" y="4465"/>
                  <a:pt x="354955" y="4465"/>
                </a:cubicBezTo>
                <a:cubicBezTo>
                  <a:pt x="555376" y="4465"/>
                  <a:pt x="700235" y="2977"/>
                  <a:pt x="789532" y="0"/>
                </a:cubicBezTo>
                <a:lnTo>
                  <a:pt x="789532" y="30510"/>
                </a:lnTo>
                <a:lnTo>
                  <a:pt x="258961" y="1044030"/>
                </a:lnTo>
                <a:lnTo>
                  <a:pt x="426392" y="1044030"/>
                </a:lnTo>
                <a:cubicBezTo>
                  <a:pt x="476993" y="1044030"/>
                  <a:pt x="524866" y="1033240"/>
                  <a:pt x="570011" y="1011659"/>
                </a:cubicBezTo>
                <a:cubicBezTo>
                  <a:pt x="615155" y="990079"/>
                  <a:pt x="653975" y="954609"/>
                  <a:pt x="686469" y="905247"/>
                </a:cubicBezTo>
                <a:cubicBezTo>
                  <a:pt x="718963" y="855886"/>
                  <a:pt x="739427" y="791766"/>
                  <a:pt x="747860" y="712887"/>
                </a:cubicBezTo>
                <a:lnTo>
                  <a:pt x="783579" y="712887"/>
                </a:lnTo>
                <a:cubicBezTo>
                  <a:pt x="780107" y="746125"/>
                  <a:pt x="778370" y="791022"/>
                  <a:pt x="778370" y="847576"/>
                </a:cubicBezTo>
                <a:cubicBezTo>
                  <a:pt x="778370" y="940842"/>
                  <a:pt x="782091" y="1017985"/>
                  <a:pt x="789532" y="1079004"/>
                </a:cubicBezTo>
                <a:cubicBezTo>
                  <a:pt x="714126" y="1076028"/>
                  <a:pt x="587622" y="1074539"/>
                  <a:pt x="410021" y="1074539"/>
                </a:cubicBezTo>
                <a:cubicBezTo>
                  <a:pt x="221009" y="1074539"/>
                  <a:pt x="84335" y="1076028"/>
                  <a:pt x="0" y="1079004"/>
                </a:cubicBezTo>
                <a:lnTo>
                  <a:pt x="0" y="1048494"/>
                </a:lnTo>
                <a:lnTo>
                  <a:pt x="532060" y="34975"/>
                </a:lnTo>
                <a:lnTo>
                  <a:pt x="357932" y="34975"/>
                </a:lnTo>
                <a:cubicBezTo>
                  <a:pt x="274091" y="34975"/>
                  <a:pt x="205755" y="58787"/>
                  <a:pt x="152921" y="106412"/>
                </a:cubicBezTo>
                <a:cubicBezTo>
                  <a:pt x="100086" y="154037"/>
                  <a:pt x="66973" y="234405"/>
                  <a:pt x="53577" y="347514"/>
                </a:cubicBezTo>
                <a:lnTo>
                  <a:pt x="17859" y="347514"/>
                </a:lnTo>
                <a:cubicBezTo>
                  <a:pt x="21332" y="320229"/>
                  <a:pt x="23068" y="281534"/>
                  <a:pt x="23068" y="231428"/>
                </a:cubicBezTo>
                <a:cubicBezTo>
                  <a:pt x="23068" y="169912"/>
                  <a:pt x="19347" y="92770"/>
                  <a:pt x="11906"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81" name="Picture Placeholder 80"/>
          <p:cNvSpPr>
            <a:spLocks noGrp="1"/>
          </p:cNvSpPr>
          <p:nvPr>
            <p:ph type="pic" sz="quarter" idx="37" hasCustomPrompt="1"/>
          </p:nvPr>
        </p:nvSpPr>
        <p:spPr>
          <a:xfrm>
            <a:off x="8978863" y="9152936"/>
            <a:ext cx="1268016" cy="1440434"/>
          </a:xfrm>
          <a:custGeom>
            <a:rect l="l" t="t" r="r" b="b"/>
            <a:pathLst>
              <a:path w="951012" h="1080492">
                <a:moveTo>
                  <a:pt x="0" y="0"/>
                </a:moveTo>
                <a:cubicBezTo>
                  <a:pt x="44152" y="4961"/>
                  <a:pt x="103931" y="7441"/>
                  <a:pt x="179337" y="7441"/>
                </a:cubicBezTo>
                <a:cubicBezTo>
                  <a:pt x="274587" y="7441"/>
                  <a:pt x="370085" y="4961"/>
                  <a:pt x="465831" y="0"/>
                </a:cubicBezTo>
                <a:lnTo>
                  <a:pt x="465831" y="31998"/>
                </a:lnTo>
                <a:cubicBezTo>
                  <a:pt x="430113" y="31998"/>
                  <a:pt x="401960" y="35099"/>
                  <a:pt x="381371" y="41300"/>
                </a:cubicBezTo>
                <a:cubicBezTo>
                  <a:pt x="360784" y="47501"/>
                  <a:pt x="350490" y="59283"/>
                  <a:pt x="350490" y="76647"/>
                </a:cubicBezTo>
                <a:cubicBezTo>
                  <a:pt x="350490" y="87064"/>
                  <a:pt x="353962" y="98475"/>
                  <a:pt x="360908" y="110877"/>
                </a:cubicBezTo>
                <a:lnTo>
                  <a:pt x="593080" y="557361"/>
                </a:lnTo>
                <a:lnTo>
                  <a:pt x="711398" y="319981"/>
                </a:lnTo>
                <a:cubicBezTo>
                  <a:pt x="751582" y="239613"/>
                  <a:pt x="771673" y="176857"/>
                  <a:pt x="771673" y="131713"/>
                </a:cubicBezTo>
                <a:cubicBezTo>
                  <a:pt x="771673" y="97482"/>
                  <a:pt x="760759" y="72430"/>
                  <a:pt x="738931" y="56555"/>
                </a:cubicBezTo>
                <a:cubicBezTo>
                  <a:pt x="717103" y="40680"/>
                  <a:pt x="685601" y="31998"/>
                  <a:pt x="644425" y="30510"/>
                </a:cubicBezTo>
                <a:lnTo>
                  <a:pt x="644425" y="0"/>
                </a:lnTo>
                <a:cubicBezTo>
                  <a:pt x="712887" y="2977"/>
                  <a:pt x="776387" y="4465"/>
                  <a:pt x="834926" y="4465"/>
                </a:cubicBezTo>
                <a:cubicBezTo>
                  <a:pt x="881558" y="4465"/>
                  <a:pt x="920254" y="2977"/>
                  <a:pt x="951012" y="0"/>
                </a:cubicBezTo>
                <a:lnTo>
                  <a:pt x="951012" y="30510"/>
                </a:lnTo>
                <a:cubicBezTo>
                  <a:pt x="927695" y="40432"/>
                  <a:pt x="904254" y="59159"/>
                  <a:pt x="880690" y="86692"/>
                </a:cubicBezTo>
                <a:cubicBezTo>
                  <a:pt x="857126" y="114226"/>
                  <a:pt x="831701" y="154285"/>
                  <a:pt x="804415" y="206871"/>
                </a:cubicBezTo>
                <a:lnTo>
                  <a:pt x="624334" y="563315"/>
                </a:lnTo>
                <a:lnTo>
                  <a:pt x="624334" y="919014"/>
                </a:lnTo>
                <a:cubicBezTo>
                  <a:pt x="624334" y="957213"/>
                  <a:pt x="627186" y="984994"/>
                  <a:pt x="632891" y="1002357"/>
                </a:cubicBezTo>
                <a:cubicBezTo>
                  <a:pt x="638596" y="1019721"/>
                  <a:pt x="649138" y="1031627"/>
                  <a:pt x="664517" y="1038076"/>
                </a:cubicBezTo>
                <a:cubicBezTo>
                  <a:pt x="679896" y="1044525"/>
                  <a:pt x="704700" y="1048494"/>
                  <a:pt x="738931" y="1049982"/>
                </a:cubicBezTo>
                <a:lnTo>
                  <a:pt x="738931" y="1080492"/>
                </a:lnTo>
                <a:cubicBezTo>
                  <a:pt x="683865" y="1077516"/>
                  <a:pt x="605730" y="1076027"/>
                  <a:pt x="504527" y="1076027"/>
                </a:cubicBezTo>
                <a:cubicBezTo>
                  <a:pt x="395882" y="1076027"/>
                  <a:pt x="317003" y="1077516"/>
                  <a:pt x="267890" y="1080492"/>
                </a:cubicBezTo>
                <a:lnTo>
                  <a:pt x="267890" y="1049982"/>
                </a:lnTo>
                <a:cubicBezTo>
                  <a:pt x="301624" y="1048494"/>
                  <a:pt x="326305" y="1044525"/>
                  <a:pt x="341932" y="1038076"/>
                </a:cubicBezTo>
                <a:cubicBezTo>
                  <a:pt x="357559" y="1031627"/>
                  <a:pt x="368225" y="1019721"/>
                  <a:pt x="373930" y="1002357"/>
                </a:cubicBezTo>
                <a:cubicBezTo>
                  <a:pt x="379635" y="984994"/>
                  <a:pt x="382488" y="957213"/>
                  <a:pt x="382488" y="919014"/>
                </a:cubicBezTo>
                <a:lnTo>
                  <a:pt x="382488" y="661541"/>
                </a:lnTo>
                <a:lnTo>
                  <a:pt x="87808" y="117574"/>
                </a:lnTo>
                <a:cubicBezTo>
                  <a:pt x="56554" y="60524"/>
                  <a:pt x="27284" y="31998"/>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9" name="Picture Placeholder 78"/>
          <p:cNvSpPr>
            <a:spLocks noGrp="1"/>
          </p:cNvSpPr>
          <p:nvPr>
            <p:ph type="pic" sz="quarter" idx="36" hasCustomPrompt="1"/>
          </p:nvPr>
        </p:nvSpPr>
        <p:spPr>
          <a:xfrm>
            <a:off x="7132451" y="9152936"/>
            <a:ext cx="1422796" cy="1440434"/>
          </a:xfrm>
          <a:custGeom>
            <a:rect l="l" t="t" r="r" b="b"/>
            <a:pathLst>
              <a:path w="1067097" h="1080492">
                <a:moveTo>
                  <a:pt x="0" y="0"/>
                </a:moveTo>
                <a:cubicBezTo>
                  <a:pt x="113109" y="3969"/>
                  <a:pt x="185787" y="5953"/>
                  <a:pt x="218032" y="5953"/>
                </a:cubicBezTo>
                <a:cubicBezTo>
                  <a:pt x="306833" y="5953"/>
                  <a:pt x="384472" y="3969"/>
                  <a:pt x="450949" y="0"/>
                </a:cubicBezTo>
                <a:lnTo>
                  <a:pt x="450949" y="31998"/>
                </a:lnTo>
                <a:cubicBezTo>
                  <a:pt x="417214" y="31998"/>
                  <a:pt x="392657" y="34231"/>
                  <a:pt x="377278" y="38695"/>
                </a:cubicBezTo>
                <a:cubicBezTo>
                  <a:pt x="361900" y="43160"/>
                  <a:pt x="354210" y="50602"/>
                  <a:pt x="354210" y="61020"/>
                </a:cubicBezTo>
                <a:cubicBezTo>
                  <a:pt x="354210" y="68957"/>
                  <a:pt x="358179" y="78631"/>
                  <a:pt x="366117" y="90041"/>
                </a:cubicBezTo>
                <a:lnTo>
                  <a:pt x="593080" y="421184"/>
                </a:lnTo>
                <a:lnTo>
                  <a:pt x="705444" y="269379"/>
                </a:lnTo>
                <a:cubicBezTo>
                  <a:pt x="753566" y="207367"/>
                  <a:pt x="777627" y="156270"/>
                  <a:pt x="777627" y="116086"/>
                </a:cubicBezTo>
                <a:cubicBezTo>
                  <a:pt x="777627" y="90785"/>
                  <a:pt x="768077" y="71065"/>
                  <a:pt x="748977" y="56927"/>
                </a:cubicBezTo>
                <a:cubicBezTo>
                  <a:pt x="729878" y="42788"/>
                  <a:pt x="702220" y="34479"/>
                  <a:pt x="666005" y="31998"/>
                </a:cubicBezTo>
                <a:lnTo>
                  <a:pt x="666005" y="1488"/>
                </a:lnTo>
                <a:cubicBezTo>
                  <a:pt x="724048" y="4465"/>
                  <a:pt x="788045" y="5953"/>
                  <a:pt x="857993" y="5953"/>
                </a:cubicBezTo>
                <a:cubicBezTo>
                  <a:pt x="919509" y="5953"/>
                  <a:pt x="966390" y="4465"/>
                  <a:pt x="998636" y="1488"/>
                </a:cubicBezTo>
                <a:lnTo>
                  <a:pt x="998636" y="31998"/>
                </a:lnTo>
                <a:cubicBezTo>
                  <a:pt x="966390" y="41424"/>
                  <a:pt x="933772" y="60399"/>
                  <a:pt x="900781" y="88925"/>
                </a:cubicBezTo>
                <a:cubicBezTo>
                  <a:pt x="867792" y="117450"/>
                  <a:pt x="836413" y="151805"/>
                  <a:pt x="806647" y="191988"/>
                </a:cubicBezTo>
                <a:lnTo>
                  <a:pt x="612427" y="450205"/>
                </a:lnTo>
                <a:lnTo>
                  <a:pt x="969615" y="972592"/>
                </a:lnTo>
                <a:cubicBezTo>
                  <a:pt x="983505" y="992932"/>
                  <a:pt x="995040" y="1008186"/>
                  <a:pt x="1004217" y="1018356"/>
                </a:cubicBezTo>
                <a:cubicBezTo>
                  <a:pt x="1013395" y="1028526"/>
                  <a:pt x="1022696" y="1035844"/>
                  <a:pt x="1032122" y="1040309"/>
                </a:cubicBezTo>
                <a:cubicBezTo>
                  <a:pt x="1041548" y="1044773"/>
                  <a:pt x="1053207" y="1047502"/>
                  <a:pt x="1067097" y="1048494"/>
                </a:cubicBezTo>
                <a:lnTo>
                  <a:pt x="1067097" y="1080492"/>
                </a:lnTo>
                <a:cubicBezTo>
                  <a:pt x="959940" y="1076523"/>
                  <a:pt x="890240" y="1074539"/>
                  <a:pt x="857993" y="1074539"/>
                </a:cubicBezTo>
                <a:cubicBezTo>
                  <a:pt x="821283" y="1074539"/>
                  <a:pt x="739427" y="1076523"/>
                  <a:pt x="612427" y="1080492"/>
                </a:cubicBezTo>
                <a:lnTo>
                  <a:pt x="612427" y="1048494"/>
                </a:lnTo>
                <a:cubicBezTo>
                  <a:pt x="648146" y="1048494"/>
                  <a:pt x="673942" y="1046634"/>
                  <a:pt x="689817" y="1042913"/>
                </a:cubicBezTo>
                <a:cubicBezTo>
                  <a:pt x="705693" y="1039192"/>
                  <a:pt x="713630" y="1032619"/>
                  <a:pt x="713630" y="1023193"/>
                </a:cubicBezTo>
                <a:cubicBezTo>
                  <a:pt x="713630" y="1016248"/>
                  <a:pt x="709910" y="1007318"/>
                  <a:pt x="702468" y="996404"/>
                </a:cubicBezTo>
                <a:lnTo>
                  <a:pt x="445739" y="619869"/>
                </a:lnTo>
                <a:lnTo>
                  <a:pt x="324444" y="786557"/>
                </a:lnTo>
                <a:cubicBezTo>
                  <a:pt x="277812" y="849064"/>
                  <a:pt x="254495" y="902395"/>
                  <a:pt x="254495" y="946547"/>
                </a:cubicBezTo>
                <a:cubicBezTo>
                  <a:pt x="254495" y="977801"/>
                  <a:pt x="265905" y="1002233"/>
                  <a:pt x="288726" y="1019845"/>
                </a:cubicBezTo>
                <a:cubicBezTo>
                  <a:pt x="311546" y="1037456"/>
                  <a:pt x="343296" y="1047502"/>
                  <a:pt x="383976" y="1049982"/>
                </a:cubicBezTo>
                <a:lnTo>
                  <a:pt x="383976" y="1080492"/>
                </a:lnTo>
                <a:cubicBezTo>
                  <a:pt x="325933" y="1077516"/>
                  <a:pt x="245814" y="1076027"/>
                  <a:pt x="143618" y="1076027"/>
                </a:cubicBezTo>
                <a:cubicBezTo>
                  <a:pt x="82103" y="1076027"/>
                  <a:pt x="35222" y="1077516"/>
                  <a:pt x="2976" y="1080492"/>
                </a:cubicBezTo>
                <a:lnTo>
                  <a:pt x="2976" y="1049982"/>
                </a:lnTo>
                <a:cubicBezTo>
                  <a:pt x="73918" y="1027162"/>
                  <a:pt x="147588" y="965150"/>
                  <a:pt x="223986" y="863947"/>
                </a:cubicBezTo>
                <a:lnTo>
                  <a:pt x="426392" y="590848"/>
                </a:lnTo>
                <a:lnTo>
                  <a:pt x="97482" y="107900"/>
                </a:lnTo>
                <a:cubicBezTo>
                  <a:pt x="83095" y="87064"/>
                  <a:pt x="71561" y="71686"/>
                  <a:pt x="62879" y="61764"/>
                </a:cubicBezTo>
                <a:cubicBezTo>
                  <a:pt x="54197" y="51842"/>
                  <a:pt x="45144" y="44648"/>
                  <a:pt x="35718" y="40184"/>
                </a:cubicBezTo>
                <a:cubicBezTo>
                  <a:pt x="26292" y="35719"/>
                  <a:pt x="14386" y="32990"/>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7" name="Picture Placeholder 76"/>
          <p:cNvSpPr>
            <a:spLocks noGrp="1"/>
          </p:cNvSpPr>
          <p:nvPr>
            <p:ph type="pic" sz="quarter" idx="35" hasCustomPrompt="1"/>
          </p:nvPr>
        </p:nvSpPr>
        <p:spPr>
          <a:xfrm>
            <a:off x="4747640" y="9154922"/>
            <a:ext cx="2004219" cy="1442419"/>
          </a:xfrm>
          <a:custGeom>
            <a:rect l="l" t="t" r="r" b="b"/>
            <a:pathLst>
              <a:path w="1503164" h="1081981">
                <a:moveTo>
                  <a:pt x="0" y="0"/>
                </a:moveTo>
                <a:cubicBezTo>
                  <a:pt x="61019" y="2977"/>
                  <a:pt x="136922" y="4465"/>
                  <a:pt x="227707" y="4465"/>
                </a:cubicBezTo>
                <a:cubicBezTo>
                  <a:pt x="313035" y="4465"/>
                  <a:pt x="375295" y="2977"/>
                  <a:pt x="414486" y="0"/>
                </a:cubicBezTo>
                <a:lnTo>
                  <a:pt x="414486" y="30510"/>
                </a:lnTo>
                <a:cubicBezTo>
                  <a:pt x="379263" y="34975"/>
                  <a:pt x="361652" y="54819"/>
                  <a:pt x="361652" y="90041"/>
                </a:cubicBezTo>
                <a:cubicBezTo>
                  <a:pt x="361652" y="108893"/>
                  <a:pt x="366117" y="131713"/>
                  <a:pt x="375047" y="158502"/>
                </a:cubicBezTo>
                <a:lnTo>
                  <a:pt x="597545" y="801440"/>
                </a:lnTo>
                <a:lnTo>
                  <a:pt x="752326" y="349002"/>
                </a:lnTo>
                <a:lnTo>
                  <a:pt x="674191" y="113110"/>
                </a:lnTo>
                <a:cubicBezTo>
                  <a:pt x="664269" y="83344"/>
                  <a:pt x="652363" y="62508"/>
                  <a:pt x="638472" y="50602"/>
                </a:cubicBezTo>
                <a:cubicBezTo>
                  <a:pt x="624582" y="38696"/>
                  <a:pt x="608459" y="31998"/>
                  <a:pt x="590103" y="30510"/>
                </a:cubicBezTo>
                <a:lnTo>
                  <a:pt x="590103" y="0"/>
                </a:lnTo>
                <a:cubicBezTo>
                  <a:pt x="646658" y="2977"/>
                  <a:pt x="719336" y="4465"/>
                  <a:pt x="808137" y="4465"/>
                </a:cubicBezTo>
                <a:cubicBezTo>
                  <a:pt x="906859" y="4465"/>
                  <a:pt x="980033" y="2977"/>
                  <a:pt x="1027658" y="0"/>
                </a:cubicBezTo>
                <a:lnTo>
                  <a:pt x="1027658" y="30510"/>
                </a:lnTo>
                <a:cubicBezTo>
                  <a:pt x="990451" y="31502"/>
                  <a:pt x="963910" y="35719"/>
                  <a:pt x="948035" y="43160"/>
                </a:cubicBezTo>
                <a:cubicBezTo>
                  <a:pt x="932160" y="50602"/>
                  <a:pt x="924223" y="65237"/>
                  <a:pt x="924223" y="87065"/>
                </a:cubicBezTo>
                <a:cubicBezTo>
                  <a:pt x="924223" y="103436"/>
                  <a:pt x="929184" y="127248"/>
                  <a:pt x="939106" y="158502"/>
                </a:cubicBezTo>
                <a:lnTo>
                  <a:pt x="1147465" y="796231"/>
                </a:lnTo>
                <a:lnTo>
                  <a:pt x="1292572" y="335608"/>
                </a:lnTo>
                <a:cubicBezTo>
                  <a:pt x="1315392" y="261194"/>
                  <a:pt x="1326802" y="201911"/>
                  <a:pt x="1326802" y="157758"/>
                </a:cubicBezTo>
                <a:cubicBezTo>
                  <a:pt x="1326802" y="113606"/>
                  <a:pt x="1316013" y="81732"/>
                  <a:pt x="1294433" y="62136"/>
                </a:cubicBezTo>
                <a:cubicBezTo>
                  <a:pt x="1272853" y="42540"/>
                  <a:pt x="1240234" y="31998"/>
                  <a:pt x="1196578" y="30510"/>
                </a:cubicBezTo>
                <a:lnTo>
                  <a:pt x="1196578" y="0"/>
                </a:lnTo>
                <a:cubicBezTo>
                  <a:pt x="1265039" y="2977"/>
                  <a:pt x="1328043" y="4465"/>
                  <a:pt x="1385590" y="4465"/>
                </a:cubicBezTo>
                <a:cubicBezTo>
                  <a:pt x="1433711" y="4465"/>
                  <a:pt x="1472902" y="2977"/>
                  <a:pt x="1503164" y="0"/>
                </a:cubicBezTo>
                <a:lnTo>
                  <a:pt x="1503164" y="30510"/>
                </a:lnTo>
                <a:cubicBezTo>
                  <a:pt x="1443633" y="53330"/>
                  <a:pt x="1398984" y="113854"/>
                  <a:pt x="1369219" y="212080"/>
                </a:cubicBezTo>
                <a:lnTo>
                  <a:pt x="1100584" y="1081981"/>
                </a:lnTo>
                <a:cubicBezTo>
                  <a:pt x="1089670" y="1080989"/>
                  <a:pt x="1071810" y="1080492"/>
                  <a:pt x="1047006" y="1080492"/>
                </a:cubicBezTo>
                <a:cubicBezTo>
                  <a:pt x="1022697" y="1080492"/>
                  <a:pt x="1005086" y="1080989"/>
                  <a:pt x="994172" y="1081981"/>
                </a:cubicBezTo>
                <a:lnTo>
                  <a:pt x="769442" y="402580"/>
                </a:lnTo>
                <a:lnTo>
                  <a:pt x="544711" y="1081981"/>
                </a:lnTo>
                <a:cubicBezTo>
                  <a:pt x="533301" y="1080989"/>
                  <a:pt x="515441" y="1080492"/>
                  <a:pt x="491133" y="1080492"/>
                </a:cubicBezTo>
                <a:cubicBezTo>
                  <a:pt x="466824" y="1080492"/>
                  <a:pt x="448965" y="1080989"/>
                  <a:pt x="437555" y="1081981"/>
                </a:cubicBezTo>
                <a:lnTo>
                  <a:pt x="95994" y="127992"/>
                </a:lnTo>
                <a:cubicBezTo>
                  <a:pt x="84584" y="94754"/>
                  <a:pt x="70073" y="70446"/>
                  <a:pt x="52462" y="55067"/>
                </a:cubicBezTo>
                <a:cubicBezTo>
                  <a:pt x="34850" y="39688"/>
                  <a:pt x="17363" y="31502"/>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5" name="Picture Placeholder 74"/>
          <p:cNvSpPr>
            <a:spLocks noGrp="1"/>
          </p:cNvSpPr>
          <p:nvPr>
            <p:ph type="pic" sz="quarter" idx="34" hasCustomPrompt="1"/>
          </p:nvPr>
        </p:nvSpPr>
        <p:spPr>
          <a:xfrm>
            <a:off x="2958181" y="9154922"/>
            <a:ext cx="1402953" cy="1442419"/>
          </a:xfrm>
          <a:custGeom>
            <a:rect l="l" t="t" r="r" b="b"/>
            <a:pathLst>
              <a:path w="1052215" h="1081981">
                <a:moveTo>
                  <a:pt x="0" y="0"/>
                </a:moveTo>
                <a:cubicBezTo>
                  <a:pt x="61019" y="2977"/>
                  <a:pt x="138410" y="4465"/>
                  <a:pt x="232172" y="4465"/>
                </a:cubicBezTo>
                <a:cubicBezTo>
                  <a:pt x="335855" y="4465"/>
                  <a:pt x="412998" y="2977"/>
                  <a:pt x="463599" y="0"/>
                </a:cubicBezTo>
                <a:lnTo>
                  <a:pt x="463599" y="30510"/>
                </a:lnTo>
                <a:cubicBezTo>
                  <a:pt x="425400" y="31998"/>
                  <a:pt x="397991" y="36587"/>
                  <a:pt x="381372" y="44277"/>
                </a:cubicBezTo>
                <a:cubicBezTo>
                  <a:pt x="364753" y="51966"/>
                  <a:pt x="356443" y="66229"/>
                  <a:pt x="356443" y="87065"/>
                </a:cubicBezTo>
                <a:cubicBezTo>
                  <a:pt x="356443" y="102940"/>
                  <a:pt x="362644" y="126752"/>
                  <a:pt x="375047" y="158502"/>
                </a:cubicBezTo>
                <a:lnTo>
                  <a:pt x="643681" y="840879"/>
                </a:lnTo>
                <a:lnTo>
                  <a:pt x="831205" y="335608"/>
                </a:lnTo>
                <a:cubicBezTo>
                  <a:pt x="859482" y="255737"/>
                  <a:pt x="873621" y="193725"/>
                  <a:pt x="873621" y="149573"/>
                </a:cubicBezTo>
                <a:cubicBezTo>
                  <a:pt x="873621" y="108893"/>
                  <a:pt x="862831" y="79251"/>
                  <a:pt x="841251" y="60648"/>
                </a:cubicBezTo>
                <a:cubicBezTo>
                  <a:pt x="819671" y="42044"/>
                  <a:pt x="787797" y="31998"/>
                  <a:pt x="745629" y="30510"/>
                </a:cubicBezTo>
                <a:lnTo>
                  <a:pt x="745629" y="0"/>
                </a:lnTo>
                <a:cubicBezTo>
                  <a:pt x="814090" y="2977"/>
                  <a:pt x="877590" y="4465"/>
                  <a:pt x="936129" y="4465"/>
                </a:cubicBezTo>
                <a:cubicBezTo>
                  <a:pt x="982761" y="4465"/>
                  <a:pt x="1021457" y="2977"/>
                  <a:pt x="1052215" y="0"/>
                </a:cubicBezTo>
                <a:lnTo>
                  <a:pt x="1052215" y="30510"/>
                </a:lnTo>
                <a:cubicBezTo>
                  <a:pt x="1026914" y="40432"/>
                  <a:pt x="1001861" y="59904"/>
                  <a:pt x="977056" y="88925"/>
                </a:cubicBezTo>
                <a:cubicBezTo>
                  <a:pt x="952252" y="117947"/>
                  <a:pt x="930424" y="158998"/>
                  <a:pt x="911572" y="212080"/>
                </a:cubicBezTo>
                <a:lnTo>
                  <a:pt x="590103" y="1081981"/>
                </a:lnTo>
                <a:cubicBezTo>
                  <a:pt x="578693" y="1080989"/>
                  <a:pt x="560834" y="1080492"/>
                  <a:pt x="536525" y="1080492"/>
                </a:cubicBezTo>
                <a:cubicBezTo>
                  <a:pt x="513209" y="1080492"/>
                  <a:pt x="496094" y="1080989"/>
                  <a:pt x="485180" y="1081981"/>
                </a:cubicBezTo>
                <a:lnTo>
                  <a:pt x="95994" y="127992"/>
                </a:lnTo>
                <a:cubicBezTo>
                  <a:pt x="83096" y="94258"/>
                  <a:pt x="68089" y="69826"/>
                  <a:pt x="50974" y="54695"/>
                </a:cubicBezTo>
                <a:cubicBezTo>
                  <a:pt x="33858" y="39564"/>
                  <a:pt x="16867" y="31502"/>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3" name="Picture Placeholder 72"/>
          <p:cNvSpPr>
            <a:spLocks noGrp="1"/>
          </p:cNvSpPr>
          <p:nvPr>
            <p:ph type="pic" sz="quarter" idx="33" hasCustomPrompt="1"/>
          </p:nvPr>
        </p:nvSpPr>
        <p:spPr>
          <a:xfrm>
            <a:off x="19770844" y="6126739"/>
            <a:ext cx="1324571" cy="1467219"/>
          </a:xfrm>
          <a:custGeom>
            <a:rect l="l" t="t" r="r" b="b"/>
            <a:pathLst>
              <a:path w="993428" h="1100584">
                <a:moveTo>
                  <a:pt x="0" y="0"/>
                </a:moveTo>
                <a:cubicBezTo>
                  <a:pt x="52090" y="2977"/>
                  <a:pt x="131217" y="4465"/>
                  <a:pt x="237381" y="4465"/>
                </a:cubicBezTo>
                <a:cubicBezTo>
                  <a:pt x="342553" y="4465"/>
                  <a:pt x="423416" y="2977"/>
                  <a:pt x="479971" y="0"/>
                </a:cubicBezTo>
                <a:lnTo>
                  <a:pt x="479971" y="30510"/>
                </a:lnTo>
                <a:cubicBezTo>
                  <a:pt x="443260" y="31998"/>
                  <a:pt x="416595" y="35967"/>
                  <a:pt x="399976" y="42416"/>
                </a:cubicBezTo>
                <a:cubicBezTo>
                  <a:pt x="383357" y="48865"/>
                  <a:pt x="371947" y="60772"/>
                  <a:pt x="365745" y="78135"/>
                </a:cubicBezTo>
                <a:cubicBezTo>
                  <a:pt x="359544" y="95498"/>
                  <a:pt x="356444" y="123279"/>
                  <a:pt x="356444" y="161479"/>
                </a:cubicBezTo>
                <a:lnTo>
                  <a:pt x="356444" y="735955"/>
                </a:lnTo>
                <a:cubicBezTo>
                  <a:pt x="356444" y="807393"/>
                  <a:pt x="362893" y="865560"/>
                  <a:pt x="375791" y="910456"/>
                </a:cubicBezTo>
                <a:cubicBezTo>
                  <a:pt x="388690" y="955353"/>
                  <a:pt x="410394" y="989335"/>
                  <a:pt x="440904" y="1012404"/>
                </a:cubicBezTo>
                <a:cubicBezTo>
                  <a:pt x="471413" y="1035472"/>
                  <a:pt x="513457" y="1047006"/>
                  <a:pt x="567036" y="1047006"/>
                </a:cubicBezTo>
                <a:cubicBezTo>
                  <a:pt x="668239" y="1047006"/>
                  <a:pt x="739800" y="1012776"/>
                  <a:pt x="781720" y="944315"/>
                </a:cubicBezTo>
                <a:cubicBezTo>
                  <a:pt x="823640" y="875854"/>
                  <a:pt x="844600" y="778619"/>
                  <a:pt x="844600" y="652612"/>
                </a:cubicBezTo>
                <a:lnTo>
                  <a:pt x="844600" y="250032"/>
                </a:lnTo>
                <a:cubicBezTo>
                  <a:pt x="844600" y="190996"/>
                  <a:pt x="841003" y="147216"/>
                  <a:pt x="833810" y="118691"/>
                </a:cubicBezTo>
                <a:cubicBezTo>
                  <a:pt x="826617" y="90165"/>
                  <a:pt x="812850" y="69453"/>
                  <a:pt x="792510" y="56555"/>
                </a:cubicBezTo>
                <a:cubicBezTo>
                  <a:pt x="772170" y="43656"/>
                  <a:pt x="740172" y="34975"/>
                  <a:pt x="696516" y="30510"/>
                </a:cubicBezTo>
                <a:lnTo>
                  <a:pt x="696516" y="0"/>
                </a:lnTo>
                <a:cubicBezTo>
                  <a:pt x="734715" y="2977"/>
                  <a:pt x="789534" y="4465"/>
                  <a:pt x="860971" y="4465"/>
                </a:cubicBezTo>
                <a:cubicBezTo>
                  <a:pt x="917526" y="4465"/>
                  <a:pt x="961678" y="2977"/>
                  <a:pt x="993428" y="0"/>
                </a:cubicBezTo>
                <a:lnTo>
                  <a:pt x="993428" y="30510"/>
                </a:lnTo>
                <a:cubicBezTo>
                  <a:pt x="960190" y="34975"/>
                  <a:pt x="935757" y="43532"/>
                  <a:pt x="920130" y="56183"/>
                </a:cubicBezTo>
                <a:cubicBezTo>
                  <a:pt x="904503" y="68833"/>
                  <a:pt x="893837" y="88181"/>
                  <a:pt x="888132" y="114226"/>
                </a:cubicBezTo>
                <a:cubicBezTo>
                  <a:pt x="882427" y="140271"/>
                  <a:pt x="879575" y="179338"/>
                  <a:pt x="879575" y="231428"/>
                </a:cubicBezTo>
                <a:lnTo>
                  <a:pt x="879575" y="635496"/>
                </a:lnTo>
                <a:cubicBezTo>
                  <a:pt x="879575" y="780852"/>
                  <a:pt x="858739" y="888504"/>
                  <a:pt x="817067" y="958453"/>
                </a:cubicBezTo>
                <a:cubicBezTo>
                  <a:pt x="789285" y="1003598"/>
                  <a:pt x="749598" y="1038573"/>
                  <a:pt x="698004" y="1063377"/>
                </a:cubicBezTo>
                <a:cubicBezTo>
                  <a:pt x="646410" y="1088182"/>
                  <a:pt x="582910" y="1100584"/>
                  <a:pt x="507504" y="1100584"/>
                </a:cubicBezTo>
                <a:cubicBezTo>
                  <a:pt x="390426" y="1100584"/>
                  <a:pt x="298897" y="1075035"/>
                  <a:pt x="232916" y="1023938"/>
                </a:cubicBezTo>
                <a:cubicBezTo>
                  <a:pt x="200670" y="998141"/>
                  <a:pt x="175990" y="968127"/>
                  <a:pt x="158874" y="933897"/>
                </a:cubicBezTo>
                <a:cubicBezTo>
                  <a:pt x="141759" y="899666"/>
                  <a:pt x="130101" y="859607"/>
                  <a:pt x="123900" y="813718"/>
                </a:cubicBezTo>
                <a:cubicBezTo>
                  <a:pt x="117699" y="767829"/>
                  <a:pt x="114598" y="709910"/>
                  <a:pt x="114598" y="639961"/>
                </a:cubicBezTo>
                <a:lnTo>
                  <a:pt x="114598" y="161479"/>
                </a:lnTo>
                <a:cubicBezTo>
                  <a:pt x="114598" y="123279"/>
                  <a:pt x="111745" y="95498"/>
                  <a:pt x="106040" y="78135"/>
                </a:cubicBezTo>
                <a:cubicBezTo>
                  <a:pt x="100335" y="60772"/>
                  <a:pt x="89669" y="48865"/>
                  <a:pt x="74042" y="42416"/>
                </a:cubicBezTo>
                <a:cubicBezTo>
                  <a:pt x="58415"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1" name="Picture Placeholder 70"/>
          <p:cNvSpPr>
            <a:spLocks noGrp="1"/>
          </p:cNvSpPr>
          <p:nvPr>
            <p:ph type="pic" sz="quarter" idx="32" hasCustomPrompt="1"/>
          </p:nvPr>
        </p:nvSpPr>
        <p:spPr>
          <a:xfrm>
            <a:off x="18019819" y="6126740"/>
            <a:ext cx="1254125" cy="1438450"/>
          </a:xfrm>
          <a:custGeom>
            <a:rect l="l" t="t" r="r" b="b"/>
            <a:pathLst>
              <a:path w="940594" h="1079004">
                <a:moveTo>
                  <a:pt x="0" y="0"/>
                </a:moveTo>
                <a:cubicBezTo>
                  <a:pt x="92770" y="2977"/>
                  <a:pt x="249783" y="4465"/>
                  <a:pt x="471041" y="4465"/>
                </a:cubicBezTo>
                <a:cubicBezTo>
                  <a:pt x="692299" y="4465"/>
                  <a:pt x="848816" y="2977"/>
                  <a:pt x="940594" y="0"/>
                </a:cubicBezTo>
                <a:cubicBezTo>
                  <a:pt x="933152" y="103188"/>
                  <a:pt x="929432" y="189508"/>
                  <a:pt x="929432" y="258961"/>
                </a:cubicBezTo>
                <a:cubicBezTo>
                  <a:pt x="929432" y="302617"/>
                  <a:pt x="931168" y="341313"/>
                  <a:pt x="934641" y="375047"/>
                </a:cubicBezTo>
                <a:lnTo>
                  <a:pt x="899666" y="375047"/>
                </a:lnTo>
                <a:cubicBezTo>
                  <a:pt x="882799" y="290215"/>
                  <a:pt x="862211" y="223119"/>
                  <a:pt x="837902" y="173757"/>
                </a:cubicBezTo>
                <a:cubicBezTo>
                  <a:pt x="813594" y="124396"/>
                  <a:pt x="784448" y="88925"/>
                  <a:pt x="750466" y="67345"/>
                </a:cubicBezTo>
                <a:cubicBezTo>
                  <a:pt x="716483" y="45765"/>
                  <a:pt x="675184" y="34975"/>
                  <a:pt x="626566" y="34975"/>
                </a:cubicBezTo>
                <a:lnTo>
                  <a:pt x="591592" y="34975"/>
                </a:lnTo>
                <a:lnTo>
                  <a:pt x="591592" y="905619"/>
                </a:lnTo>
                <a:cubicBezTo>
                  <a:pt x="591592" y="947787"/>
                  <a:pt x="595933" y="978545"/>
                  <a:pt x="604614" y="997893"/>
                </a:cubicBezTo>
                <a:cubicBezTo>
                  <a:pt x="613296" y="1017241"/>
                  <a:pt x="628675" y="1030387"/>
                  <a:pt x="650751" y="1037332"/>
                </a:cubicBezTo>
                <a:cubicBezTo>
                  <a:pt x="672827" y="1044278"/>
                  <a:pt x="707430" y="1047998"/>
                  <a:pt x="754559" y="1048494"/>
                </a:cubicBezTo>
                <a:lnTo>
                  <a:pt x="754559" y="1079004"/>
                </a:lnTo>
                <a:cubicBezTo>
                  <a:pt x="626566" y="1076028"/>
                  <a:pt x="530076" y="1074539"/>
                  <a:pt x="465088" y="1074539"/>
                </a:cubicBezTo>
                <a:cubicBezTo>
                  <a:pt x="401092" y="1074539"/>
                  <a:pt x="308074" y="1076028"/>
                  <a:pt x="186035" y="1079004"/>
                </a:cubicBezTo>
                <a:lnTo>
                  <a:pt x="186035" y="1048494"/>
                </a:lnTo>
                <a:cubicBezTo>
                  <a:pt x="233660" y="1047998"/>
                  <a:pt x="268511" y="1044278"/>
                  <a:pt x="290587" y="1037332"/>
                </a:cubicBezTo>
                <a:cubicBezTo>
                  <a:pt x="312663" y="1030387"/>
                  <a:pt x="327918" y="1017241"/>
                  <a:pt x="336352" y="997893"/>
                </a:cubicBezTo>
                <a:cubicBezTo>
                  <a:pt x="344785" y="978545"/>
                  <a:pt x="349002" y="947787"/>
                  <a:pt x="349002" y="905619"/>
                </a:cubicBezTo>
                <a:lnTo>
                  <a:pt x="349002" y="34975"/>
                </a:lnTo>
                <a:lnTo>
                  <a:pt x="315516" y="34975"/>
                </a:lnTo>
                <a:cubicBezTo>
                  <a:pt x="266402" y="34975"/>
                  <a:pt x="224855" y="45641"/>
                  <a:pt x="190872" y="66973"/>
                </a:cubicBezTo>
                <a:cubicBezTo>
                  <a:pt x="156890" y="88305"/>
                  <a:pt x="127744" y="123652"/>
                  <a:pt x="103436" y="173013"/>
                </a:cubicBezTo>
                <a:cubicBezTo>
                  <a:pt x="79127" y="222374"/>
                  <a:pt x="58291" y="289719"/>
                  <a:pt x="40928" y="375047"/>
                </a:cubicBezTo>
                <a:lnTo>
                  <a:pt x="5953" y="375047"/>
                </a:lnTo>
                <a:cubicBezTo>
                  <a:pt x="9426" y="341313"/>
                  <a:pt x="11162" y="302617"/>
                  <a:pt x="11162" y="258961"/>
                </a:cubicBezTo>
                <a:cubicBezTo>
                  <a:pt x="11162" y="189508"/>
                  <a:pt x="7441" y="103188"/>
                  <a:pt x="0"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9" name="Picture Placeholder 68"/>
          <p:cNvSpPr>
            <a:spLocks noGrp="1"/>
          </p:cNvSpPr>
          <p:nvPr>
            <p:ph type="pic" sz="quarter" idx="31" hasCustomPrompt="1"/>
          </p:nvPr>
        </p:nvSpPr>
        <p:spPr>
          <a:xfrm>
            <a:off x="16508744" y="6099954"/>
            <a:ext cx="991195" cy="1494004"/>
          </a:xfrm>
          <a:custGeom>
            <a:rect l="l" t="t" r="r" b="b"/>
            <a:pathLst>
              <a:path w="743396" h="1120676">
                <a:moveTo>
                  <a:pt x="349002" y="0"/>
                </a:moveTo>
                <a:cubicBezTo>
                  <a:pt x="385713" y="0"/>
                  <a:pt x="417587" y="2729"/>
                  <a:pt x="444624" y="8186"/>
                </a:cubicBezTo>
                <a:cubicBezTo>
                  <a:pt x="471661" y="13643"/>
                  <a:pt x="494233" y="20464"/>
                  <a:pt x="512341" y="28650"/>
                </a:cubicBezTo>
                <a:cubicBezTo>
                  <a:pt x="530448" y="36836"/>
                  <a:pt x="550168" y="47129"/>
                  <a:pt x="571500" y="59532"/>
                </a:cubicBezTo>
                <a:cubicBezTo>
                  <a:pt x="595808" y="73918"/>
                  <a:pt x="612924" y="81112"/>
                  <a:pt x="622845" y="81112"/>
                </a:cubicBezTo>
                <a:cubicBezTo>
                  <a:pt x="632271" y="81112"/>
                  <a:pt x="639465" y="75779"/>
                  <a:pt x="644426" y="65113"/>
                </a:cubicBezTo>
                <a:cubicBezTo>
                  <a:pt x="649386" y="54447"/>
                  <a:pt x="653355" y="37456"/>
                  <a:pt x="656332" y="14139"/>
                </a:cubicBezTo>
                <a:lnTo>
                  <a:pt x="691306" y="14139"/>
                </a:lnTo>
                <a:cubicBezTo>
                  <a:pt x="686346" y="82104"/>
                  <a:pt x="683865" y="197942"/>
                  <a:pt x="683865" y="361653"/>
                </a:cubicBezTo>
                <a:lnTo>
                  <a:pt x="648890" y="361653"/>
                </a:lnTo>
                <a:cubicBezTo>
                  <a:pt x="645418" y="306586"/>
                  <a:pt x="633139" y="254248"/>
                  <a:pt x="612055" y="204639"/>
                </a:cubicBezTo>
                <a:cubicBezTo>
                  <a:pt x="590971" y="155030"/>
                  <a:pt x="561454" y="114722"/>
                  <a:pt x="523503" y="83716"/>
                </a:cubicBezTo>
                <a:cubicBezTo>
                  <a:pt x="485552" y="52710"/>
                  <a:pt x="441027" y="37207"/>
                  <a:pt x="389929" y="37207"/>
                </a:cubicBezTo>
                <a:cubicBezTo>
                  <a:pt x="357683" y="37207"/>
                  <a:pt x="328786" y="43409"/>
                  <a:pt x="303237" y="55811"/>
                </a:cubicBezTo>
                <a:cubicBezTo>
                  <a:pt x="277688" y="68213"/>
                  <a:pt x="257844" y="86197"/>
                  <a:pt x="243706" y="109761"/>
                </a:cubicBezTo>
                <a:cubicBezTo>
                  <a:pt x="229567" y="133326"/>
                  <a:pt x="222498" y="160735"/>
                  <a:pt x="222498" y="191989"/>
                </a:cubicBezTo>
                <a:cubicBezTo>
                  <a:pt x="222498" y="242590"/>
                  <a:pt x="237629" y="284014"/>
                  <a:pt x="267890" y="316260"/>
                </a:cubicBezTo>
                <a:cubicBezTo>
                  <a:pt x="298152" y="348506"/>
                  <a:pt x="337592" y="381125"/>
                  <a:pt x="386209" y="414115"/>
                </a:cubicBezTo>
                <a:cubicBezTo>
                  <a:pt x="434826" y="447105"/>
                  <a:pt x="467568" y="469305"/>
                  <a:pt x="484435" y="480715"/>
                </a:cubicBezTo>
                <a:cubicBezTo>
                  <a:pt x="543967" y="520403"/>
                  <a:pt x="591095" y="554881"/>
                  <a:pt x="625822" y="584151"/>
                </a:cubicBezTo>
                <a:cubicBezTo>
                  <a:pt x="660549" y="613420"/>
                  <a:pt x="688826" y="647651"/>
                  <a:pt x="710654" y="686842"/>
                </a:cubicBezTo>
                <a:cubicBezTo>
                  <a:pt x="732482" y="726034"/>
                  <a:pt x="743396" y="771426"/>
                  <a:pt x="743396" y="823020"/>
                </a:cubicBezTo>
                <a:cubicBezTo>
                  <a:pt x="743396" y="888008"/>
                  <a:pt x="726529" y="942827"/>
                  <a:pt x="692795" y="987475"/>
                </a:cubicBezTo>
                <a:cubicBezTo>
                  <a:pt x="659060" y="1032124"/>
                  <a:pt x="613668" y="1065486"/>
                  <a:pt x="556617" y="1087562"/>
                </a:cubicBezTo>
                <a:cubicBezTo>
                  <a:pt x="499566" y="1109638"/>
                  <a:pt x="435818" y="1120676"/>
                  <a:pt x="365373" y="1120676"/>
                </a:cubicBezTo>
                <a:cubicBezTo>
                  <a:pt x="308322" y="1120676"/>
                  <a:pt x="261069" y="1115591"/>
                  <a:pt x="223614" y="1105421"/>
                </a:cubicBezTo>
                <a:cubicBezTo>
                  <a:pt x="186159" y="1095251"/>
                  <a:pt x="151556" y="1081485"/>
                  <a:pt x="119806" y="1064122"/>
                </a:cubicBezTo>
                <a:cubicBezTo>
                  <a:pt x="97978" y="1049735"/>
                  <a:pt x="80863" y="1042542"/>
                  <a:pt x="68461" y="1042542"/>
                </a:cubicBezTo>
                <a:cubicBezTo>
                  <a:pt x="59035" y="1042542"/>
                  <a:pt x="51842" y="1047874"/>
                  <a:pt x="46881" y="1058541"/>
                </a:cubicBezTo>
                <a:cubicBezTo>
                  <a:pt x="41920" y="1069206"/>
                  <a:pt x="37951" y="1086198"/>
                  <a:pt x="34974" y="1109514"/>
                </a:cubicBezTo>
                <a:lnTo>
                  <a:pt x="0" y="1109514"/>
                </a:lnTo>
                <a:cubicBezTo>
                  <a:pt x="3969" y="1046014"/>
                  <a:pt x="5953" y="908844"/>
                  <a:pt x="5953" y="698004"/>
                </a:cubicBezTo>
                <a:lnTo>
                  <a:pt x="40928" y="698004"/>
                </a:lnTo>
                <a:cubicBezTo>
                  <a:pt x="47377" y="811610"/>
                  <a:pt x="72553" y="903759"/>
                  <a:pt x="116458" y="974453"/>
                </a:cubicBezTo>
                <a:cubicBezTo>
                  <a:pt x="160362" y="1045146"/>
                  <a:pt x="227707" y="1080493"/>
                  <a:pt x="318492" y="1080493"/>
                </a:cubicBezTo>
                <a:cubicBezTo>
                  <a:pt x="354211" y="1080493"/>
                  <a:pt x="386333" y="1074168"/>
                  <a:pt x="414858" y="1061517"/>
                </a:cubicBezTo>
                <a:cubicBezTo>
                  <a:pt x="443384" y="1048867"/>
                  <a:pt x="465956" y="1029643"/>
                  <a:pt x="482575" y="1003846"/>
                </a:cubicBezTo>
                <a:cubicBezTo>
                  <a:pt x="499194" y="978049"/>
                  <a:pt x="507504" y="946795"/>
                  <a:pt x="507504" y="910084"/>
                </a:cubicBezTo>
                <a:cubicBezTo>
                  <a:pt x="507504" y="870397"/>
                  <a:pt x="498202" y="834802"/>
                  <a:pt x="479598" y="803300"/>
                </a:cubicBezTo>
                <a:cubicBezTo>
                  <a:pt x="460995" y="771798"/>
                  <a:pt x="435942" y="743025"/>
                  <a:pt x="404440" y="716980"/>
                </a:cubicBezTo>
                <a:cubicBezTo>
                  <a:pt x="372938" y="690935"/>
                  <a:pt x="330894" y="660797"/>
                  <a:pt x="278308" y="626567"/>
                </a:cubicBezTo>
                <a:cubicBezTo>
                  <a:pt x="216793" y="586879"/>
                  <a:pt x="168052" y="552401"/>
                  <a:pt x="132085" y="523131"/>
                </a:cubicBezTo>
                <a:cubicBezTo>
                  <a:pt x="96118" y="493862"/>
                  <a:pt x="66352" y="459135"/>
                  <a:pt x="42788" y="418952"/>
                </a:cubicBezTo>
                <a:cubicBezTo>
                  <a:pt x="19223" y="378768"/>
                  <a:pt x="7441" y="332135"/>
                  <a:pt x="7441" y="279053"/>
                </a:cubicBezTo>
                <a:cubicBezTo>
                  <a:pt x="7441" y="217538"/>
                  <a:pt x="23068" y="165820"/>
                  <a:pt x="54322" y="123900"/>
                </a:cubicBezTo>
                <a:cubicBezTo>
                  <a:pt x="85576" y="81980"/>
                  <a:pt x="127000" y="50850"/>
                  <a:pt x="178594" y="30510"/>
                </a:cubicBezTo>
                <a:cubicBezTo>
                  <a:pt x="230187" y="10170"/>
                  <a:pt x="286990" y="0"/>
                  <a:pt x="34900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7" name="Picture Placeholder 66"/>
          <p:cNvSpPr>
            <a:spLocks noGrp="1"/>
          </p:cNvSpPr>
          <p:nvPr>
            <p:ph type="pic" sz="quarter" idx="30" hasCustomPrompt="1"/>
          </p:nvPr>
        </p:nvSpPr>
        <p:spPr>
          <a:xfrm>
            <a:off x="14576586" y="6126739"/>
            <a:ext cx="1377156" cy="1467219"/>
          </a:xfrm>
          <a:custGeom>
            <a:rect l="l" t="t" r="r" b="b"/>
            <a:pathLst>
              <a:path w="1032866" h="1100584">
                <a:moveTo>
                  <a:pt x="450949" y="30510"/>
                </a:moveTo>
                <a:cubicBezTo>
                  <a:pt x="423664" y="30510"/>
                  <a:pt x="403448" y="34107"/>
                  <a:pt x="390302" y="41300"/>
                </a:cubicBezTo>
                <a:cubicBezTo>
                  <a:pt x="377155" y="48493"/>
                  <a:pt x="368225" y="61144"/>
                  <a:pt x="363512" y="79251"/>
                </a:cubicBezTo>
                <a:cubicBezTo>
                  <a:pt x="358800" y="97359"/>
                  <a:pt x="356443" y="124768"/>
                  <a:pt x="356443" y="161479"/>
                </a:cubicBezTo>
                <a:lnTo>
                  <a:pt x="356443" y="536526"/>
                </a:lnTo>
                <a:lnTo>
                  <a:pt x="421927" y="536526"/>
                </a:lnTo>
                <a:cubicBezTo>
                  <a:pt x="478978" y="536526"/>
                  <a:pt x="523503" y="525612"/>
                  <a:pt x="555501" y="503783"/>
                </a:cubicBezTo>
                <a:cubicBezTo>
                  <a:pt x="587499" y="481955"/>
                  <a:pt x="609575" y="452686"/>
                  <a:pt x="621729" y="415975"/>
                </a:cubicBezTo>
                <a:cubicBezTo>
                  <a:pt x="633883" y="379264"/>
                  <a:pt x="639961" y="335112"/>
                  <a:pt x="639961" y="283518"/>
                </a:cubicBezTo>
                <a:cubicBezTo>
                  <a:pt x="639961" y="200174"/>
                  <a:pt x="625202" y="137170"/>
                  <a:pt x="595684" y="94506"/>
                </a:cubicBezTo>
                <a:cubicBezTo>
                  <a:pt x="566167" y="51842"/>
                  <a:pt x="517922" y="30510"/>
                  <a:pt x="450949" y="30510"/>
                </a:cubicBezTo>
                <a:close/>
                <a:moveTo>
                  <a:pt x="0" y="0"/>
                </a:moveTo>
                <a:cubicBezTo>
                  <a:pt x="51593" y="2977"/>
                  <a:pt x="128736" y="4465"/>
                  <a:pt x="231427" y="4465"/>
                </a:cubicBezTo>
                <a:cubicBezTo>
                  <a:pt x="272107" y="4465"/>
                  <a:pt x="317252" y="3969"/>
                  <a:pt x="366861" y="2977"/>
                </a:cubicBezTo>
                <a:cubicBezTo>
                  <a:pt x="416470" y="1985"/>
                  <a:pt x="450949" y="1489"/>
                  <a:pt x="470297" y="1489"/>
                </a:cubicBezTo>
                <a:cubicBezTo>
                  <a:pt x="610195" y="1489"/>
                  <a:pt x="715615" y="24433"/>
                  <a:pt x="786556" y="70322"/>
                </a:cubicBezTo>
                <a:cubicBezTo>
                  <a:pt x="857498" y="116210"/>
                  <a:pt x="892968" y="181571"/>
                  <a:pt x="892968" y="266403"/>
                </a:cubicBezTo>
                <a:cubicBezTo>
                  <a:pt x="892968" y="311547"/>
                  <a:pt x="882302" y="354459"/>
                  <a:pt x="860970" y="395139"/>
                </a:cubicBezTo>
                <a:cubicBezTo>
                  <a:pt x="839638" y="435819"/>
                  <a:pt x="803423" y="471165"/>
                  <a:pt x="752326" y="501179"/>
                </a:cubicBezTo>
                <a:cubicBezTo>
                  <a:pt x="701228" y="531193"/>
                  <a:pt x="633760" y="551160"/>
                  <a:pt x="549920" y="561082"/>
                </a:cubicBezTo>
                <a:lnTo>
                  <a:pt x="551408" y="561082"/>
                </a:lnTo>
                <a:cubicBezTo>
                  <a:pt x="612924" y="566539"/>
                  <a:pt x="663401" y="576957"/>
                  <a:pt x="702840" y="592336"/>
                </a:cubicBezTo>
                <a:cubicBezTo>
                  <a:pt x="742280" y="607715"/>
                  <a:pt x="773162" y="629171"/>
                  <a:pt x="795486" y="656704"/>
                </a:cubicBezTo>
                <a:cubicBezTo>
                  <a:pt x="817810" y="684238"/>
                  <a:pt x="833437" y="719336"/>
                  <a:pt x="842367" y="762000"/>
                </a:cubicBezTo>
                <a:lnTo>
                  <a:pt x="877342" y="919014"/>
                </a:lnTo>
                <a:cubicBezTo>
                  <a:pt x="885775" y="960190"/>
                  <a:pt x="895325" y="988715"/>
                  <a:pt x="905991" y="1004590"/>
                </a:cubicBezTo>
                <a:cubicBezTo>
                  <a:pt x="916657" y="1020465"/>
                  <a:pt x="931664" y="1028403"/>
                  <a:pt x="951011" y="1028403"/>
                </a:cubicBezTo>
                <a:cubicBezTo>
                  <a:pt x="962918" y="1027907"/>
                  <a:pt x="973336" y="1024930"/>
                  <a:pt x="982265" y="1019473"/>
                </a:cubicBezTo>
                <a:cubicBezTo>
                  <a:pt x="991195" y="1014016"/>
                  <a:pt x="1001117" y="1005334"/>
                  <a:pt x="1012031" y="993428"/>
                </a:cubicBezTo>
                <a:lnTo>
                  <a:pt x="1032867" y="1012032"/>
                </a:lnTo>
                <a:cubicBezTo>
                  <a:pt x="1005086" y="1043285"/>
                  <a:pt x="975444" y="1065858"/>
                  <a:pt x="943942" y="1079748"/>
                </a:cubicBezTo>
                <a:cubicBezTo>
                  <a:pt x="912440" y="1093639"/>
                  <a:pt x="874613" y="1100584"/>
                  <a:pt x="830461" y="1100584"/>
                </a:cubicBezTo>
                <a:cubicBezTo>
                  <a:pt x="771922" y="1100584"/>
                  <a:pt x="725537" y="1088182"/>
                  <a:pt x="691306" y="1063377"/>
                </a:cubicBezTo>
                <a:cubicBezTo>
                  <a:pt x="657076" y="1038573"/>
                  <a:pt x="634752" y="995909"/>
                  <a:pt x="624334" y="935385"/>
                </a:cubicBezTo>
                <a:lnTo>
                  <a:pt x="596800" y="783580"/>
                </a:lnTo>
                <a:cubicBezTo>
                  <a:pt x="587871" y="734467"/>
                  <a:pt x="578569" y="694904"/>
                  <a:pt x="568895" y="664890"/>
                </a:cubicBezTo>
                <a:cubicBezTo>
                  <a:pt x="559221" y="634876"/>
                  <a:pt x="545331" y="611064"/>
                  <a:pt x="527223" y="593452"/>
                </a:cubicBezTo>
                <a:cubicBezTo>
                  <a:pt x="509116" y="575841"/>
                  <a:pt x="485179" y="567035"/>
                  <a:pt x="455414" y="567035"/>
                </a:cubicBezTo>
                <a:lnTo>
                  <a:pt x="356443" y="567035"/>
                </a:ln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5" name="Picture Placeholder 64"/>
          <p:cNvSpPr>
            <a:spLocks noGrp="1"/>
          </p:cNvSpPr>
          <p:nvPr>
            <p:ph type="pic" sz="quarter" idx="29" hasCustomPrompt="1"/>
          </p:nvPr>
        </p:nvSpPr>
        <p:spPr>
          <a:xfrm>
            <a:off x="12594386" y="6097971"/>
            <a:ext cx="1502172" cy="1849152"/>
          </a:xfrm>
          <a:custGeom>
            <a:rect l="l" t="t" r="r" b="b"/>
            <a:pathLst>
              <a:path w="1126629" h="1387078">
                <a:moveTo>
                  <a:pt x="533549" y="27533"/>
                </a:moveTo>
                <a:cubicBezTo>
                  <a:pt x="477490" y="27533"/>
                  <a:pt x="428253" y="50230"/>
                  <a:pt x="385837" y="95622"/>
                </a:cubicBezTo>
                <a:cubicBezTo>
                  <a:pt x="343421" y="141015"/>
                  <a:pt x="310679" y="204267"/>
                  <a:pt x="287611" y="285378"/>
                </a:cubicBezTo>
                <a:cubicBezTo>
                  <a:pt x="264542" y="366489"/>
                  <a:pt x="253008" y="459383"/>
                  <a:pt x="253008" y="564059"/>
                </a:cubicBezTo>
                <a:cubicBezTo>
                  <a:pt x="253008" y="669727"/>
                  <a:pt x="265907" y="762744"/>
                  <a:pt x="291703" y="843112"/>
                </a:cubicBezTo>
                <a:cubicBezTo>
                  <a:pt x="317500" y="923479"/>
                  <a:pt x="352475" y="985490"/>
                  <a:pt x="396627" y="1029147"/>
                </a:cubicBezTo>
                <a:cubicBezTo>
                  <a:pt x="440780" y="1072803"/>
                  <a:pt x="489893" y="1094631"/>
                  <a:pt x="543967" y="1094631"/>
                </a:cubicBezTo>
                <a:cubicBezTo>
                  <a:pt x="600026" y="1094631"/>
                  <a:pt x="649263" y="1071935"/>
                  <a:pt x="691679" y="1026542"/>
                </a:cubicBezTo>
                <a:cubicBezTo>
                  <a:pt x="734095" y="981150"/>
                  <a:pt x="766837" y="917898"/>
                  <a:pt x="789906" y="836786"/>
                </a:cubicBezTo>
                <a:cubicBezTo>
                  <a:pt x="812974" y="755675"/>
                  <a:pt x="824508" y="662782"/>
                  <a:pt x="824508" y="558106"/>
                </a:cubicBezTo>
                <a:cubicBezTo>
                  <a:pt x="824508" y="452934"/>
                  <a:pt x="811610" y="360040"/>
                  <a:pt x="785813" y="279425"/>
                </a:cubicBezTo>
                <a:cubicBezTo>
                  <a:pt x="760016" y="198810"/>
                  <a:pt x="724917" y="136674"/>
                  <a:pt x="680517" y="93018"/>
                </a:cubicBezTo>
                <a:cubicBezTo>
                  <a:pt x="636116" y="49362"/>
                  <a:pt x="587127" y="27533"/>
                  <a:pt x="533549" y="27533"/>
                </a:cubicBezTo>
                <a:close/>
                <a:moveTo>
                  <a:pt x="539502" y="0"/>
                </a:moveTo>
                <a:cubicBezTo>
                  <a:pt x="646658" y="0"/>
                  <a:pt x="740792" y="21828"/>
                  <a:pt x="821904" y="65485"/>
                </a:cubicBezTo>
                <a:cubicBezTo>
                  <a:pt x="903015" y="109141"/>
                  <a:pt x="965895" y="172517"/>
                  <a:pt x="1010543" y="255613"/>
                </a:cubicBezTo>
                <a:cubicBezTo>
                  <a:pt x="1055192" y="338708"/>
                  <a:pt x="1077516" y="437555"/>
                  <a:pt x="1077516" y="552153"/>
                </a:cubicBezTo>
                <a:cubicBezTo>
                  <a:pt x="1077516" y="660301"/>
                  <a:pt x="1056060" y="756543"/>
                  <a:pt x="1013148" y="840879"/>
                </a:cubicBezTo>
                <a:cubicBezTo>
                  <a:pt x="970236" y="925215"/>
                  <a:pt x="910332" y="991816"/>
                  <a:pt x="833438" y="1040681"/>
                </a:cubicBezTo>
                <a:cubicBezTo>
                  <a:pt x="756543" y="1089546"/>
                  <a:pt x="668735" y="1116459"/>
                  <a:pt x="570012" y="1121420"/>
                </a:cubicBezTo>
                <a:cubicBezTo>
                  <a:pt x="545703" y="1124397"/>
                  <a:pt x="523999" y="1128986"/>
                  <a:pt x="504900" y="1135187"/>
                </a:cubicBezTo>
                <a:cubicBezTo>
                  <a:pt x="485800" y="1141388"/>
                  <a:pt x="459879" y="1151186"/>
                  <a:pt x="427137" y="1164580"/>
                </a:cubicBezTo>
                <a:cubicBezTo>
                  <a:pt x="394395" y="1177975"/>
                  <a:pt x="365869" y="1188145"/>
                  <a:pt x="341561" y="1195090"/>
                </a:cubicBezTo>
                <a:cubicBezTo>
                  <a:pt x="376783" y="1198067"/>
                  <a:pt x="423540" y="1202035"/>
                  <a:pt x="481831" y="1206996"/>
                </a:cubicBezTo>
                <a:cubicBezTo>
                  <a:pt x="540122" y="1211957"/>
                  <a:pt x="589856" y="1215678"/>
                  <a:pt x="631032" y="1218158"/>
                </a:cubicBezTo>
                <a:cubicBezTo>
                  <a:pt x="672207" y="1220639"/>
                  <a:pt x="709662" y="1221879"/>
                  <a:pt x="743397" y="1221879"/>
                </a:cubicBezTo>
                <a:cubicBezTo>
                  <a:pt x="790029" y="1221879"/>
                  <a:pt x="828229" y="1219647"/>
                  <a:pt x="857994" y="1215182"/>
                </a:cubicBezTo>
                <a:cubicBezTo>
                  <a:pt x="920998" y="1208237"/>
                  <a:pt x="970732" y="1194594"/>
                  <a:pt x="1007194" y="1174254"/>
                </a:cubicBezTo>
                <a:cubicBezTo>
                  <a:pt x="1043658" y="1153914"/>
                  <a:pt x="1074291" y="1123156"/>
                  <a:pt x="1099096" y="1081981"/>
                </a:cubicBezTo>
                <a:lnTo>
                  <a:pt x="1126629" y="1090166"/>
                </a:lnTo>
                <a:cubicBezTo>
                  <a:pt x="1109266" y="1205260"/>
                  <a:pt x="1074043" y="1284387"/>
                  <a:pt x="1020961" y="1327547"/>
                </a:cubicBezTo>
                <a:cubicBezTo>
                  <a:pt x="999133" y="1345903"/>
                  <a:pt x="971104" y="1360413"/>
                  <a:pt x="936873" y="1371079"/>
                </a:cubicBezTo>
                <a:cubicBezTo>
                  <a:pt x="902643" y="1381745"/>
                  <a:pt x="865188" y="1387078"/>
                  <a:pt x="824508" y="1387078"/>
                </a:cubicBezTo>
                <a:cubicBezTo>
                  <a:pt x="769442" y="1387078"/>
                  <a:pt x="715864" y="1378769"/>
                  <a:pt x="663774" y="1362150"/>
                </a:cubicBezTo>
                <a:cubicBezTo>
                  <a:pt x="611684" y="1345530"/>
                  <a:pt x="550292" y="1321718"/>
                  <a:pt x="479599" y="1290712"/>
                </a:cubicBezTo>
                <a:cubicBezTo>
                  <a:pt x="408906" y="1259706"/>
                  <a:pt x="357188" y="1238002"/>
                  <a:pt x="324446" y="1225600"/>
                </a:cubicBezTo>
                <a:cubicBezTo>
                  <a:pt x="309067" y="1220143"/>
                  <a:pt x="296912" y="1216670"/>
                  <a:pt x="287983" y="1215182"/>
                </a:cubicBezTo>
                <a:cubicBezTo>
                  <a:pt x="244326" y="1236514"/>
                  <a:pt x="201662" y="1247180"/>
                  <a:pt x="159990" y="1247180"/>
                </a:cubicBezTo>
                <a:cubicBezTo>
                  <a:pt x="138658" y="1247180"/>
                  <a:pt x="121419" y="1243831"/>
                  <a:pt x="108273" y="1237134"/>
                </a:cubicBezTo>
                <a:cubicBezTo>
                  <a:pt x="95126" y="1230437"/>
                  <a:pt x="88553" y="1220391"/>
                  <a:pt x="88553" y="1206996"/>
                </a:cubicBezTo>
                <a:cubicBezTo>
                  <a:pt x="88553" y="1194098"/>
                  <a:pt x="95622" y="1184052"/>
                  <a:pt x="109761" y="1176859"/>
                </a:cubicBezTo>
                <a:cubicBezTo>
                  <a:pt x="123900" y="1169665"/>
                  <a:pt x="144612" y="1166069"/>
                  <a:pt x="171897" y="1166069"/>
                </a:cubicBezTo>
                <a:cubicBezTo>
                  <a:pt x="210592" y="1166069"/>
                  <a:pt x="249287" y="1173262"/>
                  <a:pt x="287983" y="1187649"/>
                </a:cubicBezTo>
                <a:cubicBezTo>
                  <a:pt x="307826" y="1182688"/>
                  <a:pt x="326058" y="1176983"/>
                  <a:pt x="342677" y="1170533"/>
                </a:cubicBezTo>
                <a:cubicBezTo>
                  <a:pt x="359296" y="1164084"/>
                  <a:pt x="380380" y="1155155"/>
                  <a:pt x="405929" y="1143744"/>
                </a:cubicBezTo>
                <a:cubicBezTo>
                  <a:pt x="431478" y="1132334"/>
                  <a:pt x="451942" y="1123901"/>
                  <a:pt x="467321" y="1118444"/>
                </a:cubicBezTo>
                <a:cubicBezTo>
                  <a:pt x="372567" y="1109514"/>
                  <a:pt x="290091" y="1081981"/>
                  <a:pt x="219894" y="1035844"/>
                </a:cubicBezTo>
                <a:cubicBezTo>
                  <a:pt x="149697" y="989707"/>
                  <a:pt x="95498" y="927075"/>
                  <a:pt x="57299" y="847948"/>
                </a:cubicBezTo>
                <a:cubicBezTo>
                  <a:pt x="19100" y="768821"/>
                  <a:pt x="0" y="676176"/>
                  <a:pt x="0" y="570012"/>
                </a:cubicBezTo>
                <a:cubicBezTo>
                  <a:pt x="0" y="457895"/>
                  <a:pt x="22821" y="358676"/>
                  <a:pt x="68461" y="272356"/>
                </a:cubicBezTo>
                <a:cubicBezTo>
                  <a:pt x="114102" y="186035"/>
                  <a:pt x="177850" y="119063"/>
                  <a:pt x="259705" y="71438"/>
                </a:cubicBezTo>
                <a:cubicBezTo>
                  <a:pt x="341561" y="23813"/>
                  <a:pt x="434826"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3" name="Picture Placeholder 62"/>
          <p:cNvSpPr>
            <a:spLocks noGrp="1"/>
          </p:cNvSpPr>
          <p:nvPr>
            <p:ph type="pic" sz="quarter" idx="28" hasCustomPrompt="1"/>
          </p:nvPr>
        </p:nvSpPr>
        <p:spPr>
          <a:xfrm>
            <a:off x="10830463" y="6126740"/>
            <a:ext cx="1190624" cy="1438450"/>
          </a:xfrm>
          <a:custGeom>
            <a:rect l="l" t="t" r="r" b="b"/>
            <a:pathLst>
              <a:path w="892968" h="1079004">
                <a:moveTo>
                  <a:pt x="450949" y="30510"/>
                </a:moveTo>
                <a:cubicBezTo>
                  <a:pt x="423664" y="30510"/>
                  <a:pt x="403448" y="34107"/>
                  <a:pt x="390301" y="41300"/>
                </a:cubicBezTo>
                <a:cubicBezTo>
                  <a:pt x="377155" y="48493"/>
                  <a:pt x="368225" y="61144"/>
                  <a:pt x="363512" y="79251"/>
                </a:cubicBezTo>
                <a:cubicBezTo>
                  <a:pt x="358800" y="97359"/>
                  <a:pt x="356443" y="124768"/>
                  <a:pt x="356443" y="161479"/>
                </a:cubicBezTo>
                <a:lnTo>
                  <a:pt x="356443" y="612428"/>
                </a:lnTo>
                <a:lnTo>
                  <a:pt x="421927" y="612428"/>
                </a:lnTo>
                <a:cubicBezTo>
                  <a:pt x="504775" y="612428"/>
                  <a:pt x="561826" y="586011"/>
                  <a:pt x="593080" y="533177"/>
                </a:cubicBezTo>
                <a:cubicBezTo>
                  <a:pt x="624334" y="480343"/>
                  <a:pt x="639961" y="408782"/>
                  <a:pt x="639961" y="318492"/>
                </a:cubicBezTo>
                <a:cubicBezTo>
                  <a:pt x="639961" y="219770"/>
                  <a:pt x="625326" y="147092"/>
                  <a:pt x="596056" y="100459"/>
                </a:cubicBezTo>
                <a:cubicBezTo>
                  <a:pt x="566787" y="53826"/>
                  <a:pt x="518418" y="30510"/>
                  <a:pt x="450949" y="30510"/>
                </a:cubicBezTo>
                <a:close/>
                <a:moveTo>
                  <a:pt x="0" y="0"/>
                </a:moveTo>
                <a:cubicBezTo>
                  <a:pt x="51098" y="2977"/>
                  <a:pt x="128240" y="4465"/>
                  <a:pt x="231427" y="4465"/>
                </a:cubicBezTo>
                <a:cubicBezTo>
                  <a:pt x="272107" y="4465"/>
                  <a:pt x="317252" y="3969"/>
                  <a:pt x="366861" y="2977"/>
                </a:cubicBezTo>
                <a:cubicBezTo>
                  <a:pt x="416470" y="1985"/>
                  <a:pt x="450949" y="1489"/>
                  <a:pt x="470297" y="1489"/>
                </a:cubicBezTo>
                <a:cubicBezTo>
                  <a:pt x="562570" y="1489"/>
                  <a:pt x="640333" y="14015"/>
                  <a:pt x="703585" y="39068"/>
                </a:cubicBezTo>
                <a:cubicBezTo>
                  <a:pt x="766837" y="64120"/>
                  <a:pt x="814213" y="99219"/>
                  <a:pt x="845715" y="144364"/>
                </a:cubicBezTo>
                <a:cubicBezTo>
                  <a:pt x="877217" y="189508"/>
                  <a:pt x="892968" y="242094"/>
                  <a:pt x="892968" y="302121"/>
                </a:cubicBezTo>
                <a:cubicBezTo>
                  <a:pt x="892968" y="357684"/>
                  <a:pt x="878830" y="411262"/>
                  <a:pt x="850552" y="462856"/>
                </a:cubicBezTo>
                <a:cubicBezTo>
                  <a:pt x="822275" y="514449"/>
                  <a:pt x="774154" y="557362"/>
                  <a:pt x="706189" y="591592"/>
                </a:cubicBezTo>
                <a:cubicBezTo>
                  <a:pt x="638224" y="625823"/>
                  <a:pt x="548431" y="642938"/>
                  <a:pt x="436810" y="642938"/>
                </a:cubicBezTo>
                <a:lnTo>
                  <a:pt x="356443" y="642938"/>
                </a:lnTo>
                <a:lnTo>
                  <a:pt x="356443" y="908596"/>
                </a:lnTo>
                <a:cubicBezTo>
                  <a:pt x="356443" y="949276"/>
                  <a:pt x="360660" y="978917"/>
                  <a:pt x="369093" y="997521"/>
                </a:cubicBezTo>
                <a:cubicBezTo>
                  <a:pt x="377527" y="1016124"/>
                  <a:pt x="392782" y="1028651"/>
                  <a:pt x="414858" y="1035100"/>
                </a:cubicBezTo>
                <a:cubicBezTo>
                  <a:pt x="436934" y="1041549"/>
                  <a:pt x="471785" y="1045022"/>
                  <a:pt x="519410" y="1045518"/>
                </a:cubicBezTo>
                <a:lnTo>
                  <a:pt x="519410" y="1079004"/>
                </a:lnTo>
                <a:cubicBezTo>
                  <a:pt x="394394" y="1076028"/>
                  <a:pt x="301377" y="1074539"/>
                  <a:pt x="240357" y="1074539"/>
                </a:cubicBezTo>
                <a:cubicBezTo>
                  <a:pt x="211088" y="1074539"/>
                  <a:pt x="130969" y="1076028"/>
                  <a:pt x="0" y="1079004"/>
                </a:cubicBezTo>
                <a:lnTo>
                  <a:pt x="0" y="1048494"/>
                </a:lnTo>
                <a:cubicBezTo>
                  <a:pt x="33734"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1" name="Picture Placeholder 60"/>
          <p:cNvSpPr>
            <a:spLocks noGrp="1"/>
          </p:cNvSpPr>
          <p:nvPr>
            <p:ph type="pic" sz="quarter" idx="27" hasCustomPrompt="1"/>
          </p:nvPr>
        </p:nvSpPr>
        <p:spPr>
          <a:xfrm>
            <a:off x="8848265" y="6097971"/>
            <a:ext cx="1436689" cy="1495988"/>
          </a:xfrm>
          <a:custGeom>
            <a:rect l="l" t="t" r="r" b="b"/>
            <a:pathLst>
              <a:path w="1077517" h="1122164">
                <a:moveTo>
                  <a:pt x="533550" y="27533"/>
                </a:moveTo>
                <a:cubicBezTo>
                  <a:pt x="477491" y="27533"/>
                  <a:pt x="428254" y="50230"/>
                  <a:pt x="385837" y="95622"/>
                </a:cubicBezTo>
                <a:cubicBezTo>
                  <a:pt x="343421" y="141015"/>
                  <a:pt x="310680" y="204267"/>
                  <a:pt x="287611" y="285378"/>
                </a:cubicBezTo>
                <a:cubicBezTo>
                  <a:pt x="264543" y="366489"/>
                  <a:pt x="253008" y="459383"/>
                  <a:pt x="253008" y="564059"/>
                </a:cubicBezTo>
                <a:cubicBezTo>
                  <a:pt x="253008" y="669727"/>
                  <a:pt x="265907" y="762744"/>
                  <a:pt x="291704" y="843112"/>
                </a:cubicBezTo>
                <a:cubicBezTo>
                  <a:pt x="317501" y="923479"/>
                  <a:pt x="352475" y="985490"/>
                  <a:pt x="396627" y="1029147"/>
                </a:cubicBezTo>
                <a:cubicBezTo>
                  <a:pt x="440780" y="1072803"/>
                  <a:pt x="489893" y="1094631"/>
                  <a:pt x="543967" y="1094631"/>
                </a:cubicBezTo>
                <a:cubicBezTo>
                  <a:pt x="600026" y="1094631"/>
                  <a:pt x="649263" y="1071935"/>
                  <a:pt x="691679" y="1026542"/>
                </a:cubicBezTo>
                <a:cubicBezTo>
                  <a:pt x="734095" y="981150"/>
                  <a:pt x="766837" y="917898"/>
                  <a:pt x="789906" y="836786"/>
                </a:cubicBezTo>
                <a:cubicBezTo>
                  <a:pt x="812974" y="755675"/>
                  <a:pt x="824508" y="662782"/>
                  <a:pt x="824508" y="558106"/>
                </a:cubicBezTo>
                <a:cubicBezTo>
                  <a:pt x="824508" y="452934"/>
                  <a:pt x="811610" y="360040"/>
                  <a:pt x="785813" y="279425"/>
                </a:cubicBezTo>
                <a:cubicBezTo>
                  <a:pt x="760017" y="198810"/>
                  <a:pt x="724917" y="136674"/>
                  <a:pt x="680518" y="93018"/>
                </a:cubicBezTo>
                <a:cubicBezTo>
                  <a:pt x="636117" y="49362"/>
                  <a:pt x="587128" y="27533"/>
                  <a:pt x="533550" y="27533"/>
                </a:cubicBezTo>
                <a:close/>
                <a:moveTo>
                  <a:pt x="539502" y="0"/>
                </a:moveTo>
                <a:cubicBezTo>
                  <a:pt x="646659" y="0"/>
                  <a:pt x="740792" y="21828"/>
                  <a:pt x="821904" y="65485"/>
                </a:cubicBezTo>
                <a:cubicBezTo>
                  <a:pt x="903016" y="109141"/>
                  <a:pt x="965895" y="172517"/>
                  <a:pt x="1010544" y="255613"/>
                </a:cubicBezTo>
                <a:cubicBezTo>
                  <a:pt x="1055192" y="338708"/>
                  <a:pt x="1077517" y="437555"/>
                  <a:pt x="1077517" y="552153"/>
                </a:cubicBezTo>
                <a:cubicBezTo>
                  <a:pt x="1077517" y="664270"/>
                  <a:pt x="1054572" y="763489"/>
                  <a:pt x="1008683" y="849809"/>
                </a:cubicBezTo>
                <a:cubicBezTo>
                  <a:pt x="962795" y="936129"/>
                  <a:pt x="898922" y="1003102"/>
                  <a:pt x="817067" y="1050727"/>
                </a:cubicBezTo>
                <a:cubicBezTo>
                  <a:pt x="735211" y="1098352"/>
                  <a:pt x="642194" y="1122164"/>
                  <a:pt x="538015" y="1122164"/>
                </a:cubicBezTo>
                <a:cubicBezTo>
                  <a:pt x="430362" y="1122164"/>
                  <a:pt x="335980" y="1100336"/>
                  <a:pt x="254869" y="1056680"/>
                </a:cubicBezTo>
                <a:cubicBezTo>
                  <a:pt x="173757" y="1013024"/>
                  <a:pt x="111001" y="949648"/>
                  <a:pt x="66602" y="866552"/>
                </a:cubicBezTo>
                <a:cubicBezTo>
                  <a:pt x="22201" y="783456"/>
                  <a:pt x="0" y="684610"/>
                  <a:pt x="0" y="570012"/>
                </a:cubicBezTo>
                <a:cubicBezTo>
                  <a:pt x="0" y="457895"/>
                  <a:pt x="22821" y="358676"/>
                  <a:pt x="68462" y="272356"/>
                </a:cubicBezTo>
                <a:cubicBezTo>
                  <a:pt x="114103" y="186035"/>
                  <a:pt x="177850" y="119063"/>
                  <a:pt x="259706" y="71438"/>
                </a:cubicBezTo>
                <a:cubicBezTo>
                  <a:pt x="341561" y="23813"/>
                  <a:pt x="434827"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9" name="Picture Placeholder 58"/>
          <p:cNvSpPr>
            <a:spLocks noGrp="1"/>
          </p:cNvSpPr>
          <p:nvPr>
            <p:ph type="pic" sz="quarter" idx="26" hasCustomPrompt="1"/>
          </p:nvPr>
        </p:nvSpPr>
        <p:spPr>
          <a:xfrm>
            <a:off x="7016375" y="6126741"/>
            <a:ext cx="1336477" cy="1442419"/>
          </a:xfrm>
          <a:custGeom>
            <a:rect l="l" t="t" r="r" b="b"/>
            <a:pathLst>
              <a:path w="1002358" h="1081981">
                <a:moveTo>
                  <a:pt x="0" y="0"/>
                </a:moveTo>
                <a:cubicBezTo>
                  <a:pt x="32247" y="2977"/>
                  <a:pt x="76399" y="4465"/>
                  <a:pt x="132457" y="4465"/>
                </a:cubicBezTo>
                <a:cubicBezTo>
                  <a:pt x="183555" y="4465"/>
                  <a:pt x="227211" y="2977"/>
                  <a:pt x="263426" y="0"/>
                </a:cubicBezTo>
                <a:lnTo>
                  <a:pt x="853530" y="727026"/>
                </a:lnTo>
                <a:lnTo>
                  <a:pt x="853530" y="250032"/>
                </a:lnTo>
                <a:cubicBezTo>
                  <a:pt x="853530" y="190004"/>
                  <a:pt x="850305" y="145976"/>
                  <a:pt x="843856" y="117947"/>
                </a:cubicBezTo>
                <a:cubicBezTo>
                  <a:pt x="837406" y="89917"/>
                  <a:pt x="824136" y="69453"/>
                  <a:pt x="804045" y="56555"/>
                </a:cubicBezTo>
                <a:cubicBezTo>
                  <a:pt x="783952" y="43656"/>
                  <a:pt x="751086" y="34975"/>
                  <a:pt x="705446" y="30510"/>
                </a:cubicBezTo>
                <a:lnTo>
                  <a:pt x="705446" y="0"/>
                </a:lnTo>
                <a:cubicBezTo>
                  <a:pt x="744637" y="2977"/>
                  <a:pt x="799456" y="4465"/>
                  <a:pt x="869901" y="4465"/>
                </a:cubicBezTo>
                <a:cubicBezTo>
                  <a:pt x="926455" y="4465"/>
                  <a:pt x="970608" y="2977"/>
                  <a:pt x="1002358" y="0"/>
                </a:cubicBezTo>
                <a:lnTo>
                  <a:pt x="1002358" y="30510"/>
                </a:lnTo>
                <a:cubicBezTo>
                  <a:pt x="969120" y="34975"/>
                  <a:pt x="944687" y="43532"/>
                  <a:pt x="929060" y="56183"/>
                </a:cubicBezTo>
                <a:cubicBezTo>
                  <a:pt x="913433" y="68833"/>
                  <a:pt x="902767" y="88181"/>
                  <a:pt x="897062" y="114226"/>
                </a:cubicBezTo>
                <a:cubicBezTo>
                  <a:pt x="891357" y="140271"/>
                  <a:pt x="888504" y="179338"/>
                  <a:pt x="888504" y="231428"/>
                </a:cubicBezTo>
                <a:lnTo>
                  <a:pt x="888504" y="1081981"/>
                </a:lnTo>
                <a:cubicBezTo>
                  <a:pt x="881063" y="1081485"/>
                  <a:pt x="868660" y="1081237"/>
                  <a:pt x="851298" y="1081237"/>
                </a:cubicBezTo>
                <a:cubicBezTo>
                  <a:pt x="833438" y="1081237"/>
                  <a:pt x="819796" y="1081485"/>
                  <a:pt x="810369" y="1081981"/>
                </a:cubicBezTo>
                <a:lnTo>
                  <a:pt x="148828" y="244078"/>
                </a:lnTo>
                <a:lnTo>
                  <a:pt x="148828" y="828973"/>
                </a:lnTo>
                <a:cubicBezTo>
                  <a:pt x="148828" y="889000"/>
                  <a:pt x="152053" y="933029"/>
                  <a:pt x="158503" y="961058"/>
                </a:cubicBezTo>
                <a:cubicBezTo>
                  <a:pt x="164951" y="989087"/>
                  <a:pt x="178222" y="1009551"/>
                  <a:pt x="198314" y="1022450"/>
                </a:cubicBezTo>
                <a:cubicBezTo>
                  <a:pt x="218406" y="1035348"/>
                  <a:pt x="251272" y="1044030"/>
                  <a:pt x="296913" y="1048494"/>
                </a:cubicBezTo>
                <a:lnTo>
                  <a:pt x="296913" y="1079004"/>
                </a:lnTo>
                <a:cubicBezTo>
                  <a:pt x="257721" y="1076028"/>
                  <a:pt x="202903" y="1074539"/>
                  <a:pt x="132457" y="1074539"/>
                </a:cubicBezTo>
                <a:cubicBezTo>
                  <a:pt x="76399" y="1074539"/>
                  <a:pt x="32247" y="1076028"/>
                  <a:pt x="0" y="1079004"/>
                </a:cubicBezTo>
                <a:lnTo>
                  <a:pt x="0" y="1048494"/>
                </a:lnTo>
                <a:cubicBezTo>
                  <a:pt x="33239" y="1044030"/>
                  <a:pt x="57671" y="1035472"/>
                  <a:pt x="73299" y="1022822"/>
                </a:cubicBezTo>
                <a:cubicBezTo>
                  <a:pt x="88925" y="1010171"/>
                  <a:pt x="99591" y="990824"/>
                  <a:pt x="105297" y="964779"/>
                </a:cubicBezTo>
                <a:cubicBezTo>
                  <a:pt x="111001" y="938734"/>
                  <a:pt x="113854" y="899666"/>
                  <a:pt x="113854" y="847576"/>
                </a:cubicBezTo>
                <a:lnTo>
                  <a:pt x="113854" y="161479"/>
                </a:lnTo>
                <a:cubicBezTo>
                  <a:pt x="113854" y="123279"/>
                  <a:pt x="111001" y="95498"/>
                  <a:pt x="105297" y="78135"/>
                </a:cubicBezTo>
                <a:cubicBezTo>
                  <a:pt x="99591" y="60772"/>
                  <a:pt x="89050" y="48865"/>
                  <a:pt x="73671"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7" name="Picture Placeholder 56"/>
          <p:cNvSpPr>
            <a:spLocks noGrp="1"/>
          </p:cNvSpPr>
          <p:nvPr>
            <p:ph type="pic" sz="quarter" idx="25" hasCustomPrompt="1"/>
          </p:nvPr>
        </p:nvSpPr>
        <p:spPr>
          <a:xfrm>
            <a:off x="4721248" y="6126739"/>
            <a:ext cx="1745259" cy="1440434"/>
          </a:xfrm>
          <a:custGeom>
            <a:rect l="l" t="t" r="r" b="b"/>
            <a:pathLst>
              <a:path w="1308944" h="1080492">
                <a:moveTo>
                  <a:pt x="0" y="0"/>
                </a:moveTo>
                <a:cubicBezTo>
                  <a:pt x="32246" y="2977"/>
                  <a:pt x="76399" y="4465"/>
                  <a:pt x="132457" y="4465"/>
                </a:cubicBezTo>
                <a:cubicBezTo>
                  <a:pt x="225723" y="4465"/>
                  <a:pt x="305842" y="2977"/>
                  <a:pt x="372815" y="0"/>
                </a:cubicBezTo>
                <a:lnTo>
                  <a:pt x="680145" y="740420"/>
                </a:lnTo>
                <a:lnTo>
                  <a:pt x="961430" y="4465"/>
                </a:lnTo>
                <a:lnTo>
                  <a:pt x="1069330" y="4465"/>
                </a:lnTo>
                <a:cubicBezTo>
                  <a:pt x="1172518" y="4465"/>
                  <a:pt x="1252390" y="2977"/>
                  <a:pt x="1308944" y="0"/>
                </a:cubicBezTo>
                <a:lnTo>
                  <a:pt x="1308944" y="30510"/>
                </a:lnTo>
                <a:cubicBezTo>
                  <a:pt x="1274713" y="31998"/>
                  <a:pt x="1249908" y="35967"/>
                  <a:pt x="1234530" y="42416"/>
                </a:cubicBezTo>
                <a:cubicBezTo>
                  <a:pt x="1219151" y="48865"/>
                  <a:pt x="1208609" y="60772"/>
                  <a:pt x="1202904" y="78135"/>
                </a:cubicBezTo>
                <a:cubicBezTo>
                  <a:pt x="1197199" y="95498"/>
                  <a:pt x="1194346" y="123279"/>
                  <a:pt x="1194346" y="161479"/>
                </a:cubicBezTo>
                <a:lnTo>
                  <a:pt x="1194346" y="917526"/>
                </a:lnTo>
                <a:cubicBezTo>
                  <a:pt x="1194346" y="955725"/>
                  <a:pt x="1197199" y="983506"/>
                  <a:pt x="1202904" y="1000869"/>
                </a:cubicBezTo>
                <a:cubicBezTo>
                  <a:pt x="1208609" y="1018233"/>
                  <a:pt x="1219275" y="1030139"/>
                  <a:pt x="1234902" y="1036588"/>
                </a:cubicBezTo>
                <a:cubicBezTo>
                  <a:pt x="1250529" y="1043037"/>
                  <a:pt x="1275209" y="1047006"/>
                  <a:pt x="1308944" y="1048494"/>
                </a:cubicBezTo>
                <a:lnTo>
                  <a:pt x="1308944" y="1079004"/>
                </a:lnTo>
                <a:cubicBezTo>
                  <a:pt x="1252390" y="1076028"/>
                  <a:pt x="1172518" y="1074539"/>
                  <a:pt x="1069330" y="1074539"/>
                </a:cubicBezTo>
                <a:cubicBezTo>
                  <a:pt x="960686" y="1074539"/>
                  <a:pt x="880567" y="1076028"/>
                  <a:pt x="828973" y="1079004"/>
                </a:cubicBezTo>
                <a:lnTo>
                  <a:pt x="828973" y="1048494"/>
                </a:lnTo>
                <a:cubicBezTo>
                  <a:pt x="865684" y="1047006"/>
                  <a:pt x="892349" y="1043037"/>
                  <a:pt x="908968" y="1036588"/>
                </a:cubicBezTo>
                <a:cubicBezTo>
                  <a:pt x="925587" y="1030139"/>
                  <a:pt x="936998" y="1018233"/>
                  <a:pt x="943198" y="1000869"/>
                </a:cubicBezTo>
                <a:cubicBezTo>
                  <a:pt x="949400" y="983506"/>
                  <a:pt x="952500" y="955725"/>
                  <a:pt x="952500" y="917526"/>
                </a:cubicBezTo>
                <a:lnTo>
                  <a:pt x="952500" y="120551"/>
                </a:lnTo>
                <a:lnTo>
                  <a:pt x="584895" y="1080492"/>
                </a:lnTo>
                <a:lnTo>
                  <a:pt x="560338" y="1080492"/>
                </a:lnTo>
                <a:lnTo>
                  <a:pt x="148828" y="98971"/>
                </a:lnTo>
                <a:lnTo>
                  <a:pt x="148828" y="828973"/>
                </a:lnTo>
                <a:cubicBezTo>
                  <a:pt x="148828" y="889000"/>
                  <a:pt x="152053" y="933029"/>
                  <a:pt x="158502" y="961058"/>
                </a:cubicBezTo>
                <a:cubicBezTo>
                  <a:pt x="164952" y="989087"/>
                  <a:pt x="178222" y="1009551"/>
                  <a:pt x="198314" y="1022450"/>
                </a:cubicBezTo>
                <a:cubicBezTo>
                  <a:pt x="218406" y="1035348"/>
                  <a:pt x="251272" y="1044030"/>
                  <a:pt x="296912" y="1048494"/>
                </a:cubicBezTo>
                <a:lnTo>
                  <a:pt x="296912" y="1079004"/>
                </a:lnTo>
                <a:cubicBezTo>
                  <a:pt x="257721" y="1076028"/>
                  <a:pt x="202903" y="1074539"/>
                  <a:pt x="132457" y="1074539"/>
                </a:cubicBezTo>
                <a:cubicBezTo>
                  <a:pt x="76399" y="1074539"/>
                  <a:pt x="32246" y="1076028"/>
                  <a:pt x="0" y="1079004"/>
                </a:cubicBezTo>
                <a:lnTo>
                  <a:pt x="0" y="1048494"/>
                </a:lnTo>
                <a:cubicBezTo>
                  <a:pt x="33239" y="1044030"/>
                  <a:pt x="57671" y="1035472"/>
                  <a:pt x="73298" y="1022822"/>
                </a:cubicBezTo>
                <a:cubicBezTo>
                  <a:pt x="88925" y="1010171"/>
                  <a:pt x="99591" y="990824"/>
                  <a:pt x="105296" y="964779"/>
                </a:cubicBezTo>
                <a:cubicBezTo>
                  <a:pt x="111001" y="938734"/>
                  <a:pt x="113854" y="899666"/>
                  <a:pt x="113854" y="847576"/>
                </a:cubicBezTo>
                <a:lnTo>
                  <a:pt x="113854" y="161479"/>
                </a:lnTo>
                <a:cubicBezTo>
                  <a:pt x="113854"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5" name="Picture Placeholder 54"/>
          <p:cNvSpPr>
            <a:spLocks noGrp="1"/>
          </p:cNvSpPr>
          <p:nvPr>
            <p:ph type="pic" sz="quarter" idx="24" hasCustomPrompt="1"/>
          </p:nvPr>
        </p:nvSpPr>
        <p:spPr>
          <a:xfrm>
            <a:off x="3073888" y="6126740"/>
            <a:ext cx="1127125" cy="1438450"/>
          </a:xfrm>
          <a:custGeom>
            <a:rect l="l" t="t" r="r" b="b"/>
            <a:pathLst>
              <a:path w="845344" h="1079004">
                <a:moveTo>
                  <a:pt x="0" y="0"/>
                </a:moveTo>
                <a:cubicBezTo>
                  <a:pt x="51098" y="2977"/>
                  <a:pt x="131217" y="4465"/>
                  <a:pt x="240358" y="4465"/>
                </a:cubicBezTo>
                <a:cubicBezTo>
                  <a:pt x="343545" y="4465"/>
                  <a:pt x="423416" y="2977"/>
                  <a:pt x="479971" y="0"/>
                </a:cubicBezTo>
                <a:lnTo>
                  <a:pt x="479971" y="30510"/>
                </a:lnTo>
                <a:cubicBezTo>
                  <a:pt x="443260" y="31998"/>
                  <a:pt x="416595" y="35967"/>
                  <a:pt x="399976" y="42416"/>
                </a:cubicBezTo>
                <a:cubicBezTo>
                  <a:pt x="383357" y="48865"/>
                  <a:pt x="371946" y="60772"/>
                  <a:pt x="365745" y="78135"/>
                </a:cubicBezTo>
                <a:cubicBezTo>
                  <a:pt x="359544" y="95498"/>
                  <a:pt x="356443" y="123279"/>
                  <a:pt x="356443" y="161479"/>
                </a:cubicBezTo>
                <a:lnTo>
                  <a:pt x="356443" y="935385"/>
                </a:lnTo>
                <a:cubicBezTo>
                  <a:pt x="356443" y="968127"/>
                  <a:pt x="358800" y="991816"/>
                  <a:pt x="363513" y="1006451"/>
                </a:cubicBezTo>
                <a:cubicBezTo>
                  <a:pt x="368226" y="1021085"/>
                  <a:pt x="377155" y="1031007"/>
                  <a:pt x="390302" y="1036216"/>
                </a:cubicBezTo>
                <a:cubicBezTo>
                  <a:pt x="403448" y="1041425"/>
                  <a:pt x="424160" y="1044030"/>
                  <a:pt x="452438" y="1044030"/>
                </a:cubicBezTo>
                <a:lnTo>
                  <a:pt x="526852" y="1044030"/>
                </a:lnTo>
                <a:cubicBezTo>
                  <a:pt x="572988" y="1044030"/>
                  <a:pt x="615280" y="1029891"/>
                  <a:pt x="653728" y="1001614"/>
                </a:cubicBezTo>
                <a:cubicBezTo>
                  <a:pt x="692175" y="973336"/>
                  <a:pt x="724421" y="933525"/>
                  <a:pt x="750466" y="882179"/>
                </a:cubicBezTo>
                <a:cubicBezTo>
                  <a:pt x="776511" y="830833"/>
                  <a:pt x="794494" y="771426"/>
                  <a:pt x="804416" y="703957"/>
                </a:cubicBezTo>
                <a:lnTo>
                  <a:pt x="839390" y="703957"/>
                </a:lnTo>
                <a:cubicBezTo>
                  <a:pt x="836414" y="738684"/>
                  <a:pt x="834926" y="783332"/>
                  <a:pt x="834926" y="837903"/>
                </a:cubicBezTo>
                <a:cubicBezTo>
                  <a:pt x="834926" y="935633"/>
                  <a:pt x="838398" y="1016000"/>
                  <a:pt x="845344" y="1079004"/>
                </a:cubicBezTo>
                <a:cubicBezTo>
                  <a:pt x="776387" y="1076028"/>
                  <a:pt x="660053" y="1074539"/>
                  <a:pt x="496342" y="1074539"/>
                </a:cubicBezTo>
                <a:cubicBezTo>
                  <a:pt x="275084" y="1074539"/>
                  <a:pt x="109637" y="1076028"/>
                  <a:pt x="0" y="1079004"/>
                </a:cubicBezTo>
                <a:lnTo>
                  <a:pt x="0" y="1048494"/>
                </a:lnTo>
                <a:cubicBezTo>
                  <a:pt x="33734"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3" name="Picture Placeholder 52"/>
          <p:cNvSpPr>
            <a:spLocks noGrp="1"/>
          </p:cNvSpPr>
          <p:nvPr>
            <p:ph type="pic" sz="quarter" idx="23" hasCustomPrompt="1"/>
          </p:nvPr>
        </p:nvSpPr>
        <p:spPr>
          <a:xfrm>
            <a:off x="19775957" y="3330751"/>
            <a:ext cx="1401960" cy="1438450"/>
          </a:xfrm>
          <a:custGeom>
            <a:rect l="l" t="t" r="r" b="b"/>
            <a:pathLst>
              <a:path w="1051470" h="1079004">
                <a:moveTo>
                  <a:pt x="0" y="0"/>
                </a:moveTo>
                <a:cubicBezTo>
                  <a:pt x="51097" y="2977"/>
                  <a:pt x="131217" y="4465"/>
                  <a:pt x="240357" y="4465"/>
                </a:cubicBezTo>
                <a:cubicBezTo>
                  <a:pt x="339080" y="4465"/>
                  <a:pt x="415726" y="2977"/>
                  <a:pt x="470297" y="0"/>
                </a:cubicBezTo>
                <a:lnTo>
                  <a:pt x="470297" y="30510"/>
                </a:lnTo>
                <a:cubicBezTo>
                  <a:pt x="436066" y="31998"/>
                  <a:pt x="411261" y="35967"/>
                  <a:pt x="395883" y="42416"/>
                </a:cubicBezTo>
                <a:cubicBezTo>
                  <a:pt x="380504" y="48865"/>
                  <a:pt x="370086" y="60772"/>
                  <a:pt x="364629" y="78135"/>
                </a:cubicBezTo>
                <a:cubicBezTo>
                  <a:pt x="359172" y="95498"/>
                  <a:pt x="356443" y="123279"/>
                  <a:pt x="356443" y="161479"/>
                </a:cubicBezTo>
                <a:lnTo>
                  <a:pt x="356443" y="504528"/>
                </a:lnTo>
                <a:cubicBezTo>
                  <a:pt x="396627" y="502047"/>
                  <a:pt x="433586" y="489645"/>
                  <a:pt x="467320" y="467321"/>
                </a:cubicBezTo>
                <a:cubicBezTo>
                  <a:pt x="501054" y="444996"/>
                  <a:pt x="539254" y="409526"/>
                  <a:pt x="581918" y="360908"/>
                </a:cubicBezTo>
                <a:lnTo>
                  <a:pt x="671959" y="253008"/>
                </a:lnTo>
                <a:cubicBezTo>
                  <a:pt x="718095" y="198438"/>
                  <a:pt x="741164" y="151557"/>
                  <a:pt x="741164" y="112365"/>
                </a:cubicBezTo>
                <a:cubicBezTo>
                  <a:pt x="741164" y="87065"/>
                  <a:pt x="731366" y="67221"/>
                  <a:pt x="711770" y="52834"/>
                </a:cubicBezTo>
                <a:cubicBezTo>
                  <a:pt x="692174" y="38447"/>
                  <a:pt x="664517" y="30510"/>
                  <a:pt x="628798" y="29022"/>
                </a:cubicBezTo>
                <a:lnTo>
                  <a:pt x="628798" y="0"/>
                </a:lnTo>
                <a:cubicBezTo>
                  <a:pt x="703709" y="2977"/>
                  <a:pt x="779115" y="4465"/>
                  <a:pt x="855017" y="4465"/>
                </a:cubicBezTo>
                <a:cubicBezTo>
                  <a:pt x="913556" y="4465"/>
                  <a:pt x="961181" y="2977"/>
                  <a:pt x="997892" y="0"/>
                </a:cubicBezTo>
                <a:lnTo>
                  <a:pt x="997892" y="29022"/>
                </a:lnTo>
                <a:cubicBezTo>
                  <a:pt x="917525" y="47377"/>
                  <a:pt x="843855" y="96242"/>
                  <a:pt x="776882" y="175617"/>
                </a:cubicBezTo>
                <a:lnTo>
                  <a:pt x="586382" y="401836"/>
                </a:lnTo>
                <a:lnTo>
                  <a:pt x="941338" y="955477"/>
                </a:lnTo>
                <a:cubicBezTo>
                  <a:pt x="956220" y="979289"/>
                  <a:pt x="971723" y="998141"/>
                  <a:pt x="987846" y="1012032"/>
                </a:cubicBezTo>
                <a:cubicBezTo>
                  <a:pt x="1003969" y="1025922"/>
                  <a:pt x="1025177" y="1038076"/>
                  <a:pt x="1051470" y="1048494"/>
                </a:cubicBezTo>
                <a:lnTo>
                  <a:pt x="1051470" y="1079004"/>
                </a:lnTo>
                <a:cubicBezTo>
                  <a:pt x="979041" y="1076028"/>
                  <a:pt x="899666" y="1074539"/>
                  <a:pt x="813345" y="1074539"/>
                </a:cubicBezTo>
                <a:cubicBezTo>
                  <a:pt x="746373" y="1074539"/>
                  <a:pt x="681880" y="1076028"/>
                  <a:pt x="619869" y="1079004"/>
                </a:cubicBezTo>
                <a:lnTo>
                  <a:pt x="619869" y="1048494"/>
                </a:lnTo>
                <a:cubicBezTo>
                  <a:pt x="648642" y="1047006"/>
                  <a:pt x="669230" y="1044030"/>
                  <a:pt x="681632" y="1039565"/>
                </a:cubicBezTo>
                <a:cubicBezTo>
                  <a:pt x="694035" y="1035100"/>
                  <a:pt x="700236" y="1028155"/>
                  <a:pt x="700236" y="1018729"/>
                </a:cubicBezTo>
                <a:cubicBezTo>
                  <a:pt x="700236" y="1010295"/>
                  <a:pt x="694779" y="997397"/>
                  <a:pt x="683865" y="980034"/>
                </a:cubicBezTo>
                <a:lnTo>
                  <a:pt x="462855" y="622102"/>
                </a:lnTo>
                <a:cubicBezTo>
                  <a:pt x="448965" y="599778"/>
                  <a:pt x="436934" y="582786"/>
                  <a:pt x="426764" y="571128"/>
                </a:cubicBezTo>
                <a:cubicBezTo>
                  <a:pt x="416594" y="559470"/>
                  <a:pt x="406300" y="551284"/>
                  <a:pt x="395883" y="546572"/>
                </a:cubicBezTo>
                <a:cubicBezTo>
                  <a:pt x="385465" y="541859"/>
                  <a:pt x="372318" y="538758"/>
                  <a:pt x="356443" y="537270"/>
                </a:cubicBez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5726" y="1076028"/>
                  <a:pt x="339080" y="1074539"/>
                  <a:pt x="240357" y="1074539"/>
                </a:cubicBezTo>
                <a:cubicBezTo>
                  <a:pt x="131217" y="1074539"/>
                  <a:pt x="51097"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1" name="Picture Placeholder 50"/>
          <p:cNvSpPr>
            <a:spLocks noGrp="1"/>
          </p:cNvSpPr>
          <p:nvPr>
            <p:ph type="pic" sz="quarter" idx="22" hasCustomPrompt="1"/>
          </p:nvPr>
        </p:nvSpPr>
        <p:spPr>
          <a:xfrm>
            <a:off x="18242245" y="3330751"/>
            <a:ext cx="1006079" cy="1820383"/>
          </a:xfrm>
          <a:custGeom>
            <a:rect l="l" t="t" r="r" b="b"/>
            <a:pathLst>
              <a:path w="754559" h="1365498">
                <a:moveTo>
                  <a:pt x="283518" y="0"/>
                </a:moveTo>
                <a:cubicBezTo>
                  <a:pt x="334120" y="2977"/>
                  <a:pt x="411510" y="4465"/>
                  <a:pt x="515690" y="4465"/>
                </a:cubicBezTo>
                <a:cubicBezTo>
                  <a:pt x="618381" y="4465"/>
                  <a:pt x="698004" y="2977"/>
                  <a:pt x="754559" y="0"/>
                </a:cubicBezTo>
                <a:lnTo>
                  <a:pt x="754559" y="30510"/>
                </a:lnTo>
                <a:cubicBezTo>
                  <a:pt x="720329" y="31998"/>
                  <a:pt x="695524" y="35967"/>
                  <a:pt x="680145" y="42416"/>
                </a:cubicBezTo>
                <a:cubicBezTo>
                  <a:pt x="664766" y="48865"/>
                  <a:pt x="654348" y="60772"/>
                  <a:pt x="648891" y="78135"/>
                </a:cubicBezTo>
                <a:cubicBezTo>
                  <a:pt x="643434" y="95498"/>
                  <a:pt x="640706" y="123279"/>
                  <a:pt x="640706" y="161479"/>
                </a:cubicBezTo>
                <a:lnTo>
                  <a:pt x="640706" y="719584"/>
                </a:lnTo>
                <a:lnTo>
                  <a:pt x="640706" y="810369"/>
                </a:lnTo>
                <a:cubicBezTo>
                  <a:pt x="640706" y="878334"/>
                  <a:pt x="639093" y="937369"/>
                  <a:pt x="635869" y="987475"/>
                </a:cubicBezTo>
                <a:cubicBezTo>
                  <a:pt x="632644" y="1037580"/>
                  <a:pt x="625575" y="1080741"/>
                  <a:pt x="614661" y="1116955"/>
                </a:cubicBezTo>
                <a:cubicBezTo>
                  <a:pt x="600770" y="1164581"/>
                  <a:pt x="576337" y="1207120"/>
                  <a:pt x="541363" y="1244576"/>
                </a:cubicBezTo>
                <a:cubicBezTo>
                  <a:pt x="506388" y="1282031"/>
                  <a:pt x="462236" y="1311548"/>
                  <a:pt x="408906" y="1333128"/>
                </a:cubicBezTo>
                <a:cubicBezTo>
                  <a:pt x="355576" y="1354708"/>
                  <a:pt x="295672" y="1365498"/>
                  <a:pt x="229196" y="1365498"/>
                </a:cubicBezTo>
                <a:cubicBezTo>
                  <a:pt x="164704" y="1365498"/>
                  <a:pt x="113358" y="1355825"/>
                  <a:pt x="75159" y="1336477"/>
                </a:cubicBezTo>
                <a:cubicBezTo>
                  <a:pt x="25053" y="1311672"/>
                  <a:pt x="0" y="1275209"/>
                  <a:pt x="0" y="1227088"/>
                </a:cubicBezTo>
                <a:cubicBezTo>
                  <a:pt x="0" y="1195834"/>
                  <a:pt x="11163" y="1170657"/>
                  <a:pt x="33487" y="1151558"/>
                </a:cubicBezTo>
                <a:cubicBezTo>
                  <a:pt x="55811" y="1132458"/>
                  <a:pt x="85329" y="1122909"/>
                  <a:pt x="122040" y="1122909"/>
                </a:cubicBezTo>
                <a:cubicBezTo>
                  <a:pt x="157758" y="1122909"/>
                  <a:pt x="186036" y="1131714"/>
                  <a:pt x="206872" y="1149326"/>
                </a:cubicBezTo>
                <a:cubicBezTo>
                  <a:pt x="227707" y="1166937"/>
                  <a:pt x="238125" y="1191865"/>
                  <a:pt x="238125" y="1224112"/>
                </a:cubicBezTo>
                <a:cubicBezTo>
                  <a:pt x="238125" y="1246932"/>
                  <a:pt x="231428" y="1267272"/>
                  <a:pt x="218034" y="1285131"/>
                </a:cubicBezTo>
                <a:cubicBezTo>
                  <a:pt x="204639" y="1302991"/>
                  <a:pt x="185291" y="1316137"/>
                  <a:pt x="159991" y="1324571"/>
                </a:cubicBezTo>
                <a:cubicBezTo>
                  <a:pt x="169913" y="1331516"/>
                  <a:pt x="188268" y="1334989"/>
                  <a:pt x="215057" y="1334989"/>
                </a:cubicBezTo>
                <a:cubicBezTo>
                  <a:pt x="252264" y="1334989"/>
                  <a:pt x="284262" y="1325067"/>
                  <a:pt x="311051" y="1305223"/>
                </a:cubicBezTo>
                <a:cubicBezTo>
                  <a:pt x="337840" y="1285379"/>
                  <a:pt x="357188" y="1258838"/>
                  <a:pt x="369094" y="1225600"/>
                </a:cubicBezTo>
                <a:cubicBezTo>
                  <a:pt x="378024" y="1199307"/>
                  <a:pt x="384597" y="1171526"/>
                  <a:pt x="388814" y="1142256"/>
                </a:cubicBezTo>
                <a:cubicBezTo>
                  <a:pt x="393031" y="1112987"/>
                  <a:pt x="395635" y="1078260"/>
                  <a:pt x="396627" y="1038076"/>
                </a:cubicBezTo>
                <a:cubicBezTo>
                  <a:pt x="397620" y="997893"/>
                  <a:pt x="398116" y="937865"/>
                  <a:pt x="398116" y="857995"/>
                </a:cubicBezTo>
                <a:lnTo>
                  <a:pt x="398116" y="161479"/>
                </a:lnTo>
                <a:cubicBezTo>
                  <a:pt x="398116" y="123279"/>
                  <a:pt x="395263" y="95498"/>
                  <a:pt x="389558" y="78135"/>
                </a:cubicBezTo>
                <a:cubicBezTo>
                  <a:pt x="383853" y="60772"/>
                  <a:pt x="373187" y="48865"/>
                  <a:pt x="357560" y="42416"/>
                </a:cubicBezTo>
                <a:cubicBezTo>
                  <a:pt x="341933" y="35967"/>
                  <a:pt x="317252" y="31998"/>
                  <a:pt x="283518"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9" name="Picture Placeholder 48"/>
          <p:cNvSpPr>
            <a:spLocks noGrp="1"/>
          </p:cNvSpPr>
          <p:nvPr>
            <p:ph type="pic" sz="quarter" idx="21" hasCustomPrompt="1"/>
          </p:nvPr>
        </p:nvSpPr>
        <p:spPr>
          <a:xfrm>
            <a:off x="17333578" y="3330751"/>
            <a:ext cx="627063" cy="1438450"/>
          </a:xfrm>
          <a:custGeom>
            <a:rect l="l" t="t" r="r" b="b"/>
            <a:pathLst>
              <a:path w="470297" h="1079004">
                <a:moveTo>
                  <a:pt x="0" y="0"/>
                </a:moveTo>
                <a:cubicBezTo>
                  <a:pt x="51097" y="2977"/>
                  <a:pt x="131216" y="4465"/>
                  <a:pt x="240357" y="4465"/>
                </a:cubicBezTo>
                <a:cubicBezTo>
                  <a:pt x="339576" y="4465"/>
                  <a:pt x="416222" y="2977"/>
                  <a:pt x="470297" y="0"/>
                </a:cubicBezTo>
                <a:lnTo>
                  <a:pt x="470297" y="30510"/>
                </a:lnTo>
                <a:cubicBezTo>
                  <a:pt x="436066" y="31998"/>
                  <a:pt x="411261" y="35967"/>
                  <a:pt x="395882" y="42416"/>
                </a:cubicBezTo>
                <a:cubicBezTo>
                  <a:pt x="380504" y="48865"/>
                  <a:pt x="370086" y="60772"/>
                  <a:pt x="364629" y="78135"/>
                </a:cubicBezTo>
                <a:cubicBezTo>
                  <a:pt x="359172" y="95498"/>
                  <a:pt x="356443" y="123279"/>
                  <a:pt x="356443" y="161479"/>
                </a:cubicBezTo>
                <a:lnTo>
                  <a:pt x="356443" y="917526"/>
                </a:lnTo>
                <a:cubicBezTo>
                  <a:pt x="356443" y="955725"/>
                  <a:pt x="359172" y="983506"/>
                  <a:pt x="364629" y="1000869"/>
                </a:cubicBezTo>
                <a:cubicBezTo>
                  <a:pt x="370086" y="1018233"/>
                  <a:pt x="380504" y="1030139"/>
                  <a:pt x="395882"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7" name="Picture Placeholder 46"/>
          <p:cNvSpPr>
            <a:spLocks noGrp="1"/>
          </p:cNvSpPr>
          <p:nvPr>
            <p:ph type="pic" sz="quarter" idx="20" hasCustomPrompt="1"/>
          </p:nvPr>
        </p:nvSpPr>
        <p:spPr>
          <a:xfrm>
            <a:off x="15300550" y="3330751"/>
            <a:ext cx="1489273" cy="1438450"/>
          </a:xfrm>
          <a:custGeom>
            <a:rect l="l" t="t" r="r" b="b"/>
            <a:pathLst>
              <a:path w="1116955" h="1079004">
                <a:moveTo>
                  <a:pt x="0" y="0"/>
                </a:moveTo>
                <a:cubicBezTo>
                  <a:pt x="51097" y="2977"/>
                  <a:pt x="131217" y="4465"/>
                  <a:pt x="240357" y="4465"/>
                </a:cubicBezTo>
                <a:cubicBezTo>
                  <a:pt x="339576" y="4465"/>
                  <a:pt x="416222" y="2977"/>
                  <a:pt x="470297" y="0"/>
                </a:cubicBezTo>
                <a:lnTo>
                  <a:pt x="470297" y="30510"/>
                </a:lnTo>
                <a:cubicBezTo>
                  <a:pt x="436066" y="31998"/>
                  <a:pt x="411261" y="35967"/>
                  <a:pt x="395883" y="42416"/>
                </a:cubicBezTo>
                <a:cubicBezTo>
                  <a:pt x="380504" y="48865"/>
                  <a:pt x="370086" y="60772"/>
                  <a:pt x="364629" y="78135"/>
                </a:cubicBezTo>
                <a:cubicBezTo>
                  <a:pt x="359172" y="95498"/>
                  <a:pt x="356443" y="123279"/>
                  <a:pt x="356443" y="161479"/>
                </a:cubicBezTo>
                <a:lnTo>
                  <a:pt x="356443" y="520899"/>
                </a:lnTo>
                <a:lnTo>
                  <a:pt x="760511" y="520899"/>
                </a:lnTo>
                <a:lnTo>
                  <a:pt x="760511" y="161479"/>
                </a:lnTo>
                <a:cubicBezTo>
                  <a:pt x="760511" y="123279"/>
                  <a:pt x="757659" y="95498"/>
                  <a:pt x="751954" y="78135"/>
                </a:cubicBezTo>
                <a:cubicBezTo>
                  <a:pt x="746249" y="60772"/>
                  <a:pt x="735583" y="48865"/>
                  <a:pt x="719956" y="42416"/>
                </a:cubicBezTo>
                <a:cubicBezTo>
                  <a:pt x="704329" y="35967"/>
                  <a:pt x="679648" y="31998"/>
                  <a:pt x="645914" y="30510"/>
                </a:cubicBezTo>
                <a:lnTo>
                  <a:pt x="645914" y="0"/>
                </a:lnTo>
                <a:cubicBezTo>
                  <a:pt x="702468" y="2977"/>
                  <a:pt x="782340" y="4465"/>
                  <a:pt x="885527" y="4465"/>
                </a:cubicBezTo>
                <a:cubicBezTo>
                  <a:pt x="989211" y="4465"/>
                  <a:pt x="1066353" y="2977"/>
                  <a:pt x="1116955" y="0"/>
                </a:cubicBezTo>
                <a:lnTo>
                  <a:pt x="1116955" y="30510"/>
                </a:lnTo>
                <a:cubicBezTo>
                  <a:pt x="1082724" y="31998"/>
                  <a:pt x="1057919" y="35967"/>
                  <a:pt x="1042541" y="42416"/>
                </a:cubicBezTo>
                <a:cubicBezTo>
                  <a:pt x="1027162" y="48865"/>
                  <a:pt x="1016620" y="60772"/>
                  <a:pt x="1010915" y="78135"/>
                </a:cubicBezTo>
                <a:cubicBezTo>
                  <a:pt x="1005210" y="95498"/>
                  <a:pt x="1002357" y="123279"/>
                  <a:pt x="1002357" y="161479"/>
                </a:cubicBezTo>
                <a:lnTo>
                  <a:pt x="1002357" y="917526"/>
                </a:lnTo>
                <a:cubicBezTo>
                  <a:pt x="1002357" y="955725"/>
                  <a:pt x="1005210" y="983506"/>
                  <a:pt x="1010915" y="1000869"/>
                </a:cubicBezTo>
                <a:cubicBezTo>
                  <a:pt x="1016620" y="1018233"/>
                  <a:pt x="1027162" y="1030139"/>
                  <a:pt x="1042541" y="1036588"/>
                </a:cubicBezTo>
                <a:cubicBezTo>
                  <a:pt x="1057919" y="1043037"/>
                  <a:pt x="1082724" y="1047006"/>
                  <a:pt x="1116955" y="1048494"/>
                </a:cubicBezTo>
                <a:lnTo>
                  <a:pt x="1116955" y="1079004"/>
                </a:lnTo>
                <a:cubicBezTo>
                  <a:pt x="1066353" y="1076028"/>
                  <a:pt x="989211" y="1074539"/>
                  <a:pt x="885527" y="1074539"/>
                </a:cubicBezTo>
                <a:cubicBezTo>
                  <a:pt x="782340" y="1074539"/>
                  <a:pt x="702468" y="1076028"/>
                  <a:pt x="645914" y="1079004"/>
                </a:cubicBezTo>
                <a:lnTo>
                  <a:pt x="645914" y="1048494"/>
                </a:lnTo>
                <a:cubicBezTo>
                  <a:pt x="679648" y="1047006"/>
                  <a:pt x="704329" y="1043037"/>
                  <a:pt x="719956" y="1036588"/>
                </a:cubicBezTo>
                <a:cubicBezTo>
                  <a:pt x="735583" y="1030139"/>
                  <a:pt x="746249" y="1018233"/>
                  <a:pt x="751954" y="1000869"/>
                </a:cubicBezTo>
                <a:cubicBezTo>
                  <a:pt x="757659" y="983506"/>
                  <a:pt x="760511" y="955725"/>
                  <a:pt x="760511" y="917526"/>
                </a:cubicBezTo>
                <a:lnTo>
                  <a:pt x="760511" y="551409"/>
                </a:lnTo>
                <a:lnTo>
                  <a:pt x="356443" y="551409"/>
                </a:ln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5" name="Picture Placeholder 44"/>
          <p:cNvSpPr>
            <a:spLocks noGrp="1"/>
          </p:cNvSpPr>
          <p:nvPr>
            <p:ph type="pic" sz="quarter" idx="19" hasCustomPrompt="1"/>
          </p:nvPr>
        </p:nvSpPr>
        <p:spPr>
          <a:xfrm>
            <a:off x="13439384" y="3301982"/>
            <a:ext cx="1359297" cy="1495988"/>
          </a:xfrm>
          <a:custGeom>
            <a:rect l="l" t="t" r="r" b="b"/>
            <a:pathLst>
              <a:path w="1019473" h="1122164">
                <a:moveTo>
                  <a:pt x="551408" y="0"/>
                </a:moveTo>
                <a:cubicBezTo>
                  <a:pt x="613916" y="0"/>
                  <a:pt x="666874" y="8558"/>
                  <a:pt x="710282" y="25673"/>
                </a:cubicBezTo>
                <a:cubicBezTo>
                  <a:pt x="753691" y="42788"/>
                  <a:pt x="796231" y="67221"/>
                  <a:pt x="837903" y="98971"/>
                </a:cubicBezTo>
                <a:cubicBezTo>
                  <a:pt x="850305" y="108397"/>
                  <a:pt x="860475" y="113110"/>
                  <a:pt x="868412" y="113110"/>
                </a:cubicBezTo>
                <a:cubicBezTo>
                  <a:pt x="878830" y="113110"/>
                  <a:pt x="887016" y="105916"/>
                  <a:pt x="892969" y="91529"/>
                </a:cubicBezTo>
                <a:cubicBezTo>
                  <a:pt x="898922" y="77143"/>
                  <a:pt x="903635" y="53826"/>
                  <a:pt x="907108" y="21580"/>
                </a:cubicBezTo>
                <a:lnTo>
                  <a:pt x="942082" y="21580"/>
                </a:lnTo>
                <a:cubicBezTo>
                  <a:pt x="938114" y="90537"/>
                  <a:pt x="936129" y="213569"/>
                  <a:pt x="936129" y="390674"/>
                </a:cubicBezTo>
                <a:lnTo>
                  <a:pt x="900410" y="390674"/>
                </a:lnTo>
                <a:cubicBezTo>
                  <a:pt x="892969" y="322213"/>
                  <a:pt x="881311" y="266527"/>
                  <a:pt x="865436" y="223614"/>
                </a:cubicBezTo>
                <a:cubicBezTo>
                  <a:pt x="849561" y="180702"/>
                  <a:pt x="823268" y="144363"/>
                  <a:pt x="786557" y="114598"/>
                </a:cubicBezTo>
                <a:cubicBezTo>
                  <a:pt x="762248" y="91281"/>
                  <a:pt x="732235" y="73050"/>
                  <a:pt x="696516" y="59904"/>
                </a:cubicBezTo>
                <a:cubicBezTo>
                  <a:pt x="660797" y="46757"/>
                  <a:pt x="624334" y="40184"/>
                  <a:pt x="587127" y="40184"/>
                </a:cubicBezTo>
                <a:cubicBezTo>
                  <a:pt x="516186" y="40184"/>
                  <a:pt x="457151" y="64368"/>
                  <a:pt x="410022" y="112737"/>
                </a:cubicBezTo>
                <a:cubicBezTo>
                  <a:pt x="362893" y="161107"/>
                  <a:pt x="328042" y="224979"/>
                  <a:pt x="305470" y="304354"/>
                </a:cubicBezTo>
                <a:cubicBezTo>
                  <a:pt x="282898" y="383729"/>
                  <a:pt x="271612" y="470297"/>
                  <a:pt x="271612" y="564059"/>
                </a:cubicBezTo>
                <a:cubicBezTo>
                  <a:pt x="271612" y="915789"/>
                  <a:pt x="369094" y="1091655"/>
                  <a:pt x="564059" y="1091655"/>
                </a:cubicBezTo>
                <a:cubicBezTo>
                  <a:pt x="608211" y="1091655"/>
                  <a:pt x="644178" y="1081485"/>
                  <a:pt x="671959" y="1061145"/>
                </a:cubicBezTo>
                <a:cubicBezTo>
                  <a:pt x="685354" y="1052215"/>
                  <a:pt x="694780" y="1041549"/>
                  <a:pt x="700237" y="1029147"/>
                </a:cubicBezTo>
                <a:cubicBezTo>
                  <a:pt x="705694" y="1016744"/>
                  <a:pt x="708422" y="1000869"/>
                  <a:pt x="708422" y="981522"/>
                </a:cubicBezTo>
                <a:lnTo>
                  <a:pt x="708422" y="832694"/>
                </a:lnTo>
                <a:cubicBezTo>
                  <a:pt x="708422" y="785069"/>
                  <a:pt x="704453" y="750218"/>
                  <a:pt x="696516" y="728142"/>
                </a:cubicBezTo>
                <a:cubicBezTo>
                  <a:pt x="688578" y="706066"/>
                  <a:pt x="674316" y="690935"/>
                  <a:pt x="653728" y="682749"/>
                </a:cubicBezTo>
                <a:cubicBezTo>
                  <a:pt x="633140" y="674564"/>
                  <a:pt x="600274" y="669479"/>
                  <a:pt x="555129" y="667494"/>
                </a:cubicBezTo>
                <a:lnTo>
                  <a:pt x="555129" y="636985"/>
                </a:lnTo>
                <a:cubicBezTo>
                  <a:pt x="613668" y="640457"/>
                  <a:pt x="700485" y="642194"/>
                  <a:pt x="815578" y="642194"/>
                </a:cubicBezTo>
                <a:cubicBezTo>
                  <a:pt x="909340" y="642194"/>
                  <a:pt x="977305" y="640457"/>
                  <a:pt x="1019473" y="636985"/>
                </a:cubicBezTo>
                <a:lnTo>
                  <a:pt x="1019473" y="667494"/>
                </a:lnTo>
                <a:cubicBezTo>
                  <a:pt x="998637" y="669479"/>
                  <a:pt x="983754" y="673572"/>
                  <a:pt x="974824" y="679773"/>
                </a:cubicBezTo>
                <a:cubicBezTo>
                  <a:pt x="965895" y="685974"/>
                  <a:pt x="959694" y="697632"/>
                  <a:pt x="956221" y="714747"/>
                </a:cubicBezTo>
                <a:cubicBezTo>
                  <a:pt x="952748" y="731863"/>
                  <a:pt x="951012" y="759768"/>
                  <a:pt x="951012" y="798463"/>
                </a:cubicBezTo>
                <a:lnTo>
                  <a:pt x="951012" y="1100584"/>
                </a:lnTo>
                <a:lnTo>
                  <a:pt x="920502" y="1100584"/>
                </a:lnTo>
                <a:cubicBezTo>
                  <a:pt x="919510" y="1079252"/>
                  <a:pt x="915293" y="1059408"/>
                  <a:pt x="907852" y="1041053"/>
                </a:cubicBezTo>
                <a:cubicBezTo>
                  <a:pt x="900410" y="1022697"/>
                  <a:pt x="889992" y="1013520"/>
                  <a:pt x="876598" y="1013520"/>
                </a:cubicBezTo>
                <a:cubicBezTo>
                  <a:pt x="859731" y="1013520"/>
                  <a:pt x="832198" y="1024186"/>
                  <a:pt x="793998" y="1045518"/>
                </a:cubicBezTo>
                <a:cubicBezTo>
                  <a:pt x="705694" y="1096615"/>
                  <a:pt x="622350" y="1122164"/>
                  <a:pt x="543967" y="1122164"/>
                </a:cubicBezTo>
                <a:cubicBezTo>
                  <a:pt x="426889" y="1122164"/>
                  <a:pt x="327670" y="1100460"/>
                  <a:pt x="246311" y="1057052"/>
                </a:cubicBezTo>
                <a:cubicBezTo>
                  <a:pt x="164951" y="1013644"/>
                  <a:pt x="103560" y="950888"/>
                  <a:pt x="62136" y="868784"/>
                </a:cubicBezTo>
                <a:cubicBezTo>
                  <a:pt x="20712" y="786681"/>
                  <a:pt x="0" y="688082"/>
                  <a:pt x="0" y="572989"/>
                </a:cubicBezTo>
                <a:cubicBezTo>
                  <a:pt x="0" y="459383"/>
                  <a:pt x="23441" y="359296"/>
                  <a:pt x="70322" y="272728"/>
                </a:cubicBezTo>
                <a:cubicBezTo>
                  <a:pt x="117202" y="186159"/>
                  <a:pt x="182439" y="119063"/>
                  <a:pt x="266030" y="71438"/>
                </a:cubicBezTo>
                <a:cubicBezTo>
                  <a:pt x="349622" y="23813"/>
                  <a:pt x="444748" y="0"/>
                  <a:pt x="551408"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3" name="Picture Placeholder 42"/>
          <p:cNvSpPr>
            <a:spLocks noGrp="1"/>
          </p:cNvSpPr>
          <p:nvPr>
            <p:ph type="pic" sz="quarter" idx="18" hasCustomPrompt="1"/>
          </p:nvPr>
        </p:nvSpPr>
        <p:spPr>
          <a:xfrm>
            <a:off x="11912723" y="3330751"/>
            <a:ext cx="1086445" cy="1438450"/>
          </a:xfrm>
          <a:custGeom>
            <a:rect l="l" t="t" r="r" b="b"/>
            <a:pathLst>
              <a:path w="814834" h="1079004">
                <a:moveTo>
                  <a:pt x="0" y="0"/>
                </a:moveTo>
                <a:cubicBezTo>
                  <a:pt x="109636" y="2977"/>
                  <a:pt x="275084" y="4465"/>
                  <a:pt x="496341" y="4465"/>
                </a:cubicBezTo>
                <a:cubicBezTo>
                  <a:pt x="645666" y="4465"/>
                  <a:pt x="751830" y="2977"/>
                  <a:pt x="814834" y="0"/>
                </a:cubicBezTo>
                <a:cubicBezTo>
                  <a:pt x="807888" y="86817"/>
                  <a:pt x="804416" y="163959"/>
                  <a:pt x="804416" y="231428"/>
                </a:cubicBezTo>
                <a:cubicBezTo>
                  <a:pt x="804416" y="279549"/>
                  <a:pt x="805904" y="318244"/>
                  <a:pt x="808881" y="347514"/>
                </a:cubicBezTo>
                <a:lnTo>
                  <a:pt x="773906" y="347514"/>
                </a:lnTo>
                <a:cubicBezTo>
                  <a:pt x="760511" y="269627"/>
                  <a:pt x="742404" y="207864"/>
                  <a:pt x="719584" y="162223"/>
                </a:cubicBezTo>
                <a:cubicBezTo>
                  <a:pt x="696763" y="116582"/>
                  <a:pt x="668610" y="83964"/>
                  <a:pt x="635124" y="64368"/>
                </a:cubicBezTo>
                <a:cubicBezTo>
                  <a:pt x="601637" y="44773"/>
                  <a:pt x="560586" y="34975"/>
                  <a:pt x="511968" y="34975"/>
                </a:cubicBezTo>
                <a:lnTo>
                  <a:pt x="461367" y="34975"/>
                </a:lnTo>
                <a:cubicBezTo>
                  <a:pt x="429617" y="34975"/>
                  <a:pt x="406673" y="37579"/>
                  <a:pt x="392534" y="42788"/>
                </a:cubicBezTo>
                <a:cubicBezTo>
                  <a:pt x="378395" y="47997"/>
                  <a:pt x="368845" y="57919"/>
                  <a:pt x="363884" y="72554"/>
                </a:cubicBezTo>
                <a:cubicBezTo>
                  <a:pt x="358923" y="87189"/>
                  <a:pt x="356443" y="110877"/>
                  <a:pt x="356443" y="143619"/>
                </a:cubicBezTo>
                <a:lnTo>
                  <a:pt x="356443" y="527596"/>
                </a:lnTo>
                <a:lnTo>
                  <a:pt x="410021" y="527596"/>
                </a:lnTo>
                <a:cubicBezTo>
                  <a:pt x="464095" y="527596"/>
                  <a:pt x="505023" y="507628"/>
                  <a:pt x="532804" y="467693"/>
                </a:cubicBezTo>
                <a:cubicBezTo>
                  <a:pt x="560586" y="427757"/>
                  <a:pt x="579933" y="380504"/>
                  <a:pt x="590847" y="325934"/>
                </a:cubicBezTo>
                <a:lnTo>
                  <a:pt x="625822" y="325934"/>
                </a:lnTo>
                <a:cubicBezTo>
                  <a:pt x="622349" y="376039"/>
                  <a:pt x="620613" y="423912"/>
                  <a:pt x="620613" y="469553"/>
                </a:cubicBezTo>
                <a:lnTo>
                  <a:pt x="621357" y="542479"/>
                </a:lnTo>
                <a:cubicBezTo>
                  <a:pt x="621357" y="595561"/>
                  <a:pt x="624582" y="667742"/>
                  <a:pt x="631031" y="759024"/>
                </a:cubicBezTo>
                <a:lnTo>
                  <a:pt x="595312" y="759024"/>
                </a:lnTo>
                <a:cubicBezTo>
                  <a:pt x="574476" y="625078"/>
                  <a:pt x="512713" y="558106"/>
                  <a:pt x="410021" y="558106"/>
                </a:cubicBezTo>
                <a:lnTo>
                  <a:pt x="356443" y="558106"/>
                </a:lnTo>
                <a:lnTo>
                  <a:pt x="356443" y="908596"/>
                </a:lnTo>
                <a:cubicBezTo>
                  <a:pt x="356443" y="949276"/>
                  <a:pt x="360660" y="978917"/>
                  <a:pt x="369093" y="997521"/>
                </a:cubicBezTo>
                <a:cubicBezTo>
                  <a:pt x="377527" y="1016124"/>
                  <a:pt x="392782" y="1028651"/>
                  <a:pt x="414858" y="1035100"/>
                </a:cubicBezTo>
                <a:cubicBezTo>
                  <a:pt x="436934" y="1041549"/>
                  <a:pt x="471785" y="1045022"/>
                  <a:pt x="519410" y="1045518"/>
                </a:cubicBezTo>
                <a:lnTo>
                  <a:pt x="519410" y="1079004"/>
                </a:lnTo>
                <a:cubicBezTo>
                  <a:pt x="394394" y="1076028"/>
                  <a:pt x="301377" y="1074539"/>
                  <a:pt x="240357" y="1074539"/>
                </a:cubicBezTo>
                <a:cubicBezTo>
                  <a:pt x="211088" y="1074539"/>
                  <a:pt x="130968"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1" name="Picture Placeholder 40"/>
          <p:cNvSpPr>
            <a:spLocks noGrp="1"/>
          </p:cNvSpPr>
          <p:nvPr>
            <p:ph type="pic" sz="quarter" idx="17" hasCustomPrompt="1"/>
          </p:nvPr>
        </p:nvSpPr>
        <p:spPr>
          <a:xfrm>
            <a:off x="10182963" y="3330751"/>
            <a:ext cx="1127124" cy="1438450"/>
          </a:xfrm>
          <a:custGeom>
            <a:rect l="l" t="t" r="r" b="b"/>
            <a:pathLst>
              <a:path w="845343" h="1079004">
                <a:moveTo>
                  <a:pt x="0" y="0"/>
                </a:moveTo>
                <a:cubicBezTo>
                  <a:pt x="109637" y="2977"/>
                  <a:pt x="275084" y="4465"/>
                  <a:pt x="496342" y="4465"/>
                </a:cubicBezTo>
                <a:cubicBezTo>
                  <a:pt x="645666" y="4465"/>
                  <a:pt x="751830" y="2977"/>
                  <a:pt x="814834" y="0"/>
                </a:cubicBezTo>
                <a:cubicBezTo>
                  <a:pt x="807888" y="83840"/>
                  <a:pt x="804416" y="158998"/>
                  <a:pt x="804416" y="225475"/>
                </a:cubicBezTo>
                <a:cubicBezTo>
                  <a:pt x="804416" y="270619"/>
                  <a:pt x="805904" y="305098"/>
                  <a:pt x="808881" y="328910"/>
                </a:cubicBezTo>
                <a:lnTo>
                  <a:pt x="773906" y="328910"/>
                </a:lnTo>
                <a:cubicBezTo>
                  <a:pt x="763488" y="254992"/>
                  <a:pt x="747613" y="196701"/>
                  <a:pt x="726281" y="154037"/>
                </a:cubicBezTo>
                <a:cubicBezTo>
                  <a:pt x="704950" y="111373"/>
                  <a:pt x="677913" y="80863"/>
                  <a:pt x="645170" y="62508"/>
                </a:cubicBezTo>
                <a:cubicBezTo>
                  <a:pt x="612428" y="44153"/>
                  <a:pt x="571996" y="34975"/>
                  <a:pt x="523875" y="34975"/>
                </a:cubicBezTo>
                <a:lnTo>
                  <a:pt x="461368" y="34975"/>
                </a:lnTo>
                <a:cubicBezTo>
                  <a:pt x="429617" y="34975"/>
                  <a:pt x="406673" y="37579"/>
                  <a:pt x="392534" y="42788"/>
                </a:cubicBezTo>
                <a:cubicBezTo>
                  <a:pt x="378395" y="47997"/>
                  <a:pt x="368846" y="57919"/>
                  <a:pt x="363885" y="72554"/>
                </a:cubicBezTo>
                <a:cubicBezTo>
                  <a:pt x="358924" y="87189"/>
                  <a:pt x="356443" y="110877"/>
                  <a:pt x="356443" y="143619"/>
                </a:cubicBezTo>
                <a:lnTo>
                  <a:pt x="356443" y="520899"/>
                </a:lnTo>
                <a:lnTo>
                  <a:pt x="404813" y="520899"/>
                </a:lnTo>
                <a:cubicBezTo>
                  <a:pt x="459383" y="520899"/>
                  <a:pt x="500559" y="501055"/>
                  <a:pt x="528340" y="461367"/>
                </a:cubicBezTo>
                <a:cubicBezTo>
                  <a:pt x="556122" y="421680"/>
                  <a:pt x="575469" y="374551"/>
                  <a:pt x="586383" y="319981"/>
                </a:cubicBezTo>
                <a:lnTo>
                  <a:pt x="621358" y="319981"/>
                </a:lnTo>
                <a:cubicBezTo>
                  <a:pt x="617885" y="370086"/>
                  <a:pt x="616148" y="417959"/>
                  <a:pt x="616148" y="463600"/>
                </a:cubicBezTo>
                <a:lnTo>
                  <a:pt x="616893" y="536526"/>
                </a:lnTo>
                <a:cubicBezTo>
                  <a:pt x="616893" y="588119"/>
                  <a:pt x="619869" y="660301"/>
                  <a:pt x="625822" y="753071"/>
                </a:cubicBezTo>
                <a:lnTo>
                  <a:pt x="590848" y="753071"/>
                </a:lnTo>
                <a:cubicBezTo>
                  <a:pt x="570508" y="618629"/>
                  <a:pt x="508496" y="551409"/>
                  <a:pt x="404813" y="551409"/>
                </a:cubicBezTo>
                <a:lnTo>
                  <a:pt x="356443" y="551409"/>
                </a:lnTo>
                <a:lnTo>
                  <a:pt x="356443" y="935385"/>
                </a:lnTo>
                <a:cubicBezTo>
                  <a:pt x="356443" y="968127"/>
                  <a:pt x="358924" y="991816"/>
                  <a:pt x="363885" y="1006451"/>
                </a:cubicBezTo>
                <a:cubicBezTo>
                  <a:pt x="368846" y="1021085"/>
                  <a:pt x="378395" y="1031007"/>
                  <a:pt x="392534" y="1036216"/>
                </a:cubicBezTo>
                <a:cubicBezTo>
                  <a:pt x="406673" y="1041425"/>
                  <a:pt x="429617" y="1044030"/>
                  <a:pt x="461368" y="1044030"/>
                </a:cubicBezTo>
                <a:lnTo>
                  <a:pt x="536526" y="1044030"/>
                </a:lnTo>
                <a:cubicBezTo>
                  <a:pt x="607963" y="1044030"/>
                  <a:pt x="665882" y="1019225"/>
                  <a:pt x="710283" y="969616"/>
                </a:cubicBezTo>
                <a:cubicBezTo>
                  <a:pt x="754682" y="920006"/>
                  <a:pt x="786060" y="836662"/>
                  <a:pt x="804416" y="719584"/>
                </a:cubicBezTo>
                <a:lnTo>
                  <a:pt x="839390" y="719584"/>
                </a:lnTo>
                <a:cubicBezTo>
                  <a:pt x="836414" y="752823"/>
                  <a:pt x="834926" y="795487"/>
                  <a:pt x="834926" y="847576"/>
                </a:cubicBezTo>
                <a:cubicBezTo>
                  <a:pt x="834926" y="940842"/>
                  <a:pt x="838398" y="1017985"/>
                  <a:pt x="845343" y="1079004"/>
                </a:cubicBezTo>
                <a:cubicBezTo>
                  <a:pt x="776386" y="1076028"/>
                  <a:pt x="660053" y="1074539"/>
                  <a:pt x="496342" y="1074539"/>
                </a:cubicBezTo>
                <a:cubicBezTo>
                  <a:pt x="275084" y="1074539"/>
                  <a:pt x="109637" y="1076028"/>
                  <a:pt x="0" y="1079004"/>
                </a:cubicBezTo>
                <a:lnTo>
                  <a:pt x="0" y="1048494"/>
                </a:lnTo>
                <a:cubicBezTo>
                  <a:pt x="33735"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9" name="Picture Placeholder 38"/>
          <p:cNvSpPr>
            <a:spLocks noGrp="1"/>
          </p:cNvSpPr>
          <p:nvPr>
            <p:ph type="pic" sz="quarter" idx="16" hasCustomPrompt="1"/>
          </p:nvPr>
        </p:nvSpPr>
        <p:spPr>
          <a:xfrm>
            <a:off x="8295854" y="3330751"/>
            <a:ext cx="1417836" cy="1438450"/>
          </a:xfrm>
          <a:custGeom>
            <a:rect l="l" t="t" r="r" b="b"/>
            <a:pathLst>
              <a:path w="1063377" h="1079004">
                <a:moveTo>
                  <a:pt x="468809" y="27533"/>
                </a:moveTo>
                <a:cubicBezTo>
                  <a:pt x="437059" y="27533"/>
                  <a:pt x="413370" y="31130"/>
                  <a:pt x="397743" y="38324"/>
                </a:cubicBezTo>
                <a:cubicBezTo>
                  <a:pt x="382117" y="45517"/>
                  <a:pt x="371327" y="58291"/>
                  <a:pt x="365374" y="76647"/>
                </a:cubicBezTo>
                <a:cubicBezTo>
                  <a:pt x="359420" y="95002"/>
                  <a:pt x="356443" y="122287"/>
                  <a:pt x="356443" y="158502"/>
                </a:cubicBezTo>
                <a:lnTo>
                  <a:pt x="356443" y="920502"/>
                </a:lnTo>
                <a:cubicBezTo>
                  <a:pt x="356443" y="957213"/>
                  <a:pt x="359420" y="984622"/>
                  <a:pt x="365374" y="1002730"/>
                </a:cubicBezTo>
                <a:cubicBezTo>
                  <a:pt x="371327" y="1020837"/>
                  <a:pt x="382240" y="1033488"/>
                  <a:pt x="398115" y="1040681"/>
                </a:cubicBezTo>
                <a:cubicBezTo>
                  <a:pt x="413991" y="1047874"/>
                  <a:pt x="438051" y="1051471"/>
                  <a:pt x="470297" y="1051471"/>
                </a:cubicBezTo>
                <a:cubicBezTo>
                  <a:pt x="554137" y="1051471"/>
                  <a:pt x="620986" y="1031751"/>
                  <a:pt x="670843" y="992312"/>
                </a:cubicBezTo>
                <a:cubicBezTo>
                  <a:pt x="720700" y="952872"/>
                  <a:pt x="756419" y="895325"/>
                  <a:pt x="777999" y="819671"/>
                </a:cubicBezTo>
                <a:cubicBezTo>
                  <a:pt x="799579" y="744017"/>
                  <a:pt x="810369" y="648643"/>
                  <a:pt x="810369" y="533549"/>
                </a:cubicBezTo>
                <a:cubicBezTo>
                  <a:pt x="810369" y="417959"/>
                  <a:pt x="798835" y="323081"/>
                  <a:pt x="775767" y="248915"/>
                </a:cubicBezTo>
                <a:cubicBezTo>
                  <a:pt x="752698" y="174749"/>
                  <a:pt x="716111" y="119311"/>
                  <a:pt x="666006" y="82600"/>
                </a:cubicBezTo>
                <a:cubicBezTo>
                  <a:pt x="615900" y="45889"/>
                  <a:pt x="550168" y="27533"/>
                  <a:pt x="468809" y="27533"/>
                </a:cubicBezTo>
                <a:close/>
                <a:moveTo>
                  <a:pt x="0" y="0"/>
                </a:moveTo>
                <a:cubicBezTo>
                  <a:pt x="64989" y="3473"/>
                  <a:pt x="126256" y="5209"/>
                  <a:pt x="183803" y="5209"/>
                </a:cubicBezTo>
                <a:lnTo>
                  <a:pt x="231428" y="4465"/>
                </a:lnTo>
                <a:cubicBezTo>
                  <a:pt x="374303" y="1489"/>
                  <a:pt x="453926" y="0"/>
                  <a:pt x="470297" y="0"/>
                </a:cubicBezTo>
                <a:cubicBezTo>
                  <a:pt x="668734" y="0"/>
                  <a:pt x="817191" y="44897"/>
                  <a:pt x="915666" y="134690"/>
                </a:cubicBezTo>
                <a:cubicBezTo>
                  <a:pt x="1014140" y="224483"/>
                  <a:pt x="1063377" y="355451"/>
                  <a:pt x="1063377" y="527596"/>
                </a:cubicBezTo>
                <a:cubicBezTo>
                  <a:pt x="1063377" y="638225"/>
                  <a:pt x="1039316" y="735087"/>
                  <a:pt x="991195" y="818183"/>
                </a:cubicBezTo>
                <a:cubicBezTo>
                  <a:pt x="943075" y="901279"/>
                  <a:pt x="873373" y="965523"/>
                  <a:pt x="782092" y="1010915"/>
                </a:cubicBezTo>
                <a:cubicBezTo>
                  <a:pt x="690810" y="1056308"/>
                  <a:pt x="582415" y="1079004"/>
                  <a:pt x="456903" y="1079004"/>
                </a:cubicBezTo>
                <a:cubicBezTo>
                  <a:pt x="442020" y="1079004"/>
                  <a:pt x="407169" y="1078260"/>
                  <a:pt x="352351" y="1076772"/>
                </a:cubicBezTo>
                <a:cubicBezTo>
                  <a:pt x="297532" y="1075284"/>
                  <a:pt x="258217" y="1074539"/>
                  <a:pt x="234404" y="1074539"/>
                </a:cubicBezTo>
                <a:cubicBezTo>
                  <a:pt x="129729" y="1074539"/>
                  <a:pt x="51594" y="1076028"/>
                  <a:pt x="0" y="1079004"/>
                </a:cubicBezTo>
                <a:lnTo>
                  <a:pt x="0" y="1048494"/>
                </a:lnTo>
                <a:cubicBezTo>
                  <a:pt x="33735"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7" name="Picture Placeholder 36"/>
          <p:cNvSpPr>
            <a:spLocks noGrp="1"/>
          </p:cNvSpPr>
          <p:nvPr>
            <p:ph type="pic" sz="quarter" idx="15" hasCustomPrompt="1"/>
          </p:nvPr>
        </p:nvSpPr>
        <p:spPr>
          <a:xfrm>
            <a:off x="6494534" y="3301982"/>
            <a:ext cx="1231305" cy="1495988"/>
          </a:xfrm>
          <a:custGeom>
            <a:rect l="l" t="t" r="r" b="b"/>
            <a:pathLst>
              <a:path w="923478" h="1122164">
                <a:moveTo>
                  <a:pt x="539502" y="0"/>
                </a:moveTo>
                <a:cubicBezTo>
                  <a:pt x="600026" y="0"/>
                  <a:pt x="651744" y="8682"/>
                  <a:pt x="694656" y="26045"/>
                </a:cubicBezTo>
                <a:cubicBezTo>
                  <a:pt x="737568" y="43408"/>
                  <a:pt x="779364" y="67717"/>
                  <a:pt x="820043" y="98971"/>
                </a:cubicBezTo>
                <a:cubicBezTo>
                  <a:pt x="831454" y="107901"/>
                  <a:pt x="841376" y="112365"/>
                  <a:pt x="849809" y="112365"/>
                </a:cubicBezTo>
                <a:cubicBezTo>
                  <a:pt x="870645" y="112365"/>
                  <a:pt x="883543" y="82104"/>
                  <a:pt x="888504" y="21580"/>
                </a:cubicBezTo>
                <a:lnTo>
                  <a:pt x="923479" y="21580"/>
                </a:lnTo>
                <a:cubicBezTo>
                  <a:pt x="919511" y="90537"/>
                  <a:pt x="917526" y="213569"/>
                  <a:pt x="917526" y="390674"/>
                </a:cubicBezTo>
                <a:lnTo>
                  <a:pt x="882552" y="390674"/>
                </a:lnTo>
                <a:cubicBezTo>
                  <a:pt x="876102" y="339576"/>
                  <a:pt x="869033" y="298029"/>
                  <a:pt x="861344" y="266030"/>
                </a:cubicBezTo>
                <a:cubicBezTo>
                  <a:pt x="853654" y="234032"/>
                  <a:pt x="842492" y="205879"/>
                  <a:pt x="827857" y="181571"/>
                </a:cubicBezTo>
                <a:cubicBezTo>
                  <a:pt x="813222" y="157262"/>
                  <a:pt x="793255" y="134938"/>
                  <a:pt x="767954" y="114598"/>
                </a:cubicBezTo>
                <a:cubicBezTo>
                  <a:pt x="742653" y="90289"/>
                  <a:pt x="713135" y="71810"/>
                  <a:pt x="679401" y="59159"/>
                </a:cubicBezTo>
                <a:cubicBezTo>
                  <a:pt x="645667" y="46509"/>
                  <a:pt x="610692" y="40184"/>
                  <a:pt x="574478" y="40184"/>
                </a:cubicBezTo>
                <a:cubicBezTo>
                  <a:pt x="504528" y="40184"/>
                  <a:pt x="446981" y="64244"/>
                  <a:pt x="401836" y="112365"/>
                </a:cubicBezTo>
                <a:cubicBezTo>
                  <a:pt x="356692" y="160486"/>
                  <a:pt x="323702" y="223987"/>
                  <a:pt x="302866" y="302865"/>
                </a:cubicBezTo>
                <a:cubicBezTo>
                  <a:pt x="282030" y="381744"/>
                  <a:pt x="271612" y="468809"/>
                  <a:pt x="271612" y="564059"/>
                </a:cubicBezTo>
                <a:cubicBezTo>
                  <a:pt x="271612" y="659309"/>
                  <a:pt x="282526" y="746373"/>
                  <a:pt x="304355" y="825252"/>
                </a:cubicBezTo>
                <a:cubicBezTo>
                  <a:pt x="326182" y="904131"/>
                  <a:pt x="360289" y="967259"/>
                  <a:pt x="406674" y="1014636"/>
                </a:cubicBezTo>
                <a:cubicBezTo>
                  <a:pt x="453058" y="1062013"/>
                  <a:pt x="510978" y="1085701"/>
                  <a:pt x="580431" y="1085701"/>
                </a:cubicBezTo>
                <a:cubicBezTo>
                  <a:pt x="615653" y="1085701"/>
                  <a:pt x="650131" y="1079252"/>
                  <a:pt x="683866" y="1066354"/>
                </a:cubicBezTo>
                <a:cubicBezTo>
                  <a:pt x="717601" y="1053455"/>
                  <a:pt x="746125" y="1034852"/>
                  <a:pt x="769442" y="1010543"/>
                </a:cubicBezTo>
                <a:cubicBezTo>
                  <a:pt x="795239" y="990699"/>
                  <a:pt x="815455" y="967755"/>
                  <a:pt x="830089" y="941710"/>
                </a:cubicBezTo>
                <a:cubicBezTo>
                  <a:pt x="844725" y="915665"/>
                  <a:pt x="855638" y="885528"/>
                  <a:pt x="862831" y="851297"/>
                </a:cubicBezTo>
                <a:cubicBezTo>
                  <a:pt x="870025" y="817067"/>
                  <a:pt x="876598" y="772170"/>
                  <a:pt x="882552" y="716608"/>
                </a:cubicBezTo>
                <a:lnTo>
                  <a:pt x="917526" y="716608"/>
                </a:lnTo>
                <a:cubicBezTo>
                  <a:pt x="917526" y="900658"/>
                  <a:pt x="919511" y="1028651"/>
                  <a:pt x="923479" y="1100584"/>
                </a:cubicBezTo>
                <a:lnTo>
                  <a:pt x="888504" y="1100584"/>
                </a:lnTo>
                <a:cubicBezTo>
                  <a:pt x="886024" y="1068834"/>
                  <a:pt x="881931" y="1045890"/>
                  <a:pt x="876227" y="1031751"/>
                </a:cubicBezTo>
                <a:cubicBezTo>
                  <a:pt x="870522" y="1017613"/>
                  <a:pt x="862212" y="1010543"/>
                  <a:pt x="851297" y="1010543"/>
                </a:cubicBezTo>
                <a:cubicBezTo>
                  <a:pt x="843360" y="1010543"/>
                  <a:pt x="832942" y="1014760"/>
                  <a:pt x="820043" y="1023194"/>
                </a:cubicBezTo>
                <a:cubicBezTo>
                  <a:pt x="790278" y="1044030"/>
                  <a:pt x="762621" y="1061393"/>
                  <a:pt x="737072" y="1075283"/>
                </a:cubicBezTo>
                <a:cubicBezTo>
                  <a:pt x="711523" y="1089174"/>
                  <a:pt x="682254" y="1100460"/>
                  <a:pt x="649263" y="1109142"/>
                </a:cubicBezTo>
                <a:cubicBezTo>
                  <a:pt x="616273" y="1117823"/>
                  <a:pt x="579190" y="1122164"/>
                  <a:pt x="538015" y="1122164"/>
                </a:cubicBezTo>
                <a:cubicBezTo>
                  <a:pt x="430362" y="1122164"/>
                  <a:pt x="335980" y="1100336"/>
                  <a:pt x="254869" y="1056680"/>
                </a:cubicBezTo>
                <a:cubicBezTo>
                  <a:pt x="173757" y="1013024"/>
                  <a:pt x="111001" y="949648"/>
                  <a:pt x="66602" y="866552"/>
                </a:cubicBezTo>
                <a:cubicBezTo>
                  <a:pt x="22201" y="783456"/>
                  <a:pt x="0" y="684610"/>
                  <a:pt x="0" y="570012"/>
                </a:cubicBezTo>
                <a:cubicBezTo>
                  <a:pt x="0" y="457895"/>
                  <a:pt x="22821" y="358676"/>
                  <a:pt x="68461" y="272356"/>
                </a:cubicBezTo>
                <a:cubicBezTo>
                  <a:pt x="114103" y="186035"/>
                  <a:pt x="177850" y="119063"/>
                  <a:pt x="259706" y="71438"/>
                </a:cubicBezTo>
                <a:cubicBezTo>
                  <a:pt x="341561" y="23813"/>
                  <a:pt x="434827"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5" name="Picture Placeholder 34"/>
          <p:cNvSpPr>
            <a:spLocks noGrp="1"/>
          </p:cNvSpPr>
          <p:nvPr>
            <p:ph type="pic" sz="quarter" idx="14" hasCustomPrompt="1"/>
          </p:nvPr>
        </p:nvSpPr>
        <p:spPr>
          <a:xfrm>
            <a:off x="4813986" y="3330751"/>
            <a:ext cx="1235273" cy="1438450"/>
          </a:xfrm>
          <a:custGeom>
            <a:rect l="l" t="t" r="r" b="b"/>
            <a:pathLst>
              <a:path w="926454" h="1079004">
                <a:moveTo>
                  <a:pt x="356443" y="532061"/>
                </a:moveTo>
                <a:lnTo>
                  <a:pt x="356443" y="917526"/>
                </a:lnTo>
                <a:cubicBezTo>
                  <a:pt x="356443" y="954237"/>
                  <a:pt x="359048" y="981274"/>
                  <a:pt x="364257" y="998637"/>
                </a:cubicBezTo>
                <a:cubicBezTo>
                  <a:pt x="369466" y="1016000"/>
                  <a:pt x="379264" y="1027906"/>
                  <a:pt x="393650" y="1034356"/>
                </a:cubicBezTo>
                <a:cubicBezTo>
                  <a:pt x="408037" y="1040805"/>
                  <a:pt x="430609" y="1044030"/>
                  <a:pt x="461367" y="1044030"/>
                </a:cubicBezTo>
                <a:cubicBezTo>
                  <a:pt x="602754" y="1044030"/>
                  <a:pt x="673447" y="954981"/>
                  <a:pt x="673447" y="776883"/>
                </a:cubicBezTo>
                <a:cubicBezTo>
                  <a:pt x="673447" y="697012"/>
                  <a:pt x="653231" y="636241"/>
                  <a:pt x="612800" y="594569"/>
                </a:cubicBezTo>
                <a:cubicBezTo>
                  <a:pt x="572368" y="552897"/>
                  <a:pt x="508248" y="532061"/>
                  <a:pt x="420439" y="532061"/>
                </a:cubicBezTo>
                <a:close/>
                <a:moveTo>
                  <a:pt x="450949" y="30510"/>
                </a:moveTo>
                <a:cubicBezTo>
                  <a:pt x="423664" y="30510"/>
                  <a:pt x="403448" y="34107"/>
                  <a:pt x="390302" y="41300"/>
                </a:cubicBezTo>
                <a:cubicBezTo>
                  <a:pt x="377155" y="48493"/>
                  <a:pt x="368225" y="61144"/>
                  <a:pt x="363513" y="79251"/>
                </a:cubicBezTo>
                <a:cubicBezTo>
                  <a:pt x="358800" y="97359"/>
                  <a:pt x="356443" y="124768"/>
                  <a:pt x="356443" y="161479"/>
                </a:cubicBezTo>
                <a:lnTo>
                  <a:pt x="356443" y="506016"/>
                </a:lnTo>
                <a:lnTo>
                  <a:pt x="421928" y="506016"/>
                </a:lnTo>
                <a:cubicBezTo>
                  <a:pt x="487908" y="506016"/>
                  <a:pt x="534169" y="483444"/>
                  <a:pt x="560710" y="438299"/>
                </a:cubicBezTo>
                <a:cubicBezTo>
                  <a:pt x="587251" y="393155"/>
                  <a:pt x="600521" y="332879"/>
                  <a:pt x="600521" y="257473"/>
                </a:cubicBezTo>
                <a:cubicBezTo>
                  <a:pt x="600521" y="181075"/>
                  <a:pt x="588615" y="124148"/>
                  <a:pt x="564803" y="86693"/>
                </a:cubicBezTo>
                <a:cubicBezTo>
                  <a:pt x="540990" y="49238"/>
                  <a:pt x="503039" y="30510"/>
                  <a:pt x="450949" y="30510"/>
                </a:cubicBezTo>
                <a:close/>
                <a:moveTo>
                  <a:pt x="0" y="0"/>
                </a:moveTo>
                <a:cubicBezTo>
                  <a:pt x="51098" y="2977"/>
                  <a:pt x="128240" y="4465"/>
                  <a:pt x="231428" y="4465"/>
                </a:cubicBezTo>
                <a:cubicBezTo>
                  <a:pt x="272107" y="4465"/>
                  <a:pt x="317252" y="3969"/>
                  <a:pt x="366861" y="2977"/>
                </a:cubicBezTo>
                <a:cubicBezTo>
                  <a:pt x="416471" y="1985"/>
                  <a:pt x="450949" y="1489"/>
                  <a:pt x="470297" y="1489"/>
                </a:cubicBezTo>
                <a:cubicBezTo>
                  <a:pt x="552152" y="1489"/>
                  <a:pt x="621233" y="11534"/>
                  <a:pt x="677540" y="31626"/>
                </a:cubicBezTo>
                <a:cubicBezTo>
                  <a:pt x="733847" y="51718"/>
                  <a:pt x="776139" y="79747"/>
                  <a:pt x="804416" y="115714"/>
                </a:cubicBezTo>
                <a:cubicBezTo>
                  <a:pt x="832693" y="151681"/>
                  <a:pt x="846832" y="193477"/>
                  <a:pt x="846832" y="241102"/>
                </a:cubicBezTo>
                <a:cubicBezTo>
                  <a:pt x="846832" y="278805"/>
                  <a:pt x="835918" y="315764"/>
                  <a:pt x="814090" y="351979"/>
                </a:cubicBezTo>
                <a:cubicBezTo>
                  <a:pt x="792262" y="388194"/>
                  <a:pt x="758403" y="420316"/>
                  <a:pt x="712515" y="448345"/>
                </a:cubicBezTo>
                <a:cubicBezTo>
                  <a:pt x="666626" y="476374"/>
                  <a:pt x="609947" y="496590"/>
                  <a:pt x="542478" y="508992"/>
                </a:cubicBezTo>
                <a:lnTo>
                  <a:pt x="542478" y="511969"/>
                </a:lnTo>
                <a:cubicBezTo>
                  <a:pt x="632767" y="518914"/>
                  <a:pt x="706561" y="535657"/>
                  <a:pt x="763860" y="562199"/>
                </a:cubicBezTo>
                <a:cubicBezTo>
                  <a:pt x="821159" y="588740"/>
                  <a:pt x="862583" y="621234"/>
                  <a:pt x="888132" y="659681"/>
                </a:cubicBezTo>
                <a:cubicBezTo>
                  <a:pt x="913681" y="698128"/>
                  <a:pt x="926455" y="739428"/>
                  <a:pt x="926455" y="783580"/>
                </a:cubicBezTo>
                <a:cubicBezTo>
                  <a:pt x="926455" y="846584"/>
                  <a:pt x="909588" y="900286"/>
                  <a:pt x="875853" y="944687"/>
                </a:cubicBezTo>
                <a:cubicBezTo>
                  <a:pt x="842119" y="989087"/>
                  <a:pt x="793750" y="1022574"/>
                  <a:pt x="730746" y="1045146"/>
                </a:cubicBezTo>
                <a:cubicBezTo>
                  <a:pt x="667742" y="1067718"/>
                  <a:pt x="592832" y="1079004"/>
                  <a:pt x="506015" y="1079004"/>
                </a:cubicBezTo>
                <a:cubicBezTo>
                  <a:pt x="484187" y="1079004"/>
                  <a:pt x="446856" y="1078260"/>
                  <a:pt x="394022" y="1076772"/>
                </a:cubicBezTo>
                <a:cubicBezTo>
                  <a:pt x="341188" y="1075284"/>
                  <a:pt x="287982" y="1074539"/>
                  <a:pt x="234404" y="1074539"/>
                </a:cubicBezTo>
                <a:cubicBezTo>
                  <a:pt x="129728" y="1074539"/>
                  <a:pt x="51594"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3" name="Picture Placeholder 32"/>
          <p:cNvSpPr>
            <a:spLocks noGrp="1"/>
          </p:cNvSpPr>
          <p:nvPr>
            <p:ph type="pic" sz="quarter" idx="13" hasCustomPrompt="1"/>
          </p:nvPr>
        </p:nvSpPr>
        <p:spPr>
          <a:xfrm>
            <a:off x="2974668" y="3326784"/>
            <a:ext cx="1399976" cy="1442417"/>
          </a:xfrm>
          <a:custGeom>
            <a:rect l="l" t="t" r="r" b="b"/>
            <a:pathLst>
              <a:path w="1049982" h="1081980">
                <a:moveTo>
                  <a:pt x="421928" y="231427"/>
                </a:moveTo>
                <a:lnTo>
                  <a:pt x="264170" y="642937"/>
                </a:lnTo>
                <a:lnTo>
                  <a:pt x="572988" y="642937"/>
                </a:lnTo>
                <a:close/>
                <a:moveTo>
                  <a:pt x="478482" y="0"/>
                </a:moveTo>
                <a:cubicBezTo>
                  <a:pt x="494853" y="1488"/>
                  <a:pt x="512465" y="2232"/>
                  <a:pt x="531316" y="2232"/>
                </a:cubicBezTo>
                <a:cubicBezTo>
                  <a:pt x="551160" y="2232"/>
                  <a:pt x="568771" y="1488"/>
                  <a:pt x="584150" y="0"/>
                </a:cubicBezTo>
                <a:lnTo>
                  <a:pt x="953988" y="953988"/>
                </a:lnTo>
                <a:cubicBezTo>
                  <a:pt x="967383" y="987722"/>
                  <a:pt x="982514" y="1012155"/>
                  <a:pt x="999381" y="1027286"/>
                </a:cubicBezTo>
                <a:cubicBezTo>
                  <a:pt x="1016248" y="1042417"/>
                  <a:pt x="1033115" y="1050478"/>
                  <a:pt x="1049982" y="1051470"/>
                </a:cubicBezTo>
                <a:lnTo>
                  <a:pt x="1049982" y="1081980"/>
                </a:lnTo>
                <a:cubicBezTo>
                  <a:pt x="988963" y="1079004"/>
                  <a:pt x="911820" y="1077515"/>
                  <a:pt x="818554" y="1077515"/>
                </a:cubicBezTo>
                <a:cubicBezTo>
                  <a:pt x="714375" y="1077515"/>
                  <a:pt x="637232" y="1079004"/>
                  <a:pt x="587127" y="1081980"/>
                </a:cubicBezTo>
                <a:lnTo>
                  <a:pt x="587127" y="1051470"/>
                </a:lnTo>
                <a:cubicBezTo>
                  <a:pt x="625326" y="1049982"/>
                  <a:pt x="652735" y="1045269"/>
                  <a:pt x="669354" y="1037332"/>
                </a:cubicBezTo>
                <a:cubicBezTo>
                  <a:pt x="685973" y="1029394"/>
                  <a:pt x="694283" y="1015504"/>
                  <a:pt x="694283" y="995660"/>
                </a:cubicBezTo>
                <a:cubicBezTo>
                  <a:pt x="694283" y="980281"/>
                  <a:pt x="688082" y="956220"/>
                  <a:pt x="675679" y="923478"/>
                </a:cubicBezTo>
                <a:lnTo>
                  <a:pt x="584150" y="673447"/>
                </a:lnTo>
                <a:lnTo>
                  <a:pt x="252263" y="673447"/>
                </a:lnTo>
                <a:lnTo>
                  <a:pt x="212080" y="778371"/>
                </a:lnTo>
                <a:cubicBezTo>
                  <a:pt x="184299" y="849808"/>
                  <a:pt x="170408" y="906363"/>
                  <a:pt x="170408" y="948035"/>
                </a:cubicBezTo>
                <a:cubicBezTo>
                  <a:pt x="170408" y="985738"/>
                  <a:pt x="181570" y="1012031"/>
                  <a:pt x="203894" y="1026914"/>
                </a:cubicBezTo>
                <a:cubicBezTo>
                  <a:pt x="226219" y="1041797"/>
                  <a:pt x="259953" y="1049982"/>
                  <a:pt x="305097" y="1051470"/>
                </a:cubicBezTo>
                <a:lnTo>
                  <a:pt x="305097" y="1081980"/>
                </a:lnTo>
                <a:cubicBezTo>
                  <a:pt x="236637" y="1079004"/>
                  <a:pt x="173633" y="1077515"/>
                  <a:pt x="116086" y="1077515"/>
                </a:cubicBezTo>
                <a:cubicBezTo>
                  <a:pt x="69453" y="1077515"/>
                  <a:pt x="30758" y="1079004"/>
                  <a:pt x="0" y="1081980"/>
                </a:cubicBezTo>
                <a:lnTo>
                  <a:pt x="0" y="1051470"/>
                </a:lnTo>
                <a:cubicBezTo>
                  <a:pt x="50601" y="1043037"/>
                  <a:pt x="94258" y="989707"/>
                  <a:pt x="130969" y="89148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404224464"/>
      </p:ext>
    </p:extLst>
  </p:cSld>
  <p:clrMapOvr>
    <a:masterClrMapping/>
  </p:clrMapOvr>
  <p:transition spd="slow">
    <p:push dir="u"/>
  </p:transition>
  <p:timing/>
</p:sldLayout>
</file>

<file path=ppt/slideLayouts/slideLayout1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9_abc">
    <p:spTree>
      <p:nvGrpSpPr>
        <p:cNvPr id="1" name=""/>
        <p:cNvGrpSpPr/>
        <p:nvPr/>
      </p:nvGrpSpPr>
      <p:grpSpPr>
        <a:xfrm>
          <a:off x="0" y="0"/>
          <a:ext cx="0" cy="0"/>
        </a:xfrm>
      </p:grpSpPr>
      <p:sp>
        <p:nvSpPr>
          <p:cNvPr id="83" name="Picture Placeholder 82"/>
          <p:cNvSpPr>
            <a:spLocks noGrp="1"/>
          </p:cNvSpPr>
          <p:nvPr>
            <p:ph type="pic" sz="quarter" idx="40" hasCustomPrompt="1"/>
          </p:nvPr>
        </p:nvSpPr>
        <p:spPr>
          <a:xfrm>
            <a:off x="10941701" y="9339374"/>
            <a:ext cx="839391" cy="1070405"/>
          </a:xfrm>
          <a:custGeom>
            <a:rect l="l" t="t" r="r" b="b"/>
            <a:pathLst>
              <a:path w="629543" h="802928">
                <a:moveTo>
                  <a:pt x="629543" y="0"/>
                </a:moveTo>
                <a:lnTo>
                  <a:pt x="248543" y="772418"/>
                </a:lnTo>
                <a:lnTo>
                  <a:pt x="328166" y="772418"/>
                </a:lnTo>
                <a:cubicBezTo>
                  <a:pt x="393650" y="772418"/>
                  <a:pt x="448716" y="750962"/>
                  <a:pt x="493365" y="708050"/>
                </a:cubicBezTo>
                <a:cubicBezTo>
                  <a:pt x="538013" y="665137"/>
                  <a:pt x="564058" y="595808"/>
                  <a:pt x="571500" y="500062"/>
                </a:cubicBezTo>
                <a:lnTo>
                  <a:pt x="603498" y="500062"/>
                </a:lnTo>
                <a:cubicBezTo>
                  <a:pt x="603498" y="636984"/>
                  <a:pt x="605730" y="737443"/>
                  <a:pt x="610195" y="801439"/>
                </a:cubicBezTo>
                <a:cubicBezTo>
                  <a:pt x="527347" y="797471"/>
                  <a:pt x="429617" y="795486"/>
                  <a:pt x="317004" y="795486"/>
                </a:cubicBezTo>
                <a:cubicBezTo>
                  <a:pt x="218281" y="795486"/>
                  <a:pt x="112614" y="797967"/>
                  <a:pt x="0" y="802928"/>
                </a:cubicBezTo>
                <a:lnTo>
                  <a:pt x="381000" y="30510"/>
                </a:lnTo>
                <a:lnTo>
                  <a:pt x="296168" y="30510"/>
                </a:lnTo>
                <a:cubicBezTo>
                  <a:pt x="151309" y="30510"/>
                  <a:pt x="71934" y="121295"/>
                  <a:pt x="58043" y="302865"/>
                </a:cubicBezTo>
                <a:lnTo>
                  <a:pt x="26045" y="302865"/>
                </a:lnTo>
                <a:cubicBezTo>
                  <a:pt x="26045" y="158998"/>
                  <a:pt x="24061" y="58539"/>
                  <a:pt x="20092" y="1488"/>
                </a:cubicBezTo>
                <a:cubicBezTo>
                  <a:pt x="102939" y="5457"/>
                  <a:pt x="200422" y="7441"/>
                  <a:pt x="312540" y="7441"/>
                </a:cubicBezTo>
                <a:cubicBezTo>
                  <a:pt x="412254" y="7441"/>
                  <a:pt x="517922" y="4961"/>
                  <a:pt x="629543"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81" name="Picture Placeholder 80"/>
          <p:cNvSpPr>
            <a:spLocks noGrp="1"/>
          </p:cNvSpPr>
          <p:nvPr>
            <p:ph type="pic" sz="quarter" idx="39" hasCustomPrompt="1"/>
          </p:nvPr>
        </p:nvSpPr>
        <p:spPr>
          <a:xfrm>
            <a:off x="9099448" y="9349296"/>
            <a:ext cx="1071561" cy="1432498"/>
          </a:xfrm>
          <a:custGeom>
            <a:rect l="l" t="t" r="r" b="b"/>
            <a:pathLst>
              <a:path w="803671" h="1074539">
                <a:moveTo>
                  <a:pt x="0" y="0"/>
                </a:moveTo>
                <a:cubicBezTo>
                  <a:pt x="66972" y="5953"/>
                  <a:pt x="136673" y="8930"/>
                  <a:pt x="209103" y="8930"/>
                </a:cubicBezTo>
                <a:cubicBezTo>
                  <a:pt x="269130" y="8930"/>
                  <a:pt x="339823" y="5953"/>
                  <a:pt x="421183" y="0"/>
                </a:cubicBezTo>
                <a:lnTo>
                  <a:pt x="421183" y="31998"/>
                </a:lnTo>
                <a:cubicBezTo>
                  <a:pt x="399355" y="31998"/>
                  <a:pt x="382239" y="32743"/>
                  <a:pt x="369837" y="34231"/>
                </a:cubicBezTo>
                <a:cubicBezTo>
                  <a:pt x="357435" y="35719"/>
                  <a:pt x="346893" y="39440"/>
                  <a:pt x="338211" y="45393"/>
                </a:cubicBezTo>
                <a:cubicBezTo>
                  <a:pt x="329529" y="51346"/>
                  <a:pt x="325189" y="61020"/>
                  <a:pt x="325189" y="74414"/>
                </a:cubicBezTo>
                <a:cubicBezTo>
                  <a:pt x="325189" y="86321"/>
                  <a:pt x="328661" y="100707"/>
                  <a:pt x="335607" y="117575"/>
                </a:cubicBezTo>
                <a:lnTo>
                  <a:pt x="522386" y="567780"/>
                </a:lnTo>
                <a:lnTo>
                  <a:pt x="626566" y="274588"/>
                </a:lnTo>
                <a:cubicBezTo>
                  <a:pt x="642937" y="225971"/>
                  <a:pt x="651122" y="185291"/>
                  <a:pt x="651122" y="152549"/>
                </a:cubicBezTo>
                <a:cubicBezTo>
                  <a:pt x="651122" y="113854"/>
                  <a:pt x="641200" y="84460"/>
                  <a:pt x="621357" y="64368"/>
                </a:cubicBezTo>
                <a:cubicBezTo>
                  <a:pt x="601513" y="44277"/>
                  <a:pt x="573732" y="32991"/>
                  <a:pt x="538013" y="30510"/>
                </a:cubicBezTo>
                <a:lnTo>
                  <a:pt x="538013" y="0"/>
                </a:lnTo>
                <a:cubicBezTo>
                  <a:pt x="585638" y="2977"/>
                  <a:pt x="634999" y="4465"/>
                  <a:pt x="686097" y="4465"/>
                </a:cubicBezTo>
                <a:cubicBezTo>
                  <a:pt x="737194" y="4465"/>
                  <a:pt x="776386" y="2977"/>
                  <a:pt x="803671" y="0"/>
                </a:cubicBezTo>
                <a:lnTo>
                  <a:pt x="803671" y="30510"/>
                </a:lnTo>
                <a:cubicBezTo>
                  <a:pt x="782340" y="35967"/>
                  <a:pt x="763116" y="48617"/>
                  <a:pt x="746000" y="68461"/>
                </a:cubicBezTo>
                <a:cubicBezTo>
                  <a:pt x="728885" y="88305"/>
                  <a:pt x="712886" y="119311"/>
                  <a:pt x="698003" y="161479"/>
                </a:cubicBezTo>
                <a:lnTo>
                  <a:pt x="425648" y="927944"/>
                </a:lnTo>
                <a:cubicBezTo>
                  <a:pt x="405308" y="981026"/>
                  <a:pt x="382984" y="1017241"/>
                  <a:pt x="358675" y="1036588"/>
                </a:cubicBezTo>
                <a:cubicBezTo>
                  <a:pt x="328910" y="1061889"/>
                  <a:pt x="284509" y="1074539"/>
                  <a:pt x="225474" y="1074539"/>
                </a:cubicBezTo>
                <a:cubicBezTo>
                  <a:pt x="199181" y="1074539"/>
                  <a:pt x="173260" y="1070198"/>
                  <a:pt x="147711" y="1061517"/>
                </a:cubicBezTo>
                <a:cubicBezTo>
                  <a:pt x="122162" y="1052835"/>
                  <a:pt x="101079" y="1039317"/>
                  <a:pt x="84460" y="1020961"/>
                </a:cubicBezTo>
                <a:cubicBezTo>
                  <a:pt x="67841" y="1002606"/>
                  <a:pt x="59531" y="979785"/>
                  <a:pt x="59531" y="952500"/>
                </a:cubicBezTo>
                <a:cubicBezTo>
                  <a:pt x="59531" y="921246"/>
                  <a:pt x="70693" y="896194"/>
                  <a:pt x="93017" y="877342"/>
                </a:cubicBezTo>
                <a:cubicBezTo>
                  <a:pt x="115341" y="858490"/>
                  <a:pt x="144859" y="849065"/>
                  <a:pt x="181569" y="849065"/>
                </a:cubicBezTo>
                <a:cubicBezTo>
                  <a:pt x="215800" y="849065"/>
                  <a:pt x="243457" y="857498"/>
                  <a:pt x="264541" y="874366"/>
                </a:cubicBezTo>
                <a:cubicBezTo>
                  <a:pt x="285626" y="891233"/>
                  <a:pt x="296167" y="914797"/>
                  <a:pt x="296167" y="945059"/>
                </a:cubicBezTo>
                <a:cubicBezTo>
                  <a:pt x="296167" y="965895"/>
                  <a:pt x="289346" y="985366"/>
                  <a:pt x="275704" y="1003474"/>
                </a:cubicBezTo>
                <a:cubicBezTo>
                  <a:pt x="262061" y="1021581"/>
                  <a:pt x="243333" y="1035100"/>
                  <a:pt x="219521" y="1044030"/>
                </a:cubicBezTo>
                <a:cubicBezTo>
                  <a:pt x="226963" y="1045022"/>
                  <a:pt x="238621" y="1045518"/>
                  <a:pt x="254496" y="1045518"/>
                </a:cubicBezTo>
                <a:cubicBezTo>
                  <a:pt x="317996" y="1045518"/>
                  <a:pt x="364380" y="1005334"/>
                  <a:pt x="393650" y="924967"/>
                </a:cubicBezTo>
                <a:lnTo>
                  <a:pt x="418207" y="852041"/>
                </a:lnTo>
                <a:lnTo>
                  <a:pt x="94505" y="117575"/>
                </a:lnTo>
                <a:cubicBezTo>
                  <a:pt x="78631" y="82352"/>
                  <a:pt x="62880" y="59284"/>
                  <a:pt x="47252" y="48369"/>
                </a:cubicBezTo>
                <a:cubicBezTo>
                  <a:pt x="31626" y="37455"/>
                  <a:pt x="15875" y="31998"/>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9" name="Picture Placeholder 78"/>
          <p:cNvSpPr>
            <a:spLocks noGrp="1"/>
          </p:cNvSpPr>
          <p:nvPr>
            <p:ph type="pic" sz="quarter" idx="38" hasCustomPrompt="1"/>
          </p:nvPr>
        </p:nvSpPr>
        <p:spPr>
          <a:xfrm>
            <a:off x="7259478" y="9349296"/>
            <a:ext cx="1071561" cy="1050564"/>
          </a:xfrm>
          <a:custGeom>
            <a:rect l="l" t="t" r="r" b="b"/>
            <a:pathLst>
              <a:path w="803671" h="788045">
                <a:moveTo>
                  <a:pt x="0" y="0"/>
                </a:moveTo>
                <a:cubicBezTo>
                  <a:pt x="89297" y="3969"/>
                  <a:pt x="149820" y="5953"/>
                  <a:pt x="181570" y="5953"/>
                </a:cubicBezTo>
                <a:cubicBezTo>
                  <a:pt x="208360" y="5953"/>
                  <a:pt x="268386" y="3969"/>
                  <a:pt x="361652" y="0"/>
                </a:cubicBezTo>
                <a:lnTo>
                  <a:pt x="361652" y="31998"/>
                </a:lnTo>
                <a:cubicBezTo>
                  <a:pt x="346274" y="31998"/>
                  <a:pt x="333747" y="34727"/>
                  <a:pt x="324073" y="40184"/>
                </a:cubicBezTo>
                <a:cubicBezTo>
                  <a:pt x="314400" y="45641"/>
                  <a:pt x="309562" y="53082"/>
                  <a:pt x="309562" y="62508"/>
                </a:cubicBezTo>
                <a:cubicBezTo>
                  <a:pt x="309562" y="68957"/>
                  <a:pt x="312043" y="76151"/>
                  <a:pt x="317004" y="84088"/>
                </a:cubicBezTo>
                <a:lnTo>
                  <a:pt x="460623" y="297657"/>
                </a:lnTo>
                <a:lnTo>
                  <a:pt x="518666" y="221010"/>
                </a:lnTo>
                <a:cubicBezTo>
                  <a:pt x="553888" y="175369"/>
                  <a:pt x="571500" y="136426"/>
                  <a:pt x="571500" y="104180"/>
                </a:cubicBezTo>
                <a:cubicBezTo>
                  <a:pt x="571500" y="82848"/>
                  <a:pt x="563687" y="65733"/>
                  <a:pt x="548059" y="52834"/>
                </a:cubicBezTo>
                <a:cubicBezTo>
                  <a:pt x="532432" y="39936"/>
                  <a:pt x="509488" y="32494"/>
                  <a:pt x="479226" y="30510"/>
                </a:cubicBezTo>
                <a:lnTo>
                  <a:pt x="479226" y="0"/>
                </a:lnTo>
                <a:cubicBezTo>
                  <a:pt x="537765" y="2977"/>
                  <a:pt x="595064" y="4465"/>
                  <a:pt x="651123" y="4465"/>
                </a:cubicBezTo>
                <a:cubicBezTo>
                  <a:pt x="694283" y="4465"/>
                  <a:pt x="730250" y="2977"/>
                  <a:pt x="759024" y="0"/>
                </a:cubicBezTo>
                <a:lnTo>
                  <a:pt x="759024" y="30510"/>
                </a:lnTo>
                <a:cubicBezTo>
                  <a:pt x="716359" y="44897"/>
                  <a:pt x="669727" y="84088"/>
                  <a:pt x="619125" y="148084"/>
                </a:cubicBezTo>
                <a:lnTo>
                  <a:pt x="478483" y="324446"/>
                </a:lnTo>
                <a:lnTo>
                  <a:pt x="718095" y="680145"/>
                </a:lnTo>
                <a:cubicBezTo>
                  <a:pt x="734466" y="703461"/>
                  <a:pt x="748730" y="721321"/>
                  <a:pt x="760883" y="733723"/>
                </a:cubicBezTo>
                <a:cubicBezTo>
                  <a:pt x="773038" y="746125"/>
                  <a:pt x="787301" y="753567"/>
                  <a:pt x="803671" y="756047"/>
                </a:cubicBezTo>
                <a:lnTo>
                  <a:pt x="803671" y="788045"/>
                </a:lnTo>
                <a:cubicBezTo>
                  <a:pt x="722312" y="784076"/>
                  <a:pt x="667990" y="782092"/>
                  <a:pt x="640705" y="782092"/>
                </a:cubicBezTo>
                <a:cubicBezTo>
                  <a:pt x="611436" y="782092"/>
                  <a:pt x="545207" y="784076"/>
                  <a:pt x="442020" y="788045"/>
                </a:cubicBezTo>
                <a:lnTo>
                  <a:pt x="442020" y="756047"/>
                </a:lnTo>
                <a:cubicBezTo>
                  <a:pt x="457894" y="756047"/>
                  <a:pt x="470421" y="753319"/>
                  <a:pt x="479598" y="747862"/>
                </a:cubicBezTo>
                <a:cubicBezTo>
                  <a:pt x="488776" y="742405"/>
                  <a:pt x="493365" y="734963"/>
                  <a:pt x="493365" y="725537"/>
                </a:cubicBezTo>
                <a:cubicBezTo>
                  <a:pt x="493365" y="719088"/>
                  <a:pt x="491132" y="711895"/>
                  <a:pt x="486668" y="703957"/>
                </a:cubicBezTo>
                <a:lnTo>
                  <a:pt x="327421" y="468065"/>
                </a:lnTo>
                <a:lnTo>
                  <a:pt x="274588" y="535037"/>
                </a:lnTo>
                <a:cubicBezTo>
                  <a:pt x="240854" y="578694"/>
                  <a:pt x="223986" y="619125"/>
                  <a:pt x="223986" y="656332"/>
                </a:cubicBezTo>
                <a:cubicBezTo>
                  <a:pt x="223986" y="685106"/>
                  <a:pt x="233908" y="708546"/>
                  <a:pt x="253752" y="726654"/>
                </a:cubicBezTo>
                <a:cubicBezTo>
                  <a:pt x="273596" y="744761"/>
                  <a:pt x="300384" y="755055"/>
                  <a:pt x="334119" y="757535"/>
                </a:cubicBezTo>
                <a:lnTo>
                  <a:pt x="334119" y="788045"/>
                </a:lnTo>
                <a:cubicBezTo>
                  <a:pt x="274588" y="785069"/>
                  <a:pt x="201414" y="783580"/>
                  <a:pt x="114597" y="783580"/>
                </a:cubicBezTo>
                <a:cubicBezTo>
                  <a:pt x="72926" y="783580"/>
                  <a:pt x="37455" y="785069"/>
                  <a:pt x="8185" y="788045"/>
                </a:cubicBezTo>
                <a:lnTo>
                  <a:pt x="8185" y="757535"/>
                </a:lnTo>
                <a:cubicBezTo>
                  <a:pt x="30510" y="749598"/>
                  <a:pt x="52462" y="736451"/>
                  <a:pt x="74042" y="718096"/>
                </a:cubicBezTo>
                <a:cubicBezTo>
                  <a:pt x="95622" y="699740"/>
                  <a:pt x="119807" y="673696"/>
                  <a:pt x="146595" y="639961"/>
                </a:cubicBezTo>
                <a:lnTo>
                  <a:pt x="309562" y="441276"/>
                </a:lnTo>
                <a:lnTo>
                  <a:pt x="85576" y="108645"/>
                </a:lnTo>
                <a:cubicBezTo>
                  <a:pt x="66724" y="81360"/>
                  <a:pt x="51593" y="62260"/>
                  <a:pt x="40183" y="51346"/>
                </a:cubicBezTo>
                <a:cubicBezTo>
                  <a:pt x="28774" y="40432"/>
                  <a:pt x="15379" y="33983"/>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7" name="Picture Placeholder 76"/>
          <p:cNvSpPr>
            <a:spLocks noGrp="1"/>
          </p:cNvSpPr>
          <p:nvPr>
            <p:ph type="pic" sz="quarter" idx="37" hasCustomPrompt="1"/>
          </p:nvPr>
        </p:nvSpPr>
        <p:spPr>
          <a:xfrm>
            <a:off x="4932722" y="9347310"/>
            <a:ext cx="1613297" cy="1056517"/>
          </a:xfrm>
          <a:custGeom>
            <a:rect l="l" t="t" r="r" b="b"/>
            <a:pathLst>
              <a:path w="1209973" h="792510">
                <a:moveTo>
                  <a:pt x="631032" y="0"/>
                </a:moveTo>
                <a:cubicBezTo>
                  <a:pt x="643930" y="496"/>
                  <a:pt x="662534" y="744"/>
                  <a:pt x="686843" y="744"/>
                </a:cubicBezTo>
                <a:cubicBezTo>
                  <a:pt x="711647" y="744"/>
                  <a:pt x="730002" y="496"/>
                  <a:pt x="741909" y="0"/>
                </a:cubicBezTo>
                <a:lnTo>
                  <a:pt x="939106" y="581918"/>
                </a:lnTo>
                <a:lnTo>
                  <a:pt x="1035844" y="276076"/>
                </a:lnTo>
                <a:cubicBezTo>
                  <a:pt x="1049735" y="231428"/>
                  <a:pt x="1056680" y="192732"/>
                  <a:pt x="1056680" y="159990"/>
                </a:cubicBezTo>
                <a:cubicBezTo>
                  <a:pt x="1056680" y="82104"/>
                  <a:pt x="1016744" y="39439"/>
                  <a:pt x="936873" y="31998"/>
                </a:cubicBezTo>
                <a:lnTo>
                  <a:pt x="936873" y="1488"/>
                </a:lnTo>
                <a:cubicBezTo>
                  <a:pt x="984499" y="4465"/>
                  <a:pt x="1036837" y="5953"/>
                  <a:pt x="1093887" y="5953"/>
                </a:cubicBezTo>
                <a:cubicBezTo>
                  <a:pt x="1144985" y="5953"/>
                  <a:pt x="1183680" y="4465"/>
                  <a:pt x="1209973" y="1488"/>
                </a:cubicBezTo>
                <a:lnTo>
                  <a:pt x="1209973" y="31998"/>
                </a:lnTo>
                <a:cubicBezTo>
                  <a:pt x="1188641" y="37951"/>
                  <a:pt x="1169293" y="50726"/>
                  <a:pt x="1151931" y="70321"/>
                </a:cubicBezTo>
                <a:cubicBezTo>
                  <a:pt x="1134567" y="89917"/>
                  <a:pt x="1119436" y="120799"/>
                  <a:pt x="1106537" y="162967"/>
                </a:cubicBezTo>
                <a:lnTo>
                  <a:pt x="903388" y="792510"/>
                </a:lnTo>
                <a:cubicBezTo>
                  <a:pt x="887016" y="791021"/>
                  <a:pt x="870397" y="790277"/>
                  <a:pt x="853530" y="790277"/>
                </a:cubicBezTo>
                <a:cubicBezTo>
                  <a:pt x="837158" y="790277"/>
                  <a:pt x="820788" y="791021"/>
                  <a:pt x="804416" y="792510"/>
                </a:cubicBezTo>
                <a:lnTo>
                  <a:pt x="596801" y="226963"/>
                </a:lnTo>
                <a:lnTo>
                  <a:pt x="427881" y="792510"/>
                </a:lnTo>
                <a:cubicBezTo>
                  <a:pt x="412502" y="791021"/>
                  <a:pt x="396131" y="790277"/>
                  <a:pt x="378768" y="790277"/>
                </a:cubicBezTo>
                <a:cubicBezTo>
                  <a:pt x="362893" y="790277"/>
                  <a:pt x="346274" y="791021"/>
                  <a:pt x="328911" y="792510"/>
                </a:cubicBezTo>
                <a:lnTo>
                  <a:pt x="87809" y="119063"/>
                </a:lnTo>
                <a:cubicBezTo>
                  <a:pt x="67965" y="62012"/>
                  <a:pt x="38696" y="33486"/>
                  <a:pt x="0" y="33486"/>
                </a:cubicBezTo>
                <a:lnTo>
                  <a:pt x="0" y="1488"/>
                </a:lnTo>
                <a:cubicBezTo>
                  <a:pt x="65485" y="7441"/>
                  <a:pt x="137418" y="10418"/>
                  <a:pt x="215801" y="10418"/>
                </a:cubicBezTo>
                <a:cubicBezTo>
                  <a:pt x="266899" y="10418"/>
                  <a:pt x="333127" y="7441"/>
                  <a:pt x="414487" y="1488"/>
                </a:cubicBezTo>
                <a:lnTo>
                  <a:pt x="414487" y="33486"/>
                </a:lnTo>
                <a:cubicBezTo>
                  <a:pt x="392163" y="33486"/>
                  <a:pt x="374551" y="34355"/>
                  <a:pt x="361653" y="36091"/>
                </a:cubicBezTo>
                <a:cubicBezTo>
                  <a:pt x="348754" y="37827"/>
                  <a:pt x="338460" y="41920"/>
                  <a:pt x="330771" y="48369"/>
                </a:cubicBezTo>
                <a:cubicBezTo>
                  <a:pt x="323081" y="54818"/>
                  <a:pt x="319237" y="64740"/>
                  <a:pt x="319237" y="78135"/>
                </a:cubicBezTo>
                <a:cubicBezTo>
                  <a:pt x="319237" y="88057"/>
                  <a:pt x="321965" y="101699"/>
                  <a:pt x="327422" y="119063"/>
                </a:cubicBezTo>
                <a:lnTo>
                  <a:pt x="465832" y="549920"/>
                </a:ln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5" name="Picture Placeholder 74"/>
          <p:cNvSpPr>
            <a:spLocks noGrp="1"/>
          </p:cNvSpPr>
          <p:nvPr>
            <p:ph type="pic" sz="quarter" idx="36" hasCustomPrompt="1"/>
          </p:nvPr>
        </p:nvSpPr>
        <p:spPr>
          <a:xfrm>
            <a:off x="3216700" y="9349294"/>
            <a:ext cx="1047749" cy="1054533"/>
          </a:xfrm>
          <a:custGeom>
            <a:rect l="l" t="t" r="r" b="b"/>
            <a:pathLst>
              <a:path w="785812" h="791022">
                <a:moveTo>
                  <a:pt x="0" y="0"/>
                </a:moveTo>
                <a:cubicBezTo>
                  <a:pt x="70941" y="4961"/>
                  <a:pt x="142875" y="7442"/>
                  <a:pt x="215801" y="7442"/>
                </a:cubicBezTo>
                <a:cubicBezTo>
                  <a:pt x="280293" y="7442"/>
                  <a:pt x="346521" y="4961"/>
                  <a:pt x="414486" y="0"/>
                </a:cubicBezTo>
                <a:lnTo>
                  <a:pt x="414486" y="31998"/>
                </a:lnTo>
                <a:cubicBezTo>
                  <a:pt x="386209" y="31998"/>
                  <a:pt x="365125" y="33239"/>
                  <a:pt x="351234" y="35719"/>
                </a:cubicBezTo>
                <a:cubicBezTo>
                  <a:pt x="337344" y="38200"/>
                  <a:pt x="327546" y="45393"/>
                  <a:pt x="321841" y="57299"/>
                </a:cubicBezTo>
                <a:cubicBezTo>
                  <a:pt x="316136" y="69205"/>
                  <a:pt x="317500" y="88305"/>
                  <a:pt x="325933" y="114598"/>
                </a:cubicBezTo>
                <a:lnTo>
                  <a:pt x="500062" y="577453"/>
                </a:lnTo>
                <a:lnTo>
                  <a:pt x="609451" y="274588"/>
                </a:lnTo>
                <a:cubicBezTo>
                  <a:pt x="625822" y="227459"/>
                  <a:pt x="634008" y="186532"/>
                  <a:pt x="634008" y="151805"/>
                </a:cubicBezTo>
                <a:cubicBezTo>
                  <a:pt x="634008" y="76399"/>
                  <a:pt x="596801" y="35967"/>
                  <a:pt x="522387" y="30510"/>
                </a:cubicBezTo>
                <a:lnTo>
                  <a:pt x="522387" y="0"/>
                </a:lnTo>
                <a:cubicBezTo>
                  <a:pt x="570012" y="2977"/>
                  <a:pt x="618877" y="4465"/>
                  <a:pt x="668982" y="4465"/>
                </a:cubicBezTo>
                <a:cubicBezTo>
                  <a:pt x="721568" y="4465"/>
                  <a:pt x="760512" y="2977"/>
                  <a:pt x="785812" y="0"/>
                </a:cubicBezTo>
                <a:lnTo>
                  <a:pt x="785812" y="30510"/>
                </a:lnTo>
                <a:cubicBezTo>
                  <a:pt x="764976" y="36463"/>
                  <a:pt x="746001" y="49238"/>
                  <a:pt x="728886" y="68833"/>
                </a:cubicBezTo>
                <a:cubicBezTo>
                  <a:pt x="711770" y="88429"/>
                  <a:pt x="695771" y="119311"/>
                  <a:pt x="680888" y="161479"/>
                </a:cubicBezTo>
                <a:lnTo>
                  <a:pt x="458390" y="791022"/>
                </a:lnTo>
                <a:cubicBezTo>
                  <a:pt x="442019" y="789533"/>
                  <a:pt x="425400" y="788789"/>
                  <a:pt x="408533" y="788789"/>
                </a:cubicBezTo>
                <a:cubicBezTo>
                  <a:pt x="392162" y="788789"/>
                  <a:pt x="375791" y="789533"/>
                  <a:pt x="359420" y="791022"/>
                </a:cubicBezTo>
                <a:lnTo>
                  <a:pt x="87808" y="117575"/>
                </a:lnTo>
                <a:cubicBezTo>
                  <a:pt x="64988" y="60524"/>
                  <a:pt x="35719" y="31998"/>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3" name="Picture Placeholder 72"/>
          <p:cNvSpPr>
            <a:spLocks noGrp="1"/>
          </p:cNvSpPr>
          <p:nvPr>
            <p:ph type="pic" sz="quarter" idx="35" hasCustomPrompt="1"/>
          </p:nvPr>
        </p:nvSpPr>
        <p:spPr>
          <a:xfrm>
            <a:off x="20010518" y="6396037"/>
            <a:ext cx="1163836" cy="1101158"/>
          </a:xfrm>
          <a:custGeom>
            <a:rect l="l" t="t" r="r" b="b"/>
            <a:pathLst>
              <a:path w="872877" h="825996">
                <a:moveTo>
                  <a:pt x="317004" y="0"/>
                </a:moveTo>
                <a:lnTo>
                  <a:pt x="317004" y="631031"/>
                </a:lnTo>
                <a:cubicBezTo>
                  <a:pt x="317004" y="673199"/>
                  <a:pt x="323329" y="705073"/>
                  <a:pt x="335979" y="726654"/>
                </a:cubicBezTo>
                <a:cubicBezTo>
                  <a:pt x="348630" y="748234"/>
                  <a:pt x="372566" y="759024"/>
                  <a:pt x="407789" y="759024"/>
                </a:cubicBezTo>
                <a:cubicBezTo>
                  <a:pt x="434578" y="759024"/>
                  <a:pt x="459258" y="751210"/>
                  <a:pt x="481831" y="735583"/>
                </a:cubicBezTo>
                <a:cubicBezTo>
                  <a:pt x="504403" y="719956"/>
                  <a:pt x="522386" y="698624"/>
                  <a:pt x="535781" y="671587"/>
                </a:cubicBezTo>
                <a:cubicBezTo>
                  <a:pt x="549175" y="644550"/>
                  <a:pt x="555873" y="614660"/>
                  <a:pt x="555873" y="581918"/>
                </a:cubicBezTo>
                <a:lnTo>
                  <a:pt x="555873" y="182315"/>
                </a:lnTo>
                <a:cubicBezTo>
                  <a:pt x="555873" y="135682"/>
                  <a:pt x="548555" y="101699"/>
                  <a:pt x="533921" y="80367"/>
                </a:cubicBezTo>
                <a:cubicBezTo>
                  <a:pt x="519286" y="59035"/>
                  <a:pt x="494109" y="48369"/>
                  <a:pt x="458390" y="48369"/>
                </a:cubicBezTo>
                <a:lnTo>
                  <a:pt x="458390" y="16371"/>
                </a:lnTo>
                <a:cubicBezTo>
                  <a:pt x="490636" y="19348"/>
                  <a:pt x="522138" y="20836"/>
                  <a:pt x="552896" y="20836"/>
                </a:cubicBezTo>
                <a:cubicBezTo>
                  <a:pt x="641697" y="20836"/>
                  <a:pt x="715863" y="13891"/>
                  <a:pt x="775394" y="0"/>
                </a:cubicBezTo>
                <a:lnTo>
                  <a:pt x="775394" y="638473"/>
                </a:lnTo>
                <a:cubicBezTo>
                  <a:pt x="775394" y="685602"/>
                  <a:pt x="782712" y="719708"/>
                  <a:pt x="797346" y="740792"/>
                </a:cubicBezTo>
                <a:cubicBezTo>
                  <a:pt x="811981" y="761876"/>
                  <a:pt x="837158" y="772418"/>
                  <a:pt x="872877" y="772418"/>
                </a:cubicBezTo>
                <a:lnTo>
                  <a:pt x="872877" y="804416"/>
                </a:lnTo>
                <a:cubicBezTo>
                  <a:pt x="841127" y="801440"/>
                  <a:pt x="809625" y="799951"/>
                  <a:pt x="778371" y="799951"/>
                </a:cubicBezTo>
                <a:cubicBezTo>
                  <a:pt x="689074" y="799951"/>
                  <a:pt x="614908" y="807145"/>
                  <a:pt x="555873" y="821531"/>
                </a:cubicBezTo>
                <a:lnTo>
                  <a:pt x="555873" y="683865"/>
                </a:lnTo>
                <a:cubicBezTo>
                  <a:pt x="509736" y="778619"/>
                  <a:pt x="427881" y="825996"/>
                  <a:pt x="310306" y="825996"/>
                </a:cubicBezTo>
                <a:cubicBezTo>
                  <a:pt x="234404" y="825996"/>
                  <a:pt x="179089" y="806152"/>
                  <a:pt x="144363" y="766465"/>
                </a:cubicBezTo>
                <a:cubicBezTo>
                  <a:pt x="127496" y="747613"/>
                  <a:pt x="115465" y="722561"/>
                  <a:pt x="108272" y="691307"/>
                </a:cubicBezTo>
                <a:cubicBezTo>
                  <a:pt x="101079" y="660053"/>
                  <a:pt x="97482" y="619125"/>
                  <a:pt x="97482" y="568524"/>
                </a:cubicBezTo>
                <a:lnTo>
                  <a:pt x="97482" y="182315"/>
                </a:lnTo>
                <a:cubicBezTo>
                  <a:pt x="97482" y="135682"/>
                  <a:pt x="90165" y="101699"/>
                  <a:pt x="75530" y="80367"/>
                </a:cubicBezTo>
                <a:cubicBezTo>
                  <a:pt x="60895" y="59035"/>
                  <a:pt x="35718" y="48369"/>
                  <a:pt x="0" y="48369"/>
                </a:cubicBezTo>
                <a:lnTo>
                  <a:pt x="0" y="16371"/>
                </a:lnTo>
                <a:cubicBezTo>
                  <a:pt x="32246" y="19348"/>
                  <a:pt x="63748" y="20836"/>
                  <a:pt x="94506" y="20836"/>
                </a:cubicBezTo>
                <a:cubicBezTo>
                  <a:pt x="183306" y="20836"/>
                  <a:pt x="257472" y="13891"/>
                  <a:pt x="317004"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1" name="Picture Placeholder 70"/>
          <p:cNvSpPr>
            <a:spLocks noGrp="1"/>
          </p:cNvSpPr>
          <p:nvPr>
            <p:ph type="pic" sz="quarter" idx="34" hasCustomPrompt="1"/>
          </p:nvPr>
        </p:nvSpPr>
        <p:spPr>
          <a:xfrm>
            <a:off x="18316564" y="6084538"/>
            <a:ext cx="725289" cy="1412657"/>
          </a:xfrm>
          <a:custGeom>
            <a:rect l="l" t="t" r="r" b="b"/>
            <a:pathLst>
              <a:path w="543967" h="1059656">
                <a:moveTo>
                  <a:pt x="347513" y="0"/>
                </a:moveTo>
                <a:lnTo>
                  <a:pt x="347513" y="251520"/>
                </a:lnTo>
                <a:lnTo>
                  <a:pt x="527595" y="251520"/>
                </a:lnTo>
                <a:lnTo>
                  <a:pt x="527595" y="282029"/>
                </a:lnTo>
                <a:lnTo>
                  <a:pt x="347513" y="282029"/>
                </a:lnTo>
                <a:lnTo>
                  <a:pt x="347513" y="896689"/>
                </a:lnTo>
                <a:cubicBezTo>
                  <a:pt x="347513" y="926951"/>
                  <a:pt x="352970" y="948407"/>
                  <a:pt x="363884" y="961058"/>
                </a:cubicBezTo>
                <a:cubicBezTo>
                  <a:pt x="374799" y="973708"/>
                  <a:pt x="391666" y="980033"/>
                  <a:pt x="414486" y="980033"/>
                </a:cubicBezTo>
                <a:cubicBezTo>
                  <a:pt x="457646" y="980033"/>
                  <a:pt x="492125" y="949523"/>
                  <a:pt x="517922" y="888504"/>
                </a:cubicBezTo>
                <a:lnTo>
                  <a:pt x="543967" y="902643"/>
                </a:lnTo>
                <a:cubicBezTo>
                  <a:pt x="505767" y="1007318"/>
                  <a:pt x="436314" y="1059656"/>
                  <a:pt x="335607" y="1059656"/>
                </a:cubicBezTo>
                <a:cubicBezTo>
                  <a:pt x="268635" y="1059656"/>
                  <a:pt x="217785" y="1042293"/>
                  <a:pt x="183058" y="1007566"/>
                </a:cubicBezTo>
                <a:cubicBezTo>
                  <a:pt x="161726" y="986731"/>
                  <a:pt x="147216" y="960314"/>
                  <a:pt x="139526" y="928315"/>
                </a:cubicBezTo>
                <a:cubicBezTo>
                  <a:pt x="131837" y="896317"/>
                  <a:pt x="127992" y="852041"/>
                  <a:pt x="127992" y="795486"/>
                </a:cubicBezTo>
                <a:lnTo>
                  <a:pt x="127992" y="282029"/>
                </a:lnTo>
                <a:lnTo>
                  <a:pt x="0" y="282029"/>
                </a:lnTo>
                <a:lnTo>
                  <a:pt x="0" y="251520"/>
                </a:lnTo>
                <a:lnTo>
                  <a:pt x="127992" y="251520"/>
                </a:lnTo>
                <a:lnTo>
                  <a:pt x="127992" y="49113"/>
                </a:lnTo>
                <a:cubicBezTo>
                  <a:pt x="211832" y="49113"/>
                  <a:pt x="285006" y="32742"/>
                  <a:pt x="347513"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9" name="Picture Placeholder 68"/>
          <p:cNvSpPr>
            <a:spLocks noGrp="1"/>
          </p:cNvSpPr>
          <p:nvPr>
            <p:ph type="pic" sz="quarter" idx="33" hasCustomPrompt="1"/>
          </p:nvPr>
        </p:nvSpPr>
        <p:spPr>
          <a:xfrm>
            <a:off x="16623374" y="6390087"/>
            <a:ext cx="771921" cy="1107109"/>
          </a:xfrm>
          <a:custGeom>
            <a:rect l="l" t="t" r="r" b="b"/>
            <a:pathLst>
              <a:path w="578941" h="830460">
                <a:moveTo>
                  <a:pt x="268635" y="0"/>
                </a:moveTo>
                <a:cubicBezTo>
                  <a:pt x="307330" y="0"/>
                  <a:pt x="342801" y="4712"/>
                  <a:pt x="375047" y="14138"/>
                </a:cubicBezTo>
                <a:cubicBezTo>
                  <a:pt x="407293" y="23564"/>
                  <a:pt x="432593" y="34478"/>
                  <a:pt x="450949" y="46880"/>
                </a:cubicBezTo>
                <a:cubicBezTo>
                  <a:pt x="460871" y="53825"/>
                  <a:pt x="469801" y="57298"/>
                  <a:pt x="477738" y="57298"/>
                </a:cubicBezTo>
                <a:cubicBezTo>
                  <a:pt x="496590" y="57298"/>
                  <a:pt x="508496" y="38695"/>
                  <a:pt x="513457" y="1488"/>
                </a:cubicBezTo>
                <a:lnTo>
                  <a:pt x="546943" y="1488"/>
                </a:lnTo>
                <a:cubicBezTo>
                  <a:pt x="542974" y="52585"/>
                  <a:pt x="540990" y="141882"/>
                  <a:pt x="540990" y="269378"/>
                </a:cubicBezTo>
                <a:lnTo>
                  <a:pt x="507504" y="269378"/>
                </a:lnTo>
                <a:cubicBezTo>
                  <a:pt x="498574" y="202902"/>
                  <a:pt x="478606" y="146967"/>
                  <a:pt x="447600" y="101575"/>
                </a:cubicBezTo>
                <a:cubicBezTo>
                  <a:pt x="416595" y="56182"/>
                  <a:pt x="371574" y="33486"/>
                  <a:pt x="312539" y="33486"/>
                </a:cubicBezTo>
                <a:cubicBezTo>
                  <a:pt x="282277" y="33486"/>
                  <a:pt x="257472" y="42167"/>
                  <a:pt x="238125" y="59531"/>
                </a:cubicBezTo>
                <a:cubicBezTo>
                  <a:pt x="218777" y="76894"/>
                  <a:pt x="209103" y="100706"/>
                  <a:pt x="209103" y="130968"/>
                </a:cubicBezTo>
                <a:cubicBezTo>
                  <a:pt x="209103" y="165199"/>
                  <a:pt x="220513" y="194716"/>
                  <a:pt x="243334" y="219521"/>
                </a:cubicBezTo>
                <a:cubicBezTo>
                  <a:pt x="266154" y="244325"/>
                  <a:pt x="293687" y="268138"/>
                  <a:pt x="325933" y="290958"/>
                </a:cubicBezTo>
                <a:cubicBezTo>
                  <a:pt x="358179" y="313779"/>
                  <a:pt x="381744" y="330894"/>
                  <a:pt x="396627" y="342304"/>
                </a:cubicBezTo>
                <a:cubicBezTo>
                  <a:pt x="438299" y="373558"/>
                  <a:pt x="471413" y="400843"/>
                  <a:pt x="495969" y="424160"/>
                </a:cubicBezTo>
                <a:cubicBezTo>
                  <a:pt x="520526" y="447476"/>
                  <a:pt x="540494" y="473893"/>
                  <a:pt x="555873" y="503410"/>
                </a:cubicBezTo>
                <a:cubicBezTo>
                  <a:pt x="571252" y="532928"/>
                  <a:pt x="578941" y="566786"/>
                  <a:pt x="578941" y="604986"/>
                </a:cubicBezTo>
                <a:cubicBezTo>
                  <a:pt x="578941" y="649634"/>
                  <a:pt x="565919" y="689074"/>
                  <a:pt x="539874" y="723304"/>
                </a:cubicBezTo>
                <a:cubicBezTo>
                  <a:pt x="513829" y="757535"/>
                  <a:pt x="478730" y="783952"/>
                  <a:pt x="434578" y="802555"/>
                </a:cubicBezTo>
                <a:cubicBezTo>
                  <a:pt x="390426" y="821159"/>
                  <a:pt x="342056" y="830460"/>
                  <a:pt x="289471" y="830460"/>
                </a:cubicBezTo>
                <a:cubicBezTo>
                  <a:pt x="235396" y="830460"/>
                  <a:pt x="188267" y="819794"/>
                  <a:pt x="148084" y="798462"/>
                </a:cubicBezTo>
                <a:cubicBezTo>
                  <a:pt x="117822" y="783083"/>
                  <a:pt x="94010" y="772417"/>
                  <a:pt x="76646" y="766464"/>
                </a:cubicBezTo>
                <a:cubicBezTo>
                  <a:pt x="73670" y="765472"/>
                  <a:pt x="71189" y="764976"/>
                  <a:pt x="69205" y="764976"/>
                </a:cubicBezTo>
                <a:cubicBezTo>
                  <a:pt x="52834" y="764976"/>
                  <a:pt x="40928" y="783083"/>
                  <a:pt x="33486" y="819298"/>
                </a:cubicBezTo>
                <a:lnTo>
                  <a:pt x="0" y="819298"/>
                </a:lnTo>
                <a:cubicBezTo>
                  <a:pt x="3969" y="761255"/>
                  <a:pt x="5953" y="659804"/>
                  <a:pt x="5953" y="514945"/>
                </a:cubicBezTo>
                <a:lnTo>
                  <a:pt x="39439" y="514945"/>
                </a:lnTo>
                <a:cubicBezTo>
                  <a:pt x="49361" y="602753"/>
                  <a:pt x="70817" y="671462"/>
                  <a:pt x="103807" y="721072"/>
                </a:cubicBezTo>
                <a:cubicBezTo>
                  <a:pt x="136798" y="770681"/>
                  <a:pt x="183555" y="795486"/>
                  <a:pt x="244078" y="795486"/>
                </a:cubicBezTo>
                <a:cubicBezTo>
                  <a:pt x="273844" y="795486"/>
                  <a:pt x="299268" y="786432"/>
                  <a:pt x="320352" y="768325"/>
                </a:cubicBezTo>
                <a:cubicBezTo>
                  <a:pt x="341436" y="750217"/>
                  <a:pt x="351978" y="723056"/>
                  <a:pt x="351978" y="686841"/>
                </a:cubicBezTo>
                <a:cubicBezTo>
                  <a:pt x="351978" y="658564"/>
                  <a:pt x="345653" y="633263"/>
                  <a:pt x="333003" y="610939"/>
                </a:cubicBezTo>
                <a:cubicBezTo>
                  <a:pt x="320352" y="588615"/>
                  <a:pt x="304353" y="568771"/>
                  <a:pt x="285006" y="551408"/>
                </a:cubicBezTo>
                <a:cubicBezTo>
                  <a:pt x="265658" y="534044"/>
                  <a:pt x="236637" y="510232"/>
                  <a:pt x="197941" y="479970"/>
                </a:cubicBezTo>
                <a:cubicBezTo>
                  <a:pt x="150812" y="441771"/>
                  <a:pt x="115466" y="411757"/>
                  <a:pt x="91901" y="389929"/>
                </a:cubicBezTo>
                <a:cubicBezTo>
                  <a:pt x="68337" y="368101"/>
                  <a:pt x="48121" y="342180"/>
                  <a:pt x="31254" y="312166"/>
                </a:cubicBezTo>
                <a:cubicBezTo>
                  <a:pt x="14387" y="282153"/>
                  <a:pt x="5953" y="248046"/>
                  <a:pt x="5953" y="209847"/>
                </a:cubicBezTo>
                <a:cubicBezTo>
                  <a:pt x="5953" y="166191"/>
                  <a:pt x="17859" y="128488"/>
                  <a:pt x="41672" y="96738"/>
                </a:cubicBezTo>
                <a:cubicBezTo>
                  <a:pt x="65484" y="64988"/>
                  <a:pt x="97482" y="40927"/>
                  <a:pt x="137666" y="24556"/>
                </a:cubicBezTo>
                <a:cubicBezTo>
                  <a:pt x="177849" y="8185"/>
                  <a:pt x="221506" y="0"/>
                  <a:pt x="268635"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7" name="Picture Placeholder 66"/>
          <p:cNvSpPr>
            <a:spLocks noGrp="1"/>
          </p:cNvSpPr>
          <p:nvPr>
            <p:ph type="pic" sz="quarter" idx="32" hasCustomPrompt="1"/>
          </p:nvPr>
        </p:nvSpPr>
        <p:spPr>
          <a:xfrm>
            <a:off x="14846030" y="6390086"/>
            <a:ext cx="884039" cy="1078340"/>
          </a:xfrm>
          <a:custGeom>
            <a:rect l="l" t="t" r="r" b="b"/>
            <a:pathLst>
              <a:path w="663029" h="808880">
                <a:moveTo>
                  <a:pt x="524619" y="0"/>
                </a:moveTo>
                <a:cubicBezTo>
                  <a:pt x="555377" y="0"/>
                  <a:pt x="581174" y="6697"/>
                  <a:pt x="602009" y="20091"/>
                </a:cubicBezTo>
                <a:cubicBezTo>
                  <a:pt x="622845" y="33486"/>
                  <a:pt x="638224" y="50725"/>
                  <a:pt x="648146" y="71809"/>
                </a:cubicBezTo>
                <a:cubicBezTo>
                  <a:pt x="658068" y="92893"/>
                  <a:pt x="663029" y="115589"/>
                  <a:pt x="663029" y="139898"/>
                </a:cubicBezTo>
                <a:cubicBezTo>
                  <a:pt x="663029" y="177601"/>
                  <a:pt x="652115" y="208359"/>
                  <a:pt x="630287" y="232171"/>
                </a:cubicBezTo>
                <a:cubicBezTo>
                  <a:pt x="608459" y="255984"/>
                  <a:pt x="579685" y="267890"/>
                  <a:pt x="543967" y="267890"/>
                </a:cubicBezTo>
                <a:cubicBezTo>
                  <a:pt x="509240" y="267890"/>
                  <a:pt x="481831" y="259084"/>
                  <a:pt x="461739" y="241473"/>
                </a:cubicBezTo>
                <a:cubicBezTo>
                  <a:pt x="441647" y="223862"/>
                  <a:pt x="431601" y="200173"/>
                  <a:pt x="431601" y="170408"/>
                </a:cubicBezTo>
                <a:cubicBezTo>
                  <a:pt x="431601" y="121790"/>
                  <a:pt x="453925" y="82103"/>
                  <a:pt x="498574" y="51345"/>
                </a:cubicBezTo>
                <a:cubicBezTo>
                  <a:pt x="492125" y="49857"/>
                  <a:pt x="485924" y="49113"/>
                  <a:pt x="479970" y="49113"/>
                </a:cubicBezTo>
                <a:cubicBezTo>
                  <a:pt x="473025" y="49113"/>
                  <a:pt x="465088" y="50353"/>
                  <a:pt x="456158" y="52833"/>
                </a:cubicBezTo>
                <a:cubicBezTo>
                  <a:pt x="430361" y="56802"/>
                  <a:pt x="406797" y="69080"/>
                  <a:pt x="385465" y="89668"/>
                </a:cubicBezTo>
                <a:cubicBezTo>
                  <a:pt x="364133" y="110256"/>
                  <a:pt x="347389" y="134937"/>
                  <a:pt x="335235" y="163710"/>
                </a:cubicBezTo>
                <a:cubicBezTo>
                  <a:pt x="323081" y="192484"/>
                  <a:pt x="317004" y="220513"/>
                  <a:pt x="317004" y="247798"/>
                </a:cubicBezTo>
                <a:lnTo>
                  <a:pt x="317004" y="651867"/>
                </a:lnTo>
                <a:cubicBezTo>
                  <a:pt x="317004" y="698995"/>
                  <a:pt x="328414" y="731614"/>
                  <a:pt x="351234" y="749721"/>
                </a:cubicBezTo>
                <a:cubicBezTo>
                  <a:pt x="374054" y="767828"/>
                  <a:pt x="410517" y="776882"/>
                  <a:pt x="460623" y="776882"/>
                </a:cubicBezTo>
                <a:lnTo>
                  <a:pt x="460623" y="808880"/>
                </a:lnTo>
                <a:cubicBezTo>
                  <a:pt x="333623" y="804911"/>
                  <a:pt x="252760" y="802927"/>
                  <a:pt x="218033" y="802927"/>
                </a:cubicBezTo>
                <a:cubicBezTo>
                  <a:pt x="185787" y="802927"/>
                  <a:pt x="113109" y="804911"/>
                  <a:pt x="0" y="808880"/>
                </a:cubicBezTo>
                <a:lnTo>
                  <a:pt x="0" y="776882"/>
                </a:lnTo>
                <a:cubicBezTo>
                  <a:pt x="24308" y="776882"/>
                  <a:pt x="43532" y="773658"/>
                  <a:pt x="57671" y="767208"/>
                </a:cubicBezTo>
                <a:cubicBezTo>
                  <a:pt x="71809" y="760759"/>
                  <a:pt x="81979" y="749597"/>
                  <a:pt x="88180" y="733722"/>
                </a:cubicBezTo>
                <a:cubicBezTo>
                  <a:pt x="94382" y="717847"/>
                  <a:pt x="97482" y="695771"/>
                  <a:pt x="97482" y="667493"/>
                </a:cubicBezTo>
                <a:lnTo>
                  <a:pt x="97482" y="186779"/>
                </a:lnTo>
                <a:cubicBezTo>
                  <a:pt x="97482" y="139650"/>
                  <a:pt x="90289" y="105543"/>
                  <a:pt x="75902" y="84459"/>
                </a:cubicBezTo>
                <a:cubicBezTo>
                  <a:pt x="61515" y="63375"/>
                  <a:pt x="36215" y="52833"/>
                  <a:pt x="0" y="52833"/>
                </a:cubicBezTo>
                <a:lnTo>
                  <a:pt x="0" y="20835"/>
                </a:lnTo>
                <a:cubicBezTo>
                  <a:pt x="32246" y="23812"/>
                  <a:pt x="63748" y="25300"/>
                  <a:pt x="94506" y="25300"/>
                </a:cubicBezTo>
                <a:cubicBezTo>
                  <a:pt x="184299" y="25300"/>
                  <a:pt x="258465" y="18355"/>
                  <a:pt x="317004" y="4464"/>
                </a:cubicBezTo>
                <a:lnTo>
                  <a:pt x="317004" y="145851"/>
                </a:lnTo>
                <a:cubicBezTo>
                  <a:pt x="336351" y="102691"/>
                  <a:pt x="364257" y="67592"/>
                  <a:pt x="400719" y="40555"/>
                </a:cubicBezTo>
                <a:cubicBezTo>
                  <a:pt x="437182" y="13518"/>
                  <a:pt x="478482" y="0"/>
                  <a:pt x="524619"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5" name="Picture Placeholder 64"/>
          <p:cNvSpPr>
            <a:spLocks noGrp="1"/>
          </p:cNvSpPr>
          <p:nvPr>
            <p:ph type="pic" sz="quarter" idx="31" hasCustomPrompt="1"/>
          </p:nvPr>
        </p:nvSpPr>
        <p:spPr>
          <a:xfrm>
            <a:off x="12911465" y="6385127"/>
            <a:ext cx="1093391" cy="1451345"/>
          </a:xfrm>
          <a:custGeom>
            <a:rect l="l" t="t" r="r" b="b"/>
            <a:pathLst>
              <a:path w="820042" h="1088677">
                <a:moveTo>
                  <a:pt x="391417" y="35718"/>
                </a:moveTo>
                <a:cubicBezTo>
                  <a:pt x="283765" y="35718"/>
                  <a:pt x="229939" y="163214"/>
                  <a:pt x="229939" y="418207"/>
                </a:cubicBezTo>
                <a:cubicBezTo>
                  <a:pt x="229939" y="542726"/>
                  <a:pt x="242589" y="632271"/>
                  <a:pt x="267890" y="686841"/>
                </a:cubicBezTo>
                <a:cubicBezTo>
                  <a:pt x="293191" y="741412"/>
                  <a:pt x="329406" y="768697"/>
                  <a:pt x="376535" y="768697"/>
                </a:cubicBezTo>
                <a:cubicBezTo>
                  <a:pt x="406796" y="768697"/>
                  <a:pt x="434454" y="757163"/>
                  <a:pt x="459506" y="734094"/>
                </a:cubicBezTo>
                <a:cubicBezTo>
                  <a:pt x="484559" y="711026"/>
                  <a:pt x="501054" y="679896"/>
                  <a:pt x="508992" y="640705"/>
                </a:cubicBezTo>
                <a:lnTo>
                  <a:pt x="508992" y="82599"/>
                </a:lnTo>
                <a:cubicBezTo>
                  <a:pt x="479722" y="51345"/>
                  <a:pt x="440531" y="35718"/>
                  <a:pt x="391417" y="35718"/>
                </a:cubicBezTo>
                <a:close/>
                <a:moveTo>
                  <a:pt x="715863" y="0"/>
                </a:moveTo>
                <a:lnTo>
                  <a:pt x="738931" y="12650"/>
                </a:lnTo>
                <a:cubicBezTo>
                  <a:pt x="731986" y="38447"/>
                  <a:pt x="728513" y="67468"/>
                  <a:pt x="728513" y="99714"/>
                </a:cubicBezTo>
                <a:lnTo>
                  <a:pt x="728513" y="952500"/>
                </a:lnTo>
                <a:cubicBezTo>
                  <a:pt x="728513" y="979289"/>
                  <a:pt x="731614" y="1000249"/>
                  <a:pt x="737815" y="1015380"/>
                </a:cubicBezTo>
                <a:cubicBezTo>
                  <a:pt x="744016" y="1030510"/>
                  <a:pt x="753566" y="1041176"/>
                  <a:pt x="766464" y="1047378"/>
                </a:cubicBezTo>
                <a:cubicBezTo>
                  <a:pt x="779363" y="1053579"/>
                  <a:pt x="797222" y="1056679"/>
                  <a:pt x="820043" y="1056679"/>
                </a:cubicBezTo>
                <a:lnTo>
                  <a:pt x="820043" y="1088677"/>
                </a:lnTo>
                <a:cubicBezTo>
                  <a:pt x="809625" y="1088181"/>
                  <a:pt x="784572" y="1086941"/>
                  <a:pt x="744884" y="1084957"/>
                </a:cubicBezTo>
                <a:cubicBezTo>
                  <a:pt x="705197" y="1082972"/>
                  <a:pt x="666253" y="1081980"/>
                  <a:pt x="628054" y="1081980"/>
                </a:cubicBezTo>
                <a:cubicBezTo>
                  <a:pt x="577453" y="1081980"/>
                  <a:pt x="525859" y="1082972"/>
                  <a:pt x="473273" y="1084957"/>
                </a:cubicBezTo>
                <a:cubicBezTo>
                  <a:pt x="420687" y="1086941"/>
                  <a:pt x="386705" y="1088181"/>
                  <a:pt x="371326" y="1088677"/>
                </a:cubicBezTo>
                <a:lnTo>
                  <a:pt x="371326" y="1056679"/>
                </a:lnTo>
                <a:cubicBezTo>
                  <a:pt x="417959" y="1056679"/>
                  <a:pt x="452561" y="1048122"/>
                  <a:pt x="475133" y="1031006"/>
                </a:cubicBezTo>
                <a:cubicBezTo>
                  <a:pt x="497706" y="1013891"/>
                  <a:pt x="508992" y="982761"/>
                  <a:pt x="508992" y="937617"/>
                </a:cubicBezTo>
                <a:lnTo>
                  <a:pt x="508992" y="694283"/>
                </a:lnTo>
                <a:cubicBezTo>
                  <a:pt x="491132" y="739924"/>
                  <a:pt x="465584" y="774650"/>
                  <a:pt x="432345" y="798463"/>
                </a:cubicBezTo>
                <a:cubicBezTo>
                  <a:pt x="399107" y="822275"/>
                  <a:pt x="359171" y="834181"/>
                  <a:pt x="312539" y="834181"/>
                </a:cubicBezTo>
                <a:cubicBezTo>
                  <a:pt x="252015" y="834181"/>
                  <a:pt x="198313" y="819050"/>
                  <a:pt x="151432" y="788789"/>
                </a:cubicBezTo>
                <a:cubicBezTo>
                  <a:pt x="104551" y="758527"/>
                  <a:pt x="67592" y="712018"/>
                  <a:pt x="40555" y="649262"/>
                </a:cubicBezTo>
                <a:cubicBezTo>
                  <a:pt x="13518" y="586506"/>
                  <a:pt x="0" y="508248"/>
                  <a:pt x="0" y="414486"/>
                </a:cubicBezTo>
                <a:cubicBezTo>
                  <a:pt x="0" y="325189"/>
                  <a:pt x="14014" y="249783"/>
                  <a:pt x="42044" y="188267"/>
                </a:cubicBezTo>
                <a:cubicBezTo>
                  <a:pt x="70073" y="126752"/>
                  <a:pt x="109140" y="80615"/>
                  <a:pt x="159246" y="49857"/>
                </a:cubicBezTo>
                <a:cubicBezTo>
                  <a:pt x="209351" y="19099"/>
                  <a:pt x="267394" y="3721"/>
                  <a:pt x="333375" y="3721"/>
                </a:cubicBezTo>
                <a:cubicBezTo>
                  <a:pt x="375543" y="3721"/>
                  <a:pt x="411757" y="8309"/>
                  <a:pt x="442019" y="17487"/>
                </a:cubicBezTo>
                <a:cubicBezTo>
                  <a:pt x="472281" y="26665"/>
                  <a:pt x="499070" y="42416"/>
                  <a:pt x="522386" y="64740"/>
                </a:cubicBezTo>
                <a:cubicBezTo>
                  <a:pt x="558601" y="66724"/>
                  <a:pt x="594816" y="61515"/>
                  <a:pt x="631031" y="49113"/>
                </a:cubicBezTo>
                <a:cubicBezTo>
                  <a:pt x="667246" y="36711"/>
                  <a:pt x="695523" y="20340"/>
                  <a:pt x="715863"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3" name="Picture Placeholder 62"/>
          <p:cNvSpPr>
            <a:spLocks noGrp="1"/>
          </p:cNvSpPr>
          <p:nvPr>
            <p:ph type="pic" sz="quarter" idx="30" hasCustomPrompt="1"/>
          </p:nvPr>
        </p:nvSpPr>
        <p:spPr>
          <a:xfrm>
            <a:off x="11014561" y="6390085"/>
            <a:ext cx="1101328" cy="1446385"/>
          </a:xfrm>
          <a:custGeom>
            <a:rect l="l" t="t" r="r" b="b"/>
            <a:pathLst>
              <a:path w="825996" h="1084956">
                <a:moveTo>
                  <a:pt x="463599" y="65484"/>
                </a:moveTo>
                <a:cubicBezTo>
                  <a:pt x="428873" y="65484"/>
                  <a:pt x="397867" y="77142"/>
                  <a:pt x="370582" y="100458"/>
                </a:cubicBezTo>
                <a:cubicBezTo>
                  <a:pt x="343297" y="123775"/>
                  <a:pt x="325437" y="156021"/>
                  <a:pt x="317004" y="197197"/>
                </a:cubicBezTo>
                <a:lnTo>
                  <a:pt x="317004" y="748605"/>
                </a:lnTo>
                <a:cubicBezTo>
                  <a:pt x="339824" y="775394"/>
                  <a:pt x="371822" y="788788"/>
                  <a:pt x="412998" y="788788"/>
                </a:cubicBezTo>
                <a:cubicBezTo>
                  <a:pt x="477986" y="788788"/>
                  <a:pt x="524743" y="756418"/>
                  <a:pt x="553268" y="691678"/>
                </a:cubicBezTo>
                <a:cubicBezTo>
                  <a:pt x="581794" y="626938"/>
                  <a:pt x="596056" y="532804"/>
                  <a:pt x="596056" y="409277"/>
                </a:cubicBezTo>
                <a:cubicBezTo>
                  <a:pt x="596056" y="285749"/>
                  <a:pt x="584646" y="197569"/>
                  <a:pt x="561826" y="144735"/>
                </a:cubicBezTo>
                <a:cubicBezTo>
                  <a:pt x="539005" y="91901"/>
                  <a:pt x="506263" y="65484"/>
                  <a:pt x="463599" y="65484"/>
                </a:cubicBezTo>
                <a:close/>
                <a:moveTo>
                  <a:pt x="552896" y="0"/>
                </a:moveTo>
                <a:cubicBezTo>
                  <a:pt x="605482" y="0"/>
                  <a:pt x="652363" y="14262"/>
                  <a:pt x="693539" y="42787"/>
                </a:cubicBezTo>
                <a:cubicBezTo>
                  <a:pt x="734715" y="71313"/>
                  <a:pt x="767085" y="113977"/>
                  <a:pt x="790649" y="170780"/>
                </a:cubicBezTo>
                <a:cubicBezTo>
                  <a:pt x="814213" y="227582"/>
                  <a:pt x="825996" y="296911"/>
                  <a:pt x="825996" y="378767"/>
                </a:cubicBezTo>
                <a:cubicBezTo>
                  <a:pt x="825996" y="476001"/>
                  <a:pt x="811485" y="558477"/>
                  <a:pt x="782463" y="626194"/>
                </a:cubicBezTo>
                <a:cubicBezTo>
                  <a:pt x="753442" y="693910"/>
                  <a:pt x="712514" y="744884"/>
                  <a:pt x="659680" y="779115"/>
                </a:cubicBezTo>
                <a:cubicBezTo>
                  <a:pt x="606846" y="813345"/>
                  <a:pt x="544463" y="830460"/>
                  <a:pt x="472529" y="830460"/>
                </a:cubicBezTo>
                <a:cubicBezTo>
                  <a:pt x="407045" y="830460"/>
                  <a:pt x="355203" y="814337"/>
                  <a:pt x="317004" y="782091"/>
                </a:cubicBezTo>
                <a:lnTo>
                  <a:pt x="317004" y="933896"/>
                </a:lnTo>
                <a:cubicBezTo>
                  <a:pt x="317004" y="978544"/>
                  <a:pt x="328290" y="1009550"/>
                  <a:pt x="350862" y="1026913"/>
                </a:cubicBezTo>
                <a:cubicBezTo>
                  <a:pt x="373434" y="1044277"/>
                  <a:pt x="407789" y="1052958"/>
                  <a:pt x="453925" y="1052958"/>
                </a:cubicBezTo>
                <a:lnTo>
                  <a:pt x="453925" y="1084956"/>
                </a:lnTo>
                <a:cubicBezTo>
                  <a:pt x="439043" y="1084460"/>
                  <a:pt x="405308" y="1083220"/>
                  <a:pt x="352722" y="1081236"/>
                </a:cubicBezTo>
                <a:cubicBezTo>
                  <a:pt x="300137" y="1079251"/>
                  <a:pt x="248543" y="1078259"/>
                  <a:pt x="197942" y="1078259"/>
                </a:cubicBezTo>
                <a:cubicBezTo>
                  <a:pt x="159247" y="1078259"/>
                  <a:pt x="119931" y="1079251"/>
                  <a:pt x="79996" y="1081236"/>
                </a:cubicBezTo>
                <a:cubicBezTo>
                  <a:pt x="40060" y="1083220"/>
                  <a:pt x="15379" y="1084460"/>
                  <a:pt x="5954" y="1084956"/>
                </a:cubicBezTo>
                <a:lnTo>
                  <a:pt x="5954" y="1052958"/>
                </a:lnTo>
                <a:cubicBezTo>
                  <a:pt x="28774" y="1052958"/>
                  <a:pt x="46633" y="1049858"/>
                  <a:pt x="59532" y="1043657"/>
                </a:cubicBezTo>
                <a:cubicBezTo>
                  <a:pt x="72430" y="1037455"/>
                  <a:pt x="81980" y="1026789"/>
                  <a:pt x="88181" y="1011659"/>
                </a:cubicBezTo>
                <a:cubicBezTo>
                  <a:pt x="94382" y="996528"/>
                  <a:pt x="97483" y="975568"/>
                  <a:pt x="97483" y="948779"/>
                </a:cubicBezTo>
                <a:lnTo>
                  <a:pt x="97483" y="186779"/>
                </a:lnTo>
                <a:cubicBezTo>
                  <a:pt x="97483" y="140146"/>
                  <a:pt x="90165" y="106163"/>
                  <a:pt x="75530" y="84831"/>
                </a:cubicBezTo>
                <a:cubicBezTo>
                  <a:pt x="60896" y="63499"/>
                  <a:pt x="35719" y="52833"/>
                  <a:pt x="0" y="52833"/>
                </a:cubicBezTo>
                <a:lnTo>
                  <a:pt x="0" y="20835"/>
                </a:lnTo>
                <a:cubicBezTo>
                  <a:pt x="32246" y="23812"/>
                  <a:pt x="63748" y="25300"/>
                  <a:pt x="94506" y="25300"/>
                </a:cubicBezTo>
                <a:cubicBezTo>
                  <a:pt x="183307" y="25300"/>
                  <a:pt x="257473" y="18355"/>
                  <a:pt x="317004" y="4464"/>
                </a:cubicBezTo>
                <a:lnTo>
                  <a:pt x="317004" y="145851"/>
                </a:lnTo>
                <a:cubicBezTo>
                  <a:pt x="338336" y="98226"/>
                  <a:pt x="369465" y="62011"/>
                  <a:pt x="410393" y="37206"/>
                </a:cubicBezTo>
                <a:cubicBezTo>
                  <a:pt x="451321" y="12402"/>
                  <a:pt x="498822" y="0"/>
                  <a:pt x="552896"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1" name="Picture Placeholder 60"/>
          <p:cNvSpPr>
            <a:spLocks noGrp="1"/>
          </p:cNvSpPr>
          <p:nvPr>
            <p:ph type="pic" sz="quarter" idx="29" hasCustomPrompt="1"/>
          </p:nvPr>
        </p:nvSpPr>
        <p:spPr>
          <a:xfrm>
            <a:off x="9242751" y="6390087"/>
            <a:ext cx="995164" cy="1107109"/>
          </a:xfrm>
          <a:custGeom>
            <a:rect l="l" t="t" r="r" b="b"/>
            <a:pathLst>
              <a:path w="746373" h="830460">
                <a:moveTo>
                  <a:pt x="373558" y="29765"/>
                </a:moveTo>
                <a:cubicBezTo>
                  <a:pt x="329902" y="29765"/>
                  <a:pt x="295052" y="61515"/>
                  <a:pt x="269007" y="125015"/>
                </a:cubicBezTo>
                <a:cubicBezTo>
                  <a:pt x="242962" y="188515"/>
                  <a:pt x="229940" y="285501"/>
                  <a:pt x="229940" y="415974"/>
                </a:cubicBezTo>
                <a:cubicBezTo>
                  <a:pt x="229940" y="545950"/>
                  <a:pt x="242962" y="642441"/>
                  <a:pt x="269007" y="705445"/>
                </a:cubicBezTo>
                <a:cubicBezTo>
                  <a:pt x="295052" y="768449"/>
                  <a:pt x="329902" y="799951"/>
                  <a:pt x="373558" y="799951"/>
                </a:cubicBezTo>
                <a:cubicBezTo>
                  <a:pt x="417711" y="799951"/>
                  <a:pt x="452561" y="768573"/>
                  <a:pt x="478111" y="705817"/>
                </a:cubicBezTo>
                <a:cubicBezTo>
                  <a:pt x="503659" y="643061"/>
                  <a:pt x="516433" y="546447"/>
                  <a:pt x="516433" y="415974"/>
                </a:cubicBezTo>
                <a:cubicBezTo>
                  <a:pt x="516433" y="285005"/>
                  <a:pt x="503659" y="187895"/>
                  <a:pt x="478111" y="124643"/>
                </a:cubicBezTo>
                <a:cubicBezTo>
                  <a:pt x="452561" y="61391"/>
                  <a:pt x="417711" y="29765"/>
                  <a:pt x="373558" y="29765"/>
                </a:cubicBezTo>
                <a:close/>
                <a:moveTo>
                  <a:pt x="373558" y="0"/>
                </a:moveTo>
                <a:cubicBezTo>
                  <a:pt x="489645" y="0"/>
                  <a:pt x="580802" y="33238"/>
                  <a:pt x="647030" y="99714"/>
                </a:cubicBezTo>
                <a:cubicBezTo>
                  <a:pt x="713259" y="166191"/>
                  <a:pt x="746373" y="271611"/>
                  <a:pt x="746373" y="415974"/>
                </a:cubicBezTo>
                <a:cubicBezTo>
                  <a:pt x="746373" y="559841"/>
                  <a:pt x="713259" y="664889"/>
                  <a:pt x="647030" y="731118"/>
                </a:cubicBezTo>
                <a:cubicBezTo>
                  <a:pt x="580802" y="797346"/>
                  <a:pt x="489645" y="830460"/>
                  <a:pt x="373558" y="830460"/>
                </a:cubicBezTo>
                <a:cubicBezTo>
                  <a:pt x="257473" y="830460"/>
                  <a:pt x="166191" y="797346"/>
                  <a:pt x="99715" y="731118"/>
                </a:cubicBezTo>
                <a:cubicBezTo>
                  <a:pt x="33238" y="664889"/>
                  <a:pt x="0" y="559841"/>
                  <a:pt x="0" y="415974"/>
                </a:cubicBezTo>
                <a:cubicBezTo>
                  <a:pt x="0" y="272107"/>
                  <a:pt x="33238" y="166811"/>
                  <a:pt x="99715" y="100086"/>
                </a:cubicBezTo>
                <a:cubicBezTo>
                  <a:pt x="166191" y="33362"/>
                  <a:pt x="257473" y="0"/>
                  <a:pt x="373558"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9" name="Picture Placeholder 58"/>
          <p:cNvSpPr>
            <a:spLocks noGrp="1"/>
          </p:cNvSpPr>
          <p:nvPr>
            <p:ph type="pic" sz="quarter" idx="28" hasCustomPrompt="1"/>
          </p:nvPr>
        </p:nvSpPr>
        <p:spPr>
          <a:xfrm>
            <a:off x="7361243" y="6390086"/>
            <a:ext cx="1172764" cy="1078340"/>
          </a:xfrm>
          <a:custGeom>
            <a:rect l="l" t="t" r="r" b="b"/>
            <a:pathLst>
              <a:path w="879573" h="808880">
                <a:moveTo>
                  <a:pt x="567034" y="0"/>
                </a:moveTo>
                <a:cubicBezTo>
                  <a:pt x="608706" y="0"/>
                  <a:pt x="642812" y="4960"/>
                  <a:pt x="669353" y="14882"/>
                </a:cubicBezTo>
                <a:cubicBezTo>
                  <a:pt x="695894" y="24804"/>
                  <a:pt x="717599" y="39439"/>
                  <a:pt x="734466" y="58786"/>
                </a:cubicBezTo>
                <a:cubicBezTo>
                  <a:pt x="751333" y="78134"/>
                  <a:pt x="763488" y="103187"/>
                  <a:pt x="770929" y="133945"/>
                </a:cubicBezTo>
                <a:cubicBezTo>
                  <a:pt x="778371" y="164702"/>
                  <a:pt x="782091" y="205878"/>
                  <a:pt x="782091" y="257472"/>
                </a:cubicBezTo>
                <a:lnTo>
                  <a:pt x="782091" y="667493"/>
                </a:lnTo>
                <a:cubicBezTo>
                  <a:pt x="782091" y="695771"/>
                  <a:pt x="785315" y="717847"/>
                  <a:pt x="791765" y="733722"/>
                </a:cubicBezTo>
                <a:cubicBezTo>
                  <a:pt x="798214" y="749597"/>
                  <a:pt x="808384" y="760759"/>
                  <a:pt x="822274" y="767208"/>
                </a:cubicBezTo>
                <a:cubicBezTo>
                  <a:pt x="836165" y="773658"/>
                  <a:pt x="855265" y="776882"/>
                  <a:pt x="879573" y="776882"/>
                </a:cubicBezTo>
                <a:lnTo>
                  <a:pt x="879573" y="808880"/>
                </a:lnTo>
                <a:cubicBezTo>
                  <a:pt x="778371" y="804911"/>
                  <a:pt x="711397" y="802927"/>
                  <a:pt x="678656" y="802927"/>
                </a:cubicBezTo>
                <a:cubicBezTo>
                  <a:pt x="647401" y="802927"/>
                  <a:pt x="581173" y="804911"/>
                  <a:pt x="479970" y="808880"/>
                </a:cubicBezTo>
                <a:lnTo>
                  <a:pt x="479970" y="776882"/>
                </a:lnTo>
                <a:cubicBezTo>
                  <a:pt x="500806" y="776882"/>
                  <a:pt x="517177" y="773658"/>
                  <a:pt x="529084" y="767208"/>
                </a:cubicBezTo>
                <a:cubicBezTo>
                  <a:pt x="540989" y="760759"/>
                  <a:pt x="549547" y="749597"/>
                  <a:pt x="554756" y="733722"/>
                </a:cubicBezTo>
                <a:cubicBezTo>
                  <a:pt x="559965" y="717847"/>
                  <a:pt x="562569" y="695771"/>
                  <a:pt x="562569" y="667493"/>
                </a:cubicBezTo>
                <a:lnTo>
                  <a:pt x="562569" y="193476"/>
                </a:lnTo>
                <a:cubicBezTo>
                  <a:pt x="562569" y="151804"/>
                  <a:pt x="555748" y="120302"/>
                  <a:pt x="542105" y="98970"/>
                </a:cubicBezTo>
                <a:cubicBezTo>
                  <a:pt x="528463" y="77638"/>
                  <a:pt x="503783" y="66972"/>
                  <a:pt x="468064" y="66972"/>
                </a:cubicBezTo>
                <a:cubicBezTo>
                  <a:pt x="440282" y="66972"/>
                  <a:pt x="414858" y="74661"/>
                  <a:pt x="391789" y="90040"/>
                </a:cubicBezTo>
                <a:cubicBezTo>
                  <a:pt x="368721" y="105419"/>
                  <a:pt x="350489" y="126627"/>
                  <a:pt x="337095" y="153664"/>
                </a:cubicBezTo>
                <a:cubicBezTo>
                  <a:pt x="323701" y="180701"/>
                  <a:pt x="317003" y="210591"/>
                  <a:pt x="317003" y="243333"/>
                </a:cubicBezTo>
                <a:lnTo>
                  <a:pt x="317003" y="667493"/>
                </a:lnTo>
                <a:cubicBezTo>
                  <a:pt x="317003" y="695771"/>
                  <a:pt x="319731" y="717847"/>
                  <a:pt x="325188" y="733722"/>
                </a:cubicBezTo>
                <a:cubicBezTo>
                  <a:pt x="330645" y="749597"/>
                  <a:pt x="339327" y="760759"/>
                  <a:pt x="351234" y="767208"/>
                </a:cubicBezTo>
                <a:cubicBezTo>
                  <a:pt x="363140" y="773658"/>
                  <a:pt x="379263" y="776882"/>
                  <a:pt x="399602" y="776882"/>
                </a:cubicBezTo>
                <a:lnTo>
                  <a:pt x="399602" y="808880"/>
                </a:lnTo>
                <a:cubicBezTo>
                  <a:pt x="306337" y="804911"/>
                  <a:pt x="243333" y="802927"/>
                  <a:pt x="210591" y="802927"/>
                </a:cubicBezTo>
                <a:cubicBezTo>
                  <a:pt x="179337" y="802927"/>
                  <a:pt x="109140" y="804911"/>
                  <a:pt x="0" y="808880"/>
                </a:cubicBezTo>
                <a:lnTo>
                  <a:pt x="0" y="776882"/>
                </a:lnTo>
                <a:cubicBezTo>
                  <a:pt x="24308" y="776882"/>
                  <a:pt x="43531" y="773658"/>
                  <a:pt x="57670" y="767208"/>
                </a:cubicBezTo>
                <a:cubicBezTo>
                  <a:pt x="71809" y="760759"/>
                  <a:pt x="81979" y="749597"/>
                  <a:pt x="88180" y="733722"/>
                </a:cubicBezTo>
                <a:cubicBezTo>
                  <a:pt x="94381" y="717847"/>
                  <a:pt x="97481" y="695771"/>
                  <a:pt x="97481" y="667493"/>
                </a:cubicBezTo>
                <a:lnTo>
                  <a:pt x="97481" y="186779"/>
                </a:lnTo>
                <a:cubicBezTo>
                  <a:pt x="97481" y="139650"/>
                  <a:pt x="90288" y="105543"/>
                  <a:pt x="75901" y="84459"/>
                </a:cubicBezTo>
                <a:cubicBezTo>
                  <a:pt x="61515" y="63375"/>
                  <a:pt x="36214" y="52833"/>
                  <a:pt x="0" y="52833"/>
                </a:cubicBezTo>
                <a:lnTo>
                  <a:pt x="0" y="20835"/>
                </a:lnTo>
                <a:cubicBezTo>
                  <a:pt x="32245" y="23812"/>
                  <a:pt x="63747" y="25300"/>
                  <a:pt x="94505" y="25300"/>
                </a:cubicBezTo>
                <a:cubicBezTo>
                  <a:pt x="184298" y="25300"/>
                  <a:pt x="258464" y="18355"/>
                  <a:pt x="317003" y="4464"/>
                </a:cubicBezTo>
                <a:lnTo>
                  <a:pt x="317003" y="141386"/>
                </a:lnTo>
                <a:cubicBezTo>
                  <a:pt x="363140" y="47128"/>
                  <a:pt x="446483" y="0"/>
                  <a:pt x="567034"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7" name="Picture Placeholder 56"/>
          <p:cNvSpPr>
            <a:spLocks noGrp="1"/>
          </p:cNvSpPr>
          <p:nvPr>
            <p:ph type="pic" sz="quarter" idx="27" hasCustomPrompt="1"/>
          </p:nvPr>
        </p:nvSpPr>
        <p:spPr>
          <a:xfrm>
            <a:off x="4814541" y="6390086"/>
            <a:ext cx="1764111" cy="1078340"/>
          </a:xfrm>
          <a:custGeom>
            <a:rect l="l" t="t" r="r" b="b"/>
            <a:pathLst>
              <a:path w="1323083" h="808880">
                <a:moveTo>
                  <a:pt x="553641" y="0"/>
                </a:moveTo>
                <a:cubicBezTo>
                  <a:pt x="631031" y="0"/>
                  <a:pt x="686842" y="19595"/>
                  <a:pt x="721072" y="58786"/>
                </a:cubicBezTo>
                <a:cubicBezTo>
                  <a:pt x="739924" y="80615"/>
                  <a:pt x="752822" y="111372"/>
                  <a:pt x="759768" y="151060"/>
                </a:cubicBezTo>
                <a:cubicBezTo>
                  <a:pt x="785564" y="95993"/>
                  <a:pt x="819919" y="57050"/>
                  <a:pt x="862831" y="34230"/>
                </a:cubicBezTo>
                <a:cubicBezTo>
                  <a:pt x="905744" y="11410"/>
                  <a:pt x="955476" y="0"/>
                  <a:pt x="1012031" y="0"/>
                </a:cubicBezTo>
                <a:cubicBezTo>
                  <a:pt x="1089422" y="0"/>
                  <a:pt x="1145233" y="19595"/>
                  <a:pt x="1179463" y="58786"/>
                </a:cubicBezTo>
                <a:cubicBezTo>
                  <a:pt x="1195835" y="78134"/>
                  <a:pt x="1207616" y="103311"/>
                  <a:pt x="1214810" y="134317"/>
                </a:cubicBezTo>
                <a:cubicBezTo>
                  <a:pt x="1222004" y="165323"/>
                  <a:pt x="1225600" y="206374"/>
                  <a:pt x="1225600" y="257472"/>
                </a:cubicBezTo>
                <a:lnTo>
                  <a:pt x="1225600" y="667493"/>
                </a:lnTo>
                <a:cubicBezTo>
                  <a:pt x="1225600" y="695771"/>
                  <a:pt x="1228824" y="717847"/>
                  <a:pt x="1235273" y="733722"/>
                </a:cubicBezTo>
                <a:cubicBezTo>
                  <a:pt x="1241723" y="749597"/>
                  <a:pt x="1251893" y="760759"/>
                  <a:pt x="1265783" y="767208"/>
                </a:cubicBezTo>
                <a:cubicBezTo>
                  <a:pt x="1279674" y="773658"/>
                  <a:pt x="1298773" y="776882"/>
                  <a:pt x="1323083" y="776882"/>
                </a:cubicBezTo>
                <a:lnTo>
                  <a:pt x="1323083" y="808880"/>
                </a:lnTo>
                <a:cubicBezTo>
                  <a:pt x="1221879" y="804911"/>
                  <a:pt x="1154659" y="802927"/>
                  <a:pt x="1121421" y="802927"/>
                </a:cubicBezTo>
                <a:cubicBezTo>
                  <a:pt x="1093143" y="802927"/>
                  <a:pt x="1030387" y="804911"/>
                  <a:pt x="933153" y="808880"/>
                </a:cubicBezTo>
                <a:lnTo>
                  <a:pt x="933153" y="776882"/>
                </a:lnTo>
                <a:cubicBezTo>
                  <a:pt x="951508" y="776882"/>
                  <a:pt x="965894" y="773658"/>
                  <a:pt x="976312" y="767208"/>
                </a:cubicBezTo>
                <a:cubicBezTo>
                  <a:pt x="986730" y="760759"/>
                  <a:pt x="994296" y="749721"/>
                  <a:pt x="999009" y="734094"/>
                </a:cubicBezTo>
                <a:cubicBezTo>
                  <a:pt x="1003722" y="718467"/>
                  <a:pt x="1006078" y="696267"/>
                  <a:pt x="1006078" y="667493"/>
                </a:cubicBezTo>
                <a:lnTo>
                  <a:pt x="1006078" y="193476"/>
                </a:lnTo>
                <a:cubicBezTo>
                  <a:pt x="1006078" y="151308"/>
                  <a:pt x="999753" y="119682"/>
                  <a:pt x="987102" y="98598"/>
                </a:cubicBezTo>
                <a:cubicBezTo>
                  <a:pt x="974452" y="77514"/>
                  <a:pt x="950268" y="66972"/>
                  <a:pt x="914549" y="66972"/>
                </a:cubicBezTo>
                <a:cubicBezTo>
                  <a:pt x="889744" y="66972"/>
                  <a:pt x="866676" y="74165"/>
                  <a:pt x="845344" y="88552"/>
                </a:cubicBezTo>
                <a:cubicBezTo>
                  <a:pt x="824012" y="102939"/>
                  <a:pt x="806276" y="122535"/>
                  <a:pt x="792138" y="147339"/>
                </a:cubicBezTo>
                <a:cubicBezTo>
                  <a:pt x="777999" y="172144"/>
                  <a:pt x="769441" y="199925"/>
                  <a:pt x="766465" y="230683"/>
                </a:cubicBezTo>
                <a:lnTo>
                  <a:pt x="766465" y="257472"/>
                </a:lnTo>
                <a:lnTo>
                  <a:pt x="766465" y="667493"/>
                </a:lnTo>
                <a:cubicBezTo>
                  <a:pt x="766465" y="695771"/>
                  <a:pt x="769318" y="717847"/>
                  <a:pt x="775022" y="733722"/>
                </a:cubicBezTo>
                <a:cubicBezTo>
                  <a:pt x="780728" y="749597"/>
                  <a:pt x="789905" y="760759"/>
                  <a:pt x="802556" y="767208"/>
                </a:cubicBezTo>
                <a:cubicBezTo>
                  <a:pt x="815207" y="773658"/>
                  <a:pt x="832694" y="776882"/>
                  <a:pt x="855018" y="776882"/>
                </a:cubicBezTo>
                <a:lnTo>
                  <a:pt x="855018" y="808880"/>
                </a:lnTo>
                <a:cubicBezTo>
                  <a:pt x="757783" y="804911"/>
                  <a:pt x="693787" y="802927"/>
                  <a:pt x="663029" y="802927"/>
                </a:cubicBezTo>
                <a:cubicBezTo>
                  <a:pt x="634256" y="802927"/>
                  <a:pt x="571252" y="804911"/>
                  <a:pt x="474018" y="808880"/>
                </a:cubicBezTo>
                <a:lnTo>
                  <a:pt x="474018" y="776882"/>
                </a:lnTo>
                <a:cubicBezTo>
                  <a:pt x="492373" y="776882"/>
                  <a:pt x="506760" y="773658"/>
                  <a:pt x="517178" y="767208"/>
                </a:cubicBezTo>
                <a:cubicBezTo>
                  <a:pt x="527596" y="760759"/>
                  <a:pt x="535161" y="749597"/>
                  <a:pt x="539874" y="733722"/>
                </a:cubicBezTo>
                <a:cubicBezTo>
                  <a:pt x="544587" y="717847"/>
                  <a:pt x="546943" y="695771"/>
                  <a:pt x="546943" y="667493"/>
                </a:cubicBezTo>
                <a:lnTo>
                  <a:pt x="546943" y="193476"/>
                </a:lnTo>
                <a:cubicBezTo>
                  <a:pt x="546943" y="150812"/>
                  <a:pt x="541487" y="119062"/>
                  <a:pt x="530572" y="98226"/>
                </a:cubicBezTo>
                <a:cubicBezTo>
                  <a:pt x="519658" y="77390"/>
                  <a:pt x="497830" y="66972"/>
                  <a:pt x="465088" y="66972"/>
                </a:cubicBezTo>
                <a:cubicBezTo>
                  <a:pt x="438299" y="66972"/>
                  <a:pt x="413618" y="74661"/>
                  <a:pt x="391046" y="90040"/>
                </a:cubicBezTo>
                <a:cubicBezTo>
                  <a:pt x="368474" y="105419"/>
                  <a:pt x="350490" y="126627"/>
                  <a:pt x="337096" y="153664"/>
                </a:cubicBezTo>
                <a:cubicBezTo>
                  <a:pt x="323701" y="180701"/>
                  <a:pt x="317004" y="210591"/>
                  <a:pt x="317004" y="243333"/>
                </a:cubicBezTo>
                <a:lnTo>
                  <a:pt x="317004" y="667493"/>
                </a:lnTo>
                <a:cubicBezTo>
                  <a:pt x="317004" y="695771"/>
                  <a:pt x="319360" y="717847"/>
                  <a:pt x="324073" y="733722"/>
                </a:cubicBezTo>
                <a:cubicBezTo>
                  <a:pt x="328786" y="749597"/>
                  <a:pt x="336352" y="760759"/>
                  <a:pt x="346770" y="767208"/>
                </a:cubicBezTo>
                <a:cubicBezTo>
                  <a:pt x="357188" y="773658"/>
                  <a:pt x="371574" y="776882"/>
                  <a:pt x="389930" y="776882"/>
                </a:cubicBezTo>
                <a:lnTo>
                  <a:pt x="389930" y="808880"/>
                </a:lnTo>
                <a:cubicBezTo>
                  <a:pt x="300633" y="804911"/>
                  <a:pt x="240854" y="802927"/>
                  <a:pt x="210592" y="802927"/>
                </a:cubicBezTo>
                <a:cubicBezTo>
                  <a:pt x="179338" y="802927"/>
                  <a:pt x="109141" y="804911"/>
                  <a:pt x="0" y="808880"/>
                </a:cubicBezTo>
                <a:lnTo>
                  <a:pt x="0" y="776882"/>
                </a:lnTo>
                <a:cubicBezTo>
                  <a:pt x="24309" y="776882"/>
                  <a:pt x="43532" y="773658"/>
                  <a:pt x="57671" y="767208"/>
                </a:cubicBezTo>
                <a:cubicBezTo>
                  <a:pt x="71810" y="760759"/>
                  <a:pt x="81980" y="749597"/>
                  <a:pt x="88181" y="733722"/>
                </a:cubicBezTo>
                <a:cubicBezTo>
                  <a:pt x="94382" y="717847"/>
                  <a:pt x="97483" y="695771"/>
                  <a:pt x="97483" y="667493"/>
                </a:cubicBezTo>
                <a:lnTo>
                  <a:pt x="97483" y="186779"/>
                </a:lnTo>
                <a:cubicBezTo>
                  <a:pt x="97483" y="139650"/>
                  <a:pt x="90289" y="105543"/>
                  <a:pt x="75902" y="84459"/>
                </a:cubicBezTo>
                <a:cubicBezTo>
                  <a:pt x="61516" y="63375"/>
                  <a:pt x="36215" y="52833"/>
                  <a:pt x="0" y="52833"/>
                </a:cubicBezTo>
                <a:lnTo>
                  <a:pt x="0" y="20835"/>
                </a:lnTo>
                <a:cubicBezTo>
                  <a:pt x="32246" y="23812"/>
                  <a:pt x="63748" y="25300"/>
                  <a:pt x="94506" y="25300"/>
                </a:cubicBezTo>
                <a:cubicBezTo>
                  <a:pt x="184299" y="25300"/>
                  <a:pt x="258465" y="18355"/>
                  <a:pt x="317004" y="4464"/>
                </a:cubicBezTo>
                <a:lnTo>
                  <a:pt x="317004" y="141386"/>
                </a:lnTo>
                <a:cubicBezTo>
                  <a:pt x="362645" y="47128"/>
                  <a:pt x="441524" y="0"/>
                  <a:pt x="553641"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5" name="Picture Placeholder 54"/>
          <p:cNvSpPr>
            <a:spLocks noGrp="1"/>
          </p:cNvSpPr>
          <p:nvPr>
            <p:ph type="pic" sz="quarter" idx="26" hasCustomPrompt="1"/>
          </p:nvPr>
        </p:nvSpPr>
        <p:spPr>
          <a:xfrm>
            <a:off x="3296689" y="5877204"/>
            <a:ext cx="552648" cy="1591222"/>
          </a:xfrm>
          <a:custGeom>
            <a:rect l="l" t="t" r="r" b="b"/>
            <a:pathLst>
              <a:path w="414486" h="1193601">
                <a:moveTo>
                  <a:pt x="317004" y="0"/>
                </a:moveTo>
                <a:lnTo>
                  <a:pt x="317004" y="1052214"/>
                </a:lnTo>
                <a:cubicBezTo>
                  <a:pt x="317004" y="1080492"/>
                  <a:pt x="320104" y="1102568"/>
                  <a:pt x="326306" y="1118443"/>
                </a:cubicBezTo>
                <a:cubicBezTo>
                  <a:pt x="332507" y="1134318"/>
                  <a:pt x="342677" y="1145480"/>
                  <a:pt x="356815" y="1151929"/>
                </a:cubicBezTo>
                <a:cubicBezTo>
                  <a:pt x="370954" y="1158379"/>
                  <a:pt x="390178" y="1161603"/>
                  <a:pt x="414486" y="1161603"/>
                </a:cubicBezTo>
                <a:lnTo>
                  <a:pt x="414486" y="1193601"/>
                </a:lnTo>
                <a:cubicBezTo>
                  <a:pt x="309314" y="1189632"/>
                  <a:pt x="241350" y="1187648"/>
                  <a:pt x="210592" y="1187648"/>
                </a:cubicBezTo>
                <a:cubicBezTo>
                  <a:pt x="175369" y="1187648"/>
                  <a:pt x="105172" y="1189632"/>
                  <a:pt x="0" y="1193601"/>
                </a:cubicBezTo>
                <a:lnTo>
                  <a:pt x="0" y="1161603"/>
                </a:lnTo>
                <a:cubicBezTo>
                  <a:pt x="24309" y="1161603"/>
                  <a:pt x="43408" y="1158379"/>
                  <a:pt x="57299" y="1151929"/>
                </a:cubicBezTo>
                <a:cubicBezTo>
                  <a:pt x="71189" y="1145480"/>
                  <a:pt x="81359" y="1134318"/>
                  <a:pt x="87809" y="1118443"/>
                </a:cubicBezTo>
                <a:cubicBezTo>
                  <a:pt x="94258" y="1102568"/>
                  <a:pt x="97482" y="1080492"/>
                  <a:pt x="97482" y="1052214"/>
                </a:cubicBezTo>
                <a:lnTo>
                  <a:pt x="97482" y="183058"/>
                </a:lnTo>
                <a:cubicBezTo>
                  <a:pt x="97482" y="135929"/>
                  <a:pt x="90165" y="101823"/>
                  <a:pt x="75530" y="80739"/>
                </a:cubicBezTo>
                <a:cubicBezTo>
                  <a:pt x="60895" y="59655"/>
                  <a:pt x="35719" y="49113"/>
                  <a:pt x="0" y="49113"/>
                </a:cubicBezTo>
                <a:lnTo>
                  <a:pt x="0" y="17115"/>
                </a:lnTo>
                <a:cubicBezTo>
                  <a:pt x="32246" y="20091"/>
                  <a:pt x="63748" y="21580"/>
                  <a:pt x="94506" y="21580"/>
                </a:cubicBezTo>
                <a:cubicBezTo>
                  <a:pt x="183803" y="21580"/>
                  <a:pt x="257969" y="14386"/>
                  <a:pt x="317004"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3" name="Picture Placeholder 52"/>
          <p:cNvSpPr>
            <a:spLocks noGrp="1"/>
          </p:cNvSpPr>
          <p:nvPr>
            <p:ph type="pic" sz="quarter" idx="25" hasCustomPrompt="1"/>
          </p:nvPr>
        </p:nvSpPr>
        <p:spPr>
          <a:xfrm>
            <a:off x="19996776" y="3042519"/>
            <a:ext cx="1147961" cy="1591222"/>
          </a:xfrm>
          <a:custGeom>
            <a:rect l="l" t="t" r="r" b="b"/>
            <a:pathLst>
              <a:path w="860971" h="1193601">
                <a:moveTo>
                  <a:pt x="317004" y="0"/>
                </a:moveTo>
                <a:lnTo>
                  <a:pt x="317004" y="759767"/>
                </a:lnTo>
                <a:cubicBezTo>
                  <a:pt x="337344" y="757783"/>
                  <a:pt x="354707" y="753938"/>
                  <a:pt x="369094" y="748233"/>
                </a:cubicBezTo>
                <a:cubicBezTo>
                  <a:pt x="383481" y="742528"/>
                  <a:pt x="396627" y="733474"/>
                  <a:pt x="408534" y="721072"/>
                </a:cubicBezTo>
                <a:lnTo>
                  <a:pt x="523875" y="608707"/>
                </a:lnTo>
                <a:cubicBezTo>
                  <a:pt x="558106" y="574476"/>
                  <a:pt x="575221" y="543470"/>
                  <a:pt x="575221" y="515689"/>
                </a:cubicBezTo>
                <a:cubicBezTo>
                  <a:pt x="575221" y="492373"/>
                  <a:pt x="564183" y="473645"/>
                  <a:pt x="542107" y="459506"/>
                </a:cubicBezTo>
                <a:cubicBezTo>
                  <a:pt x="520031" y="445368"/>
                  <a:pt x="491629" y="437554"/>
                  <a:pt x="456903" y="436066"/>
                </a:cubicBezTo>
                <a:lnTo>
                  <a:pt x="456903" y="405556"/>
                </a:lnTo>
                <a:cubicBezTo>
                  <a:pt x="513457" y="408533"/>
                  <a:pt x="572989" y="410021"/>
                  <a:pt x="635496" y="410021"/>
                </a:cubicBezTo>
                <a:cubicBezTo>
                  <a:pt x="718840" y="410021"/>
                  <a:pt x="778371" y="408533"/>
                  <a:pt x="814090" y="405556"/>
                </a:cubicBezTo>
                <a:lnTo>
                  <a:pt x="814090" y="436066"/>
                </a:lnTo>
                <a:cubicBezTo>
                  <a:pt x="753567" y="449461"/>
                  <a:pt x="690067" y="488652"/>
                  <a:pt x="623590" y="553640"/>
                </a:cubicBezTo>
                <a:lnTo>
                  <a:pt x="526108" y="654843"/>
                </a:lnTo>
                <a:lnTo>
                  <a:pt x="782092" y="1081980"/>
                </a:lnTo>
                <a:cubicBezTo>
                  <a:pt x="797471" y="1106289"/>
                  <a:pt x="810369" y="1124272"/>
                  <a:pt x="820787" y="1135930"/>
                </a:cubicBezTo>
                <a:cubicBezTo>
                  <a:pt x="831205" y="1147588"/>
                  <a:pt x="844600" y="1156146"/>
                  <a:pt x="860971" y="1161603"/>
                </a:cubicBezTo>
                <a:lnTo>
                  <a:pt x="860971" y="1193601"/>
                </a:lnTo>
                <a:cubicBezTo>
                  <a:pt x="779612" y="1189632"/>
                  <a:pt x="726282" y="1187648"/>
                  <a:pt x="700981" y="1187648"/>
                </a:cubicBezTo>
                <a:cubicBezTo>
                  <a:pt x="667246" y="1187648"/>
                  <a:pt x="601762" y="1189632"/>
                  <a:pt x="504528" y="1193601"/>
                </a:cubicBezTo>
                <a:lnTo>
                  <a:pt x="504528" y="1161603"/>
                </a:lnTo>
                <a:cubicBezTo>
                  <a:pt x="534789" y="1161603"/>
                  <a:pt x="549920" y="1151929"/>
                  <a:pt x="549920" y="1132582"/>
                </a:cubicBezTo>
                <a:cubicBezTo>
                  <a:pt x="549920" y="1126132"/>
                  <a:pt x="547440" y="1118443"/>
                  <a:pt x="542479" y="1109513"/>
                </a:cubicBezTo>
                <a:lnTo>
                  <a:pt x="391418" y="837158"/>
                </a:lnTo>
                <a:cubicBezTo>
                  <a:pt x="381496" y="820291"/>
                  <a:pt x="370954" y="808508"/>
                  <a:pt x="359792" y="801811"/>
                </a:cubicBezTo>
                <a:cubicBezTo>
                  <a:pt x="348630" y="795114"/>
                  <a:pt x="334368" y="791269"/>
                  <a:pt x="317004" y="790277"/>
                </a:cubicBezTo>
                <a:lnTo>
                  <a:pt x="317004" y="1052214"/>
                </a:lnTo>
                <a:cubicBezTo>
                  <a:pt x="317004" y="1080492"/>
                  <a:pt x="319981" y="1102568"/>
                  <a:pt x="325934" y="1118443"/>
                </a:cubicBezTo>
                <a:cubicBezTo>
                  <a:pt x="331887" y="1134318"/>
                  <a:pt x="341437" y="1145480"/>
                  <a:pt x="354583" y="1151929"/>
                </a:cubicBezTo>
                <a:cubicBezTo>
                  <a:pt x="367730" y="1158379"/>
                  <a:pt x="385713" y="1161603"/>
                  <a:pt x="408534" y="1161603"/>
                </a:cubicBezTo>
                <a:lnTo>
                  <a:pt x="408534" y="1193601"/>
                </a:lnTo>
                <a:cubicBezTo>
                  <a:pt x="307330" y="1189632"/>
                  <a:pt x="241350" y="1187648"/>
                  <a:pt x="210592" y="1187648"/>
                </a:cubicBezTo>
                <a:cubicBezTo>
                  <a:pt x="175369" y="1187648"/>
                  <a:pt x="105172" y="1189632"/>
                  <a:pt x="0" y="1193601"/>
                </a:cubicBezTo>
                <a:lnTo>
                  <a:pt x="0" y="1161603"/>
                </a:lnTo>
                <a:cubicBezTo>
                  <a:pt x="24309" y="1161603"/>
                  <a:pt x="43409" y="1158379"/>
                  <a:pt x="57299" y="1151929"/>
                </a:cubicBezTo>
                <a:cubicBezTo>
                  <a:pt x="71190" y="1145480"/>
                  <a:pt x="81360" y="1134318"/>
                  <a:pt x="87809" y="1118443"/>
                </a:cubicBezTo>
                <a:cubicBezTo>
                  <a:pt x="94258" y="1102568"/>
                  <a:pt x="97483" y="1080492"/>
                  <a:pt x="97483" y="1052214"/>
                </a:cubicBezTo>
                <a:lnTo>
                  <a:pt x="97483" y="183058"/>
                </a:lnTo>
                <a:cubicBezTo>
                  <a:pt x="97483" y="135929"/>
                  <a:pt x="90165" y="101823"/>
                  <a:pt x="75531" y="80739"/>
                </a:cubicBezTo>
                <a:cubicBezTo>
                  <a:pt x="60896" y="59655"/>
                  <a:pt x="35719" y="49113"/>
                  <a:pt x="0" y="49113"/>
                </a:cubicBezTo>
                <a:lnTo>
                  <a:pt x="0" y="17115"/>
                </a:lnTo>
                <a:cubicBezTo>
                  <a:pt x="32246" y="20091"/>
                  <a:pt x="63748" y="21580"/>
                  <a:pt x="94506" y="21580"/>
                </a:cubicBezTo>
                <a:cubicBezTo>
                  <a:pt x="183803" y="21580"/>
                  <a:pt x="257969" y="14386"/>
                  <a:pt x="317004"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1" name="Picture Placeholder 50"/>
          <p:cNvSpPr>
            <a:spLocks noGrp="1"/>
          </p:cNvSpPr>
          <p:nvPr>
            <p:ph type="pic" sz="quarter" idx="24" hasCustomPrompt="1"/>
          </p:nvPr>
        </p:nvSpPr>
        <p:spPr>
          <a:xfrm>
            <a:off x="18559306" y="3063351"/>
            <a:ext cx="746124" cy="1952323"/>
          </a:xfrm>
          <a:custGeom>
            <a:rect l="l" t="t" r="r" b="b"/>
            <a:pathLst>
              <a:path w="559593" h="1464468">
                <a:moveTo>
                  <a:pt x="539502" y="373558"/>
                </a:moveTo>
                <a:lnTo>
                  <a:pt x="539502" y="1034355"/>
                </a:lnTo>
                <a:cubicBezTo>
                  <a:pt x="539502" y="1120179"/>
                  <a:pt x="532308" y="1190377"/>
                  <a:pt x="517922" y="1244947"/>
                </a:cubicBezTo>
                <a:cubicBezTo>
                  <a:pt x="503535" y="1299517"/>
                  <a:pt x="478234" y="1345158"/>
                  <a:pt x="442019" y="1381869"/>
                </a:cubicBezTo>
                <a:cubicBezTo>
                  <a:pt x="386953" y="1436935"/>
                  <a:pt x="304601" y="1464468"/>
                  <a:pt x="194965" y="1464468"/>
                </a:cubicBezTo>
                <a:cubicBezTo>
                  <a:pt x="140890" y="1464468"/>
                  <a:pt x="95746" y="1455291"/>
                  <a:pt x="59531" y="1436935"/>
                </a:cubicBezTo>
                <a:cubicBezTo>
                  <a:pt x="40679" y="1427509"/>
                  <a:pt x="26045" y="1414239"/>
                  <a:pt x="15627" y="1397124"/>
                </a:cubicBezTo>
                <a:cubicBezTo>
                  <a:pt x="5209" y="1380009"/>
                  <a:pt x="0" y="1361281"/>
                  <a:pt x="0" y="1340941"/>
                </a:cubicBezTo>
                <a:cubicBezTo>
                  <a:pt x="0" y="1310183"/>
                  <a:pt x="10914" y="1285503"/>
                  <a:pt x="32742" y="1266899"/>
                </a:cubicBezTo>
                <a:cubicBezTo>
                  <a:pt x="54570" y="1248296"/>
                  <a:pt x="83840" y="1238994"/>
                  <a:pt x="120551" y="1238994"/>
                </a:cubicBezTo>
                <a:cubicBezTo>
                  <a:pt x="155773" y="1238994"/>
                  <a:pt x="183554" y="1247303"/>
                  <a:pt x="203894" y="1263922"/>
                </a:cubicBezTo>
                <a:cubicBezTo>
                  <a:pt x="224234" y="1280542"/>
                  <a:pt x="234404" y="1304726"/>
                  <a:pt x="234404" y="1336476"/>
                </a:cubicBezTo>
                <a:cubicBezTo>
                  <a:pt x="234404" y="1357808"/>
                  <a:pt x="228079" y="1377156"/>
                  <a:pt x="215428" y="1394519"/>
                </a:cubicBezTo>
                <a:cubicBezTo>
                  <a:pt x="202778" y="1411882"/>
                  <a:pt x="183802" y="1425029"/>
                  <a:pt x="158502" y="1433959"/>
                </a:cubicBezTo>
                <a:cubicBezTo>
                  <a:pt x="174377" y="1435943"/>
                  <a:pt x="186035" y="1436935"/>
                  <a:pt x="193476" y="1436935"/>
                </a:cubicBezTo>
                <a:cubicBezTo>
                  <a:pt x="236636" y="1436935"/>
                  <a:pt x="268634" y="1422796"/>
                  <a:pt x="289470" y="1394519"/>
                </a:cubicBezTo>
                <a:cubicBezTo>
                  <a:pt x="301377" y="1376164"/>
                  <a:pt x="309438" y="1348755"/>
                  <a:pt x="313655" y="1312292"/>
                </a:cubicBezTo>
                <a:cubicBezTo>
                  <a:pt x="317872" y="1275829"/>
                  <a:pt x="319980" y="1219894"/>
                  <a:pt x="319980" y="1144488"/>
                </a:cubicBezTo>
                <a:lnTo>
                  <a:pt x="319980" y="555873"/>
                </a:lnTo>
                <a:cubicBezTo>
                  <a:pt x="319980" y="509240"/>
                  <a:pt x="312663" y="475257"/>
                  <a:pt x="298028" y="453925"/>
                </a:cubicBezTo>
                <a:cubicBezTo>
                  <a:pt x="283393" y="432593"/>
                  <a:pt x="258217" y="421927"/>
                  <a:pt x="222498" y="421927"/>
                </a:cubicBezTo>
                <a:lnTo>
                  <a:pt x="222498" y="389929"/>
                </a:lnTo>
                <a:cubicBezTo>
                  <a:pt x="254744" y="392906"/>
                  <a:pt x="286246" y="394394"/>
                  <a:pt x="317004" y="394394"/>
                </a:cubicBezTo>
                <a:cubicBezTo>
                  <a:pt x="405804" y="394394"/>
                  <a:pt x="479970" y="387449"/>
                  <a:pt x="539502" y="373558"/>
                </a:cubicBezTo>
                <a:close/>
                <a:moveTo>
                  <a:pt x="420439" y="0"/>
                </a:moveTo>
                <a:cubicBezTo>
                  <a:pt x="463103" y="0"/>
                  <a:pt x="496962" y="10418"/>
                  <a:pt x="522014" y="31253"/>
                </a:cubicBezTo>
                <a:cubicBezTo>
                  <a:pt x="547067" y="52089"/>
                  <a:pt x="559593" y="80863"/>
                  <a:pt x="559593" y="117574"/>
                </a:cubicBezTo>
                <a:cubicBezTo>
                  <a:pt x="559593" y="153789"/>
                  <a:pt x="546943" y="182314"/>
                  <a:pt x="521642" y="203150"/>
                </a:cubicBezTo>
                <a:cubicBezTo>
                  <a:pt x="496342" y="223986"/>
                  <a:pt x="462607" y="234404"/>
                  <a:pt x="420439" y="234404"/>
                </a:cubicBezTo>
                <a:cubicBezTo>
                  <a:pt x="377775" y="234404"/>
                  <a:pt x="344041" y="223986"/>
                  <a:pt x="319236" y="203150"/>
                </a:cubicBezTo>
                <a:cubicBezTo>
                  <a:pt x="294431" y="182314"/>
                  <a:pt x="282029" y="153789"/>
                  <a:pt x="282029" y="117574"/>
                </a:cubicBezTo>
                <a:cubicBezTo>
                  <a:pt x="282029" y="80863"/>
                  <a:pt x="294431" y="52089"/>
                  <a:pt x="319236" y="31253"/>
                </a:cubicBezTo>
                <a:cubicBezTo>
                  <a:pt x="344041" y="10418"/>
                  <a:pt x="377775" y="0"/>
                  <a:pt x="420439"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9" name="Picture Placeholder 48"/>
          <p:cNvSpPr>
            <a:spLocks noGrp="1"/>
          </p:cNvSpPr>
          <p:nvPr>
            <p:ph type="pic" sz="quarter" idx="23" hasCustomPrompt="1"/>
          </p:nvPr>
        </p:nvSpPr>
        <p:spPr>
          <a:xfrm>
            <a:off x="17409500" y="3059383"/>
            <a:ext cx="552648" cy="1574358"/>
          </a:xfrm>
          <a:custGeom>
            <a:rect l="l" t="t" r="r" b="b"/>
            <a:pathLst>
              <a:path w="414486" h="1180951">
                <a:moveTo>
                  <a:pt x="317004" y="376535"/>
                </a:moveTo>
                <a:lnTo>
                  <a:pt x="317004" y="1039564"/>
                </a:lnTo>
                <a:cubicBezTo>
                  <a:pt x="317004" y="1067842"/>
                  <a:pt x="320228" y="1089918"/>
                  <a:pt x="326677" y="1105793"/>
                </a:cubicBezTo>
                <a:cubicBezTo>
                  <a:pt x="333127" y="1121668"/>
                  <a:pt x="343297" y="1132830"/>
                  <a:pt x="357187" y="1139279"/>
                </a:cubicBezTo>
                <a:cubicBezTo>
                  <a:pt x="371078" y="1145729"/>
                  <a:pt x="390177" y="1148953"/>
                  <a:pt x="414486" y="1148953"/>
                </a:cubicBezTo>
                <a:lnTo>
                  <a:pt x="414486" y="1180951"/>
                </a:lnTo>
                <a:cubicBezTo>
                  <a:pt x="313283" y="1176982"/>
                  <a:pt x="245814" y="1174998"/>
                  <a:pt x="212080" y="1174998"/>
                </a:cubicBezTo>
                <a:cubicBezTo>
                  <a:pt x="179834" y="1174998"/>
                  <a:pt x="109140" y="1176982"/>
                  <a:pt x="0" y="1180951"/>
                </a:cubicBezTo>
                <a:lnTo>
                  <a:pt x="0" y="1148953"/>
                </a:lnTo>
                <a:cubicBezTo>
                  <a:pt x="24308" y="1148953"/>
                  <a:pt x="43532" y="1145729"/>
                  <a:pt x="57671" y="1139279"/>
                </a:cubicBezTo>
                <a:cubicBezTo>
                  <a:pt x="71809" y="1132830"/>
                  <a:pt x="81979" y="1121668"/>
                  <a:pt x="88180" y="1105793"/>
                </a:cubicBezTo>
                <a:cubicBezTo>
                  <a:pt x="94382" y="1089918"/>
                  <a:pt x="97482" y="1067842"/>
                  <a:pt x="97482" y="1039564"/>
                </a:cubicBezTo>
                <a:lnTo>
                  <a:pt x="97482" y="558850"/>
                </a:lnTo>
                <a:cubicBezTo>
                  <a:pt x="97482" y="511721"/>
                  <a:pt x="90289" y="477614"/>
                  <a:pt x="75902" y="456530"/>
                </a:cubicBezTo>
                <a:cubicBezTo>
                  <a:pt x="61515" y="435446"/>
                  <a:pt x="36215" y="424904"/>
                  <a:pt x="0" y="424904"/>
                </a:cubicBezTo>
                <a:lnTo>
                  <a:pt x="0" y="392906"/>
                </a:lnTo>
                <a:cubicBezTo>
                  <a:pt x="32246" y="395883"/>
                  <a:pt x="63748" y="397371"/>
                  <a:pt x="94506" y="397371"/>
                </a:cubicBezTo>
                <a:cubicBezTo>
                  <a:pt x="184299" y="397371"/>
                  <a:pt x="258465" y="390426"/>
                  <a:pt x="317004" y="376535"/>
                </a:cubicBezTo>
                <a:close/>
                <a:moveTo>
                  <a:pt x="197941" y="0"/>
                </a:moveTo>
                <a:cubicBezTo>
                  <a:pt x="240109" y="0"/>
                  <a:pt x="273719" y="10418"/>
                  <a:pt x="298772" y="31254"/>
                </a:cubicBezTo>
                <a:cubicBezTo>
                  <a:pt x="323825" y="52090"/>
                  <a:pt x="336351" y="80615"/>
                  <a:pt x="336351" y="116830"/>
                </a:cubicBezTo>
                <a:cubicBezTo>
                  <a:pt x="336351" y="153541"/>
                  <a:pt x="323825" y="182314"/>
                  <a:pt x="298772" y="203150"/>
                </a:cubicBezTo>
                <a:cubicBezTo>
                  <a:pt x="273719" y="223986"/>
                  <a:pt x="240109" y="234404"/>
                  <a:pt x="197941" y="234404"/>
                </a:cubicBezTo>
                <a:cubicBezTo>
                  <a:pt x="154781" y="234404"/>
                  <a:pt x="120799" y="223986"/>
                  <a:pt x="95994" y="203150"/>
                </a:cubicBezTo>
                <a:cubicBezTo>
                  <a:pt x="71189" y="182314"/>
                  <a:pt x="58787" y="153541"/>
                  <a:pt x="58787" y="116830"/>
                </a:cubicBezTo>
                <a:cubicBezTo>
                  <a:pt x="58787" y="80615"/>
                  <a:pt x="71189" y="52090"/>
                  <a:pt x="95994" y="31254"/>
                </a:cubicBezTo>
                <a:cubicBezTo>
                  <a:pt x="120799" y="10418"/>
                  <a:pt x="154781" y="0"/>
                  <a:pt x="197941"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7" name="Picture Placeholder 46"/>
          <p:cNvSpPr>
            <a:spLocks noGrp="1"/>
          </p:cNvSpPr>
          <p:nvPr>
            <p:ph type="pic" sz="quarter" idx="22" hasCustomPrompt="1"/>
          </p:nvPr>
        </p:nvSpPr>
        <p:spPr>
          <a:xfrm>
            <a:off x="15463310" y="3044503"/>
            <a:ext cx="1172767" cy="1589239"/>
          </a:xfrm>
          <a:custGeom>
            <a:rect l="l" t="t" r="r" b="b"/>
            <a:pathLst>
              <a:path w="879575" h="1192113">
                <a:moveTo>
                  <a:pt x="317004" y="0"/>
                </a:moveTo>
                <a:lnTo>
                  <a:pt x="317004" y="524619"/>
                </a:lnTo>
                <a:cubicBezTo>
                  <a:pt x="362645" y="430361"/>
                  <a:pt x="445493" y="383232"/>
                  <a:pt x="565547" y="383232"/>
                </a:cubicBezTo>
                <a:cubicBezTo>
                  <a:pt x="644426" y="383232"/>
                  <a:pt x="700237" y="402828"/>
                  <a:pt x="732979" y="442019"/>
                </a:cubicBezTo>
                <a:cubicBezTo>
                  <a:pt x="749846" y="461863"/>
                  <a:pt x="762248" y="487164"/>
                  <a:pt x="770186" y="517922"/>
                </a:cubicBezTo>
                <a:cubicBezTo>
                  <a:pt x="778123" y="548680"/>
                  <a:pt x="782092" y="589607"/>
                  <a:pt x="782092" y="640705"/>
                </a:cubicBezTo>
                <a:lnTo>
                  <a:pt x="782092" y="1050726"/>
                </a:lnTo>
                <a:cubicBezTo>
                  <a:pt x="782092" y="1079004"/>
                  <a:pt x="785193" y="1101080"/>
                  <a:pt x="791394" y="1116955"/>
                </a:cubicBezTo>
                <a:cubicBezTo>
                  <a:pt x="797595" y="1132830"/>
                  <a:pt x="807641" y="1143992"/>
                  <a:pt x="821532" y="1150441"/>
                </a:cubicBezTo>
                <a:cubicBezTo>
                  <a:pt x="835422" y="1156891"/>
                  <a:pt x="854770" y="1160115"/>
                  <a:pt x="879575" y="1160115"/>
                </a:cubicBezTo>
                <a:lnTo>
                  <a:pt x="879575" y="1192113"/>
                </a:lnTo>
                <a:cubicBezTo>
                  <a:pt x="772418" y="1188144"/>
                  <a:pt x="705198" y="1186160"/>
                  <a:pt x="677912" y="1186160"/>
                </a:cubicBezTo>
                <a:cubicBezTo>
                  <a:pt x="643186" y="1186160"/>
                  <a:pt x="577205" y="1188144"/>
                  <a:pt x="479971" y="1192113"/>
                </a:cubicBezTo>
                <a:lnTo>
                  <a:pt x="479971" y="1160115"/>
                </a:lnTo>
                <a:cubicBezTo>
                  <a:pt x="500311" y="1160115"/>
                  <a:pt x="516434" y="1156891"/>
                  <a:pt x="528340" y="1150441"/>
                </a:cubicBezTo>
                <a:cubicBezTo>
                  <a:pt x="540246" y="1143992"/>
                  <a:pt x="548928" y="1132830"/>
                  <a:pt x="554385" y="1116955"/>
                </a:cubicBezTo>
                <a:cubicBezTo>
                  <a:pt x="559842" y="1101080"/>
                  <a:pt x="562571" y="1079004"/>
                  <a:pt x="562571" y="1050726"/>
                </a:cubicBezTo>
                <a:lnTo>
                  <a:pt x="562571" y="576709"/>
                </a:lnTo>
                <a:cubicBezTo>
                  <a:pt x="562571" y="535037"/>
                  <a:pt x="555749" y="503535"/>
                  <a:pt x="542107" y="482203"/>
                </a:cubicBezTo>
                <a:cubicBezTo>
                  <a:pt x="528464" y="460871"/>
                  <a:pt x="503784" y="450205"/>
                  <a:pt x="468065" y="450205"/>
                </a:cubicBezTo>
                <a:cubicBezTo>
                  <a:pt x="440284" y="450205"/>
                  <a:pt x="414859" y="457770"/>
                  <a:pt x="391790" y="472901"/>
                </a:cubicBezTo>
                <a:cubicBezTo>
                  <a:pt x="368722" y="488032"/>
                  <a:pt x="350491" y="508868"/>
                  <a:pt x="337096" y="535409"/>
                </a:cubicBezTo>
                <a:cubicBezTo>
                  <a:pt x="323702" y="561950"/>
                  <a:pt x="317004" y="591840"/>
                  <a:pt x="317004" y="625078"/>
                </a:cubicBezTo>
                <a:lnTo>
                  <a:pt x="317004" y="1050726"/>
                </a:lnTo>
                <a:cubicBezTo>
                  <a:pt x="317004" y="1079004"/>
                  <a:pt x="319609" y="1101080"/>
                  <a:pt x="324818" y="1116955"/>
                </a:cubicBezTo>
                <a:cubicBezTo>
                  <a:pt x="330027" y="1132830"/>
                  <a:pt x="338460" y="1143992"/>
                  <a:pt x="350118" y="1150441"/>
                </a:cubicBezTo>
                <a:cubicBezTo>
                  <a:pt x="361777" y="1156891"/>
                  <a:pt x="378024" y="1160115"/>
                  <a:pt x="398860" y="1160115"/>
                </a:cubicBezTo>
                <a:lnTo>
                  <a:pt x="398860" y="1192113"/>
                </a:lnTo>
                <a:cubicBezTo>
                  <a:pt x="301625" y="1188144"/>
                  <a:pt x="238870" y="1186160"/>
                  <a:pt x="210592" y="1186160"/>
                </a:cubicBezTo>
                <a:cubicBezTo>
                  <a:pt x="175370" y="1186160"/>
                  <a:pt x="105172" y="1188144"/>
                  <a:pt x="0" y="1192113"/>
                </a:cubicBezTo>
                <a:lnTo>
                  <a:pt x="0" y="1160115"/>
                </a:lnTo>
                <a:cubicBezTo>
                  <a:pt x="24309" y="1160115"/>
                  <a:pt x="43409" y="1156891"/>
                  <a:pt x="57299" y="1150441"/>
                </a:cubicBezTo>
                <a:cubicBezTo>
                  <a:pt x="71190" y="1143992"/>
                  <a:pt x="81360" y="1132830"/>
                  <a:pt x="87809" y="1116955"/>
                </a:cubicBezTo>
                <a:cubicBezTo>
                  <a:pt x="94258" y="1101080"/>
                  <a:pt x="97483" y="1079004"/>
                  <a:pt x="97483" y="1050726"/>
                </a:cubicBezTo>
                <a:lnTo>
                  <a:pt x="97483" y="183058"/>
                </a:lnTo>
                <a:cubicBezTo>
                  <a:pt x="97483" y="135930"/>
                  <a:pt x="90165" y="101823"/>
                  <a:pt x="75531" y="80739"/>
                </a:cubicBezTo>
                <a:cubicBezTo>
                  <a:pt x="60896" y="59655"/>
                  <a:pt x="35719" y="49113"/>
                  <a:pt x="0" y="49113"/>
                </a:cubicBezTo>
                <a:lnTo>
                  <a:pt x="0" y="17115"/>
                </a:lnTo>
                <a:cubicBezTo>
                  <a:pt x="32246" y="20092"/>
                  <a:pt x="63748" y="21580"/>
                  <a:pt x="94506" y="21580"/>
                </a:cubicBezTo>
                <a:cubicBezTo>
                  <a:pt x="183803" y="21580"/>
                  <a:pt x="257969" y="14387"/>
                  <a:pt x="317004"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5" name="Picture Placeholder 44"/>
          <p:cNvSpPr>
            <a:spLocks noGrp="1"/>
          </p:cNvSpPr>
          <p:nvPr>
            <p:ph type="pic" sz="quarter" idx="21" hasCustomPrompt="1"/>
          </p:nvPr>
        </p:nvSpPr>
        <p:spPr>
          <a:xfrm>
            <a:off x="13605622" y="3280604"/>
            <a:ext cx="1037828" cy="1735068"/>
          </a:xfrm>
          <a:custGeom>
            <a:rect l="l" t="t" r="r" b="b"/>
            <a:pathLst>
              <a:path w="778371" h="1301502">
                <a:moveTo>
                  <a:pt x="259705" y="1022450"/>
                </a:moveTo>
                <a:cubicBezTo>
                  <a:pt x="242838" y="1038325"/>
                  <a:pt x="229815" y="1057920"/>
                  <a:pt x="220637" y="1081237"/>
                </a:cubicBezTo>
                <a:cubicBezTo>
                  <a:pt x="211460" y="1104553"/>
                  <a:pt x="206871" y="1125637"/>
                  <a:pt x="206871" y="1144489"/>
                </a:cubicBezTo>
                <a:cubicBezTo>
                  <a:pt x="206871" y="1186657"/>
                  <a:pt x="222870" y="1219027"/>
                  <a:pt x="254868" y="1241599"/>
                </a:cubicBezTo>
                <a:cubicBezTo>
                  <a:pt x="286866" y="1264171"/>
                  <a:pt x="327918" y="1275457"/>
                  <a:pt x="378023" y="1275457"/>
                </a:cubicBezTo>
                <a:cubicBezTo>
                  <a:pt x="419199" y="1275457"/>
                  <a:pt x="457522" y="1267892"/>
                  <a:pt x="492993" y="1252761"/>
                </a:cubicBezTo>
                <a:cubicBezTo>
                  <a:pt x="528464" y="1237630"/>
                  <a:pt x="556741" y="1215678"/>
                  <a:pt x="577825" y="1186905"/>
                </a:cubicBezTo>
                <a:cubicBezTo>
                  <a:pt x="598909" y="1158131"/>
                  <a:pt x="609451" y="1124645"/>
                  <a:pt x="609451" y="1086446"/>
                </a:cubicBezTo>
                <a:cubicBezTo>
                  <a:pt x="609451" y="1064618"/>
                  <a:pt x="603002" y="1048495"/>
                  <a:pt x="590103" y="1038077"/>
                </a:cubicBezTo>
                <a:cubicBezTo>
                  <a:pt x="577205" y="1027659"/>
                  <a:pt x="554136" y="1022450"/>
                  <a:pt x="520898" y="1022450"/>
                </a:cubicBezTo>
                <a:close/>
                <a:moveTo>
                  <a:pt x="378023" y="232916"/>
                </a:moveTo>
                <a:cubicBezTo>
                  <a:pt x="344785" y="232916"/>
                  <a:pt x="319484" y="249288"/>
                  <a:pt x="302121" y="282030"/>
                </a:cubicBezTo>
                <a:cubicBezTo>
                  <a:pt x="284757" y="314772"/>
                  <a:pt x="276076" y="370086"/>
                  <a:pt x="276076" y="447973"/>
                </a:cubicBezTo>
                <a:cubicBezTo>
                  <a:pt x="276076" y="525860"/>
                  <a:pt x="284757" y="581174"/>
                  <a:pt x="302121" y="613916"/>
                </a:cubicBezTo>
                <a:cubicBezTo>
                  <a:pt x="319484" y="646659"/>
                  <a:pt x="344785" y="663030"/>
                  <a:pt x="378023" y="663030"/>
                </a:cubicBezTo>
                <a:cubicBezTo>
                  <a:pt x="411757" y="663030"/>
                  <a:pt x="437182" y="646659"/>
                  <a:pt x="454297" y="613916"/>
                </a:cubicBezTo>
                <a:cubicBezTo>
                  <a:pt x="471413" y="581174"/>
                  <a:pt x="479970" y="525860"/>
                  <a:pt x="479970" y="447973"/>
                </a:cubicBezTo>
                <a:cubicBezTo>
                  <a:pt x="479970" y="370086"/>
                  <a:pt x="471413" y="314772"/>
                  <a:pt x="454297" y="282030"/>
                </a:cubicBezTo>
                <a:cubicBezTo>
                  <a:pt x="437182" y="249288"/>
                  <a:pt x="411757" y="232916"/>
                  <a:pt x="378023" y="232916"/>
                </a:cubicBezTo>
                <a:close/>
                <a:moveTo>
                  <a:pt x="641449" y="0"/>
                </a:moveTo>
                <a:cubicBezTo>
                  <a:pt x="673695" y="0"/>
                  <a:pt x="700360" y="8558"/>
                  <a:pt x="721444" y="25673"/>
                </a:cubicBezTo>
                <a:cubicBezTo>
                  <a:pt x="742528" y="42788"/>
                  <a:pt x="753070" y="65237"/>
                  <a:pt x="753070" y="93018"/>
                </a:cubicBezTo>
                <a:cubicBezTo>
                  <a:pt x="753070" y="118815"/>
                  <a:pt x="743024" y="140023"/>
                  <a:pt x="722932" y="156642"/>
                </a:cubicBezTo>
                <a:cubicBezTo>
                  <a:pt x="702840" y="173261"/>
                  <a:pt x="677664" y="181571"/>
                  <a:pt x="647402" y="181571"/>
                </a:cubicBezTo>
                <a:cubicBezTo>
                  <a:pt x="616644" y="181571"/>
                  <a:pt x="592584" y="174377"/>
                  <a:pt x="575220" y="159991"/>
                </a:cubicBezTo>
                <a:cubicBezTo>
                  <a:pt x="557857" y="145604"/>
                  <a:pt x="544462" y="124272"/>
                  <a:pt x="535037" y="95995"/>
                </a:cubicBezTo>
                <a:cubicBezTo>
                  <a:pt x="524123" y="114350"/>
                  <a:pt x="516433" y="140395"/>
                  <a:pt x="511968" y="174129"/>
                </a:cubicBezTo>
                <a:cubicBezTo>
                  <a:pt x="511472" y="179090"/>
                  <a:pt x="511224" y="186532"/>
                  <a:pt x="511224" y="196453"/>
                </a:cubicBezTo>
                <a:cubicBezTo>
                  <a:pt x="511224" y="207368"/>
                  <a:pt x="511472" y="215553"/>
                  <a:pt x="511968" y="221010"/>
                </a:cubicBezTo>
                <a:cubicBezTo>
                  <a:pt x="572492" y="236389"/>
                  <a:pt x="619869" y="263054"/>
                  <a:pt x="654099" y="301005"/>
                </a:cubicBezTo>
                <a:cubicBezTo>
                  <a:pt x="688330" y="338956"/>
                  <a:pt x="705445" y="387946"/>
                  <a:pt x="705445" y="447973"/>
                </a:cubicBezTo>
                <a:cubicBezTo>
                  <a:pt x="705445" y="502047"/>
                  <a:pt x="691430" y="547192"/>
                  <a:pt x="663401" y="583407"/>
                </a:cubicBezTo>
                <a:cubicBezTo>
                  <a:pt x="635372" y="619622"/>
                  <a:pt x="596800" y="646535"/>
                  <a:pt x="547687" y="664146"/>
                </a:cubicBezTo>
                <a:cubicBezTo>
                  <a:pt x="498574" y="681757"/>
                  <a:pt x="442019" y="690563"/>
                  <a:pt x="378023" y="690563"/>
                </a:cubicBezTo>
                <a:cubicBezTo>
                  <a:pt x="329902" y="690563"/>
                  <a:pt x="285998" y="685602"/>
                  <a:pt x="246310" y="675680"/>
                </a:cubicBezTo>
                <a:cubicBezTo>
                  <a:pt x="217041" y="692547"/>
                  <a:pt x="195337" y="707926"/>
                  <a:pt x="181198" y="721817"/>
                </a:cubicBezTo>
                <a:cubicBezTo>
                  <a:pt x="167059" y="735707"/>
                  <a:pt x="159990" y="751582"/>
                  <a:pt x="159990" y="769442"/>
                </a:cubicBezTo>
                <a:cubicBezTo>
                  <a:pt x="159990" y="803176"/>
                  <a:pt x="180330" y="820043"/>
                  <a:pt x="221009" y="820043"/>
                </a:cubicBezTo>
                <a:lnTo>
                  <a:pt x="572988" y="820043"/>
                </a:lnTo>
                <a:cubicBezTo>
                  <a:pt x="634007" y="820043"/>
                  <a:pt x="683493" y="832818"/>
                  <a:pt x="721444" y="858367"/>
                </a:cubicBezTo>
                <a:cubicBezTo>
                  <a:pt x="759395" y="883915"/>
                  <a:pt x="778371" y="925463"/>
                  <a:pt x="778371" y="983010"/>
                </a:cubicBezTo>
                <a:cubicBezTo>
                  <a:pt x="778371" y="1035100"/>
                  <a:pt x="762000" y="1085578"/>
                  <a:pt x="729257" y="1134443"/>
                </a:cubicBezTo>
                <a:cubicBezTo>
                  <a:pt x="696515" y="1183308"/>
                  <a:pt x="646906" y="1223368"/>
                  <a:pt x="580429" y="1254621"/>
                </a:cubicBezTo>
                <a:cubicBezTo>
                  <a:pt x="513953" y="1285875"/>
                  <a:pt x="432841" y="1301502"/>
                  <a:pt x="337095" y="1301502"/>
                </a:cubicBezTo>
                <a:cubicBezTo>
                  <a:pt x="262681" y="1301502"/>
                  <a:pt x="200298" y="1295673"/>
                  <a:pt x="149944" y="1284015"/>
                </a:cubicBezTo>
                <a:cubicBezTo>
                  <a:pt x="99590" y="1272357"/>
                  <a:pt x="62011" y="1256606"/>
                  <a:pt x="37207" y="1236762"/>
                </a:cubicBezTo>
                <a:cubicBezTo>
                  <a:pt x="12402" y="1216918"/>
                  <a:pt x="0" y="1194346"/>
                  <a:pt x="0" y="1169045"/>
                </a:cubicBezTo>
                <a:cubicBezTo>
                  <a:pt x="0" y="1141760"/>
                  <a:pt x="10294" y="1121420"/>
                  <a:pt x="30881" y="1108026"/>
                </a:cubicBezTo>
                <a:cubicBezTo>
                  <a:pt x="51469" y="1094631"/>
                  <a:pt x="85080" y="1080493"/>
                  <a:pt x="131713" y="1065610"/>
                </a:cubicBezTo>
                <a:cubicBezTo>
                  <a:pt x="178345" y="1050727"/>
                  <a:pt x="211336" y="1036340"/>
                  <a:pt x="230683" y="1022450"/>
                </a:cubicBezTo>
                <a:lnTo>
                  <a:pt x="194964" y="1022450"/>
                </a:lnTo>
                <a:cubicBezTo>
                  <a:pt x="152797" y="1022450"/>
                  <a:pt x="113853" y="1012280"/>
                  <a:pt x="78134" y="991940"/>
                </a:cubicBezTo>
                <a:cubicBezTo>
                  <a:pt x="42416" y="971600"/>
                  <a:pt x="24556" y="934641"/>
                  <a:pt x="24556" y="881063"/>
                </a:cubicBezTo>
                <a:cubicBezTo>
                  <a:pt x="24556" y="851793"/>
                  <a:pt x="30633" y="825376"/>
                  <a:pt x="42788" y="801812"/>
                </a:cubicBezTo>
                <a:cubicBezTo>
                  <a:pt x="54942" y="778248"/>
                  <a:pt x="75034" y="755675"/>
                  <a:pt x="103063" y="734095"/>
                </a:cubicBezTo>
                <a:cubicBezTo>
                  <a:pt x="131092" y="712515"/>
                  <a:pt x="168920" y="690315"/>
                  <a:pt x="216545" y="667495"/>
                </a:cubicBezTo>
                <a:cubicBezTo>
                  <a:pt x="164455" y="649635"/>
                  <a:pt x="123775" y="622474"/>
                  <a:pt x="94505" y="586011"/>
                </a:cubicBezTo>
                <a:cubicBezTo>
                  <a:pt x="65236" y="549548"/>
                  <a:pt x="50601" y="503536"/>
                  <a:pt x="50601" y="447973"/>
                </a:cubicBezTo>
                <a:cubicBezTo>
                  <a:pt x="50601" y="367606"/>
                  <a:pt x="80491" y="307206"/>
                  <a:pt x="140270" y="266775"/>
                </a:cubicBezTo>
                <a:cubicBezTo>
                  <a:pt x="200049" y="226343"/>
                  <a:pt x="279300" y="206127"/>
                  <a:pt x="378023" y="206127"/>
                </a:cubicBezTo>
                <a:cubicBezTo>
                  <a:pt x="418703" y="206127"/>
                  <a:pt x="456406" y="209600"/>
                  <a:pt x="491132" y="216545"/>
                </a:cubicBezTo>
                <a:cubicBezTo>
                  <a:pt x="489644" y="190748"/>
                  <a:pt x="491629" y="165200"/>
                  <a:pt x="497086" y="139899"/>
                </a:cubicBezTo>
                <a:cubicBezTo>
                  <a:pt x="502046" y="97731"/>
                  <a:pt x="516433" y="63872"/>
                  <a:pt x="540246" y="38324"/>
                </a:cubicBezTo>
                <a:cubicBezTo>
                  <a:pt x="564058" y="12775"/>
                  <a:pt x="597793" y="0"/>
                  <a:pt x="641449"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3" name="Picture Placeholder 42"/>
          <p:cNvSpPr>
            <a:spLocks noGrp="1"/>
          </p:cNvSpPr>
          <p:nvPr>
            <p:ph type="pic" sz="quarter" idx="20" hasCustomPrompt="1"/>
          </p:nvPr>
        </p:nvSpPr>
        <p:spPr>
          <a:xfrm>
            <a:off x="12135526" y="3044503"/>
            <a:ext cx="831452" cy="1589239"/>
          </a:xfrm>
          <a:custGeom>
            <a:rect l="l" t="t" r="r" b="b"/>
            <a:pathLst>
              <a:path w="623589" h="1192113">
                <a:moveTo>
                  <a:pt x="408533" y="0"/>
                </a:moveTo>
                <a:cubicBezTo>
                  <a:pt x="472033" y="0"/>
                  <a:pt x="526355" y="16867"/>
                  <a:pt x="571500" y="50601"/>
                </a:cubicBezTo>
                <a:cubicBezTo>
                  <a:pt x="586879" y="63004"/>
                  <a:pt x="599405" y="79127"/>
                  <a:pt x="609079" y="98971"/>
                </a:cubicBezTo>
                <a:cubicBezTo>
                  <a:pt x="618753" y="118814"/>
                  <a:pt x="623589" y="140890"/>
                  <a:pt x="623589" y="165199"/>
                </a:cubicBezTo>
                <a:cubicBezTo>
                  <a:pt x="623589" y="183555"/>
                  <a:pt x="619001" y="200794"/>
                  <a:pt x="609823" y="216917"/>
                </a:cubicBezTo>
                <a:cubicBezTo>
                  <a:pt x="600645" y="233040"/>
                  <a:pt x="587747" y="245938"/>
                  <a:pt x="571128" y="255612"/>
                </a:cubicBezTo>
                <a:cubicBezTo>
                  <a:pt x="554508" y="265286"/>
                  <a:pt x="535781" y="270123"/>
                  <a:pt x="514945" y="270123"/>
                </a:cubicBezTo>
                <a:cubicBezTo>
                  <a:pt x="480218" y="270123"/>
                  <a:pt x="452313" y="260573"/>
                  <a:pt x="431229" y="241474"/>
                </a:cubicBezTo>
                <a:cubicBezTo>
                  <a:pt x="410145" y="222374"/>
                  <a:pt x="399603" y="195957"/>
                  <a:pt x="399603" y="162223"/>
                </a:cubicBezTo>
                <a:cubicBezTo>
                  <a:pt x="399603" y="135433"/>
                  <a:pt x="407293" y="111993"/>
                  <a:pt x="422671" y="91901"/>
                </a:cubicBezTo>
                <a:cubicBezTo>
                  <a:pt x="438050" y="71809"/>
                  <a:pt x="460127" y="57547"/>
                  <a:pt x="488900" y="49113"/>
                </a:cubicBezTo>
                <a:cubicBezTo>
                  <a:pt x="485923" y="42664"/>
                  <a:pt x="479598" y="37455"/>
                  <a:pt x="469924" y="33486"/>
                </a:cubicBezTo>
                <a:cubicBezTo>
                  <a:pt x="460251" y="29517"/>
                  <a:pt x="448468" y="27533"/>
                  <a:pt x="434578" y="27533"/>
                </a:cubicBezTo>
                <a:cubicBezTo>
                  <a:pt x="396379" y="27533"/>
                  <a:pt x="368845" y="40928"/>
                  <a:pt x="351978" y="67717"/>
                </a:cubicBezTo>
                <a:cubicBezTo>
                  <a:pt x="341064" y="83096"/>
                  <a:pt x="333499" y="105296"/>
                  <a:pt x="329282" y="134317"/>
                </a:cubicBezTo>
                <a:cubicBezTo>
                  <a:pt x="325065" y="163339"/>
                  <a:pt x="322957" y="207615"/>
                  <a:pt x="322957" y="267146"/>
                </a:cubicBezTo>
                <a:lnTo>
                  <a:pt x="322957" y="405557"/>
                </a:lnTo>
                <a:lnTo>
                  <a:pt x="485923" y="405557"/>
                </a:lnTo>
                <a:lnTo>
                  <a:pt x="485923" y="436066"/>
                </a:lnTo>
                <a:lnTo>
                  <a:pt x="322957" y="436066"/>
                </a:lnTo>
                <a:lnTo>
                  <a:pt x="322957" y="1035100"/>
                </a:lnTo>
                <a:cubicBezTo>
                  <a:pt x="322957" y="1082228"/>
                  <a:pt x="334863" y="1114847"/>
                  <a:pt x="358675" y="1132954"/>
                </a:cubicBezTo>
                <a:cubicBezTo>
                  <a:pt x="382488" y="1151061"/>
                  <a:pt x="418455" y="1160115"/>
                  <a:pt x="466576" y="1160115"/>
                </a:cubicBezTo>
                <a:lnTo>
                  <a:pt x="466576" y="1192113"/>
                </a:lnTo>
                <a:cubicBezTo>
                  <a:pt x="323701" y="1188144"/>
                  <a:pt x="236140" y="1186160"/>
                  <a:pt x="203894" y="1186160"/>
                </a:cubicBezTo>
                <a:cubicBezTo>
                  <a:pt x="173136" y="1186160"/>
                  <a:pt x="107156" y="1188144"/>
                  <a:pt x="5953" y="1192113"/>
                </a:cubicBezTo>
                <a:lnTo>
                  <a:pt x="5953" y="1160115"/>
                </a:lnTo>
                <a:cubicBezTo>
                  <a:pt x="30261" y="1160115"/>
                  <a:pt x="49485" y="1156891"/>
                  <a:pt x="63624" y="1150441"/>
                </a:cubicBezTo>
                <a:cubicBezTo>
                  <a:pt x="77762" y="1143992"/>
                  <a:pt x="87932" y="1132830"/>
                  <a:pt x="94133" y="1116955"/>
                </a:cubicBezTo>
                <a:cubicBezTo>
                  <a:pt x="100335" y="1101080"/>
                  <a:pt x="103435" y="1079004"/>
                  <a:pt x="103435" y="1050726"/>
                </a:cubicBezTo>
                <a:lnTo>
                  <a:pt x="103435" y="436066"/>
                </a:lnTo>
                <a:lnTo>
                  <a:pt x="0" y="436066"/>
                </a:lnTo>
                <a:lnTo>
                  <a:pt x="0" y="405557"/>
                </a:lnTo>
                <a:lnTo>
                  <a:pt x="103435" y="405557"/>
                </a:lnTo>
                <a:cubicBezTo>
                  <a:pt x="103435" y="345529"/>
                  <a:pt x="106536" y="295548"/>
                  <a:pt x="112737" y="255612"/>
                </a:cubicBezTo>
                <a:cubicBezTo>
                  <a:pt x="118938" y="215677"/>
                  <a:pt x="128984" y="181694"/>
                  <a:pt x="142875" y="153665"/>
                </a:cubicBezTo>
                <a:cubicBezTo>
                  <a:pt x="156765" y="125636"/>
                  <a:pt x="175617" y="99963"/>
                  <a:pt x="199429" y="76646"/>
                </a:cubicBezTo>
                <a:cubicBezTo>
                  <a:pt x="222250" y="53826"/>
                  <a:pt x="252387" y="35347"/>
                  <a:pt x="289842" y="21208"/>
                </a:cubicBezTo>
                <a:cubicBezTo>
                  <a:pt x="327297" y="7069"/>
                  <a:pt x="366861" y="0"/>
                  <a:pt x="408533"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1" name="Picture Placeholder 40"/>
          <p:cNvSpPr>
            <a:spLocks noGrp="1"/>
          </p:cNvSpPr>
          <p:nvPr>
            <p:ph type="pic" sz="quarter" idx="19" hasCustomPrompt="1"/>
          </p:nvPr>
        </p:nvSpPr>
        <p:spPr>
          <a:xfrm>
            <a:off x="10440492" y="3555400"/>
            <a:ext cx="880069" cy="1107110"/>
          </a:xfrm>
          <a:custGeom>
            <a:rect l="l" t="t" r="r" b="b"/>
            <a:pathLst>
              <a:path w="660052" h="830461">
                <a:moveTo>
                  <a:pt x="363885" y="31998"/>
                </a:moveTo>
                <a:cubicBezTo>
                  <a:pt x="327670" y="31998"/>
                  <a:pt x="297532" y="54447"/>
                  <a:pt x="273471" y="99343"/>
                </a:cubicBezTo>
                <a:cubicBezTo>
                  <a:pt x="249411" y="144240"/>
                  <a:pt x="234652" y="214065"/>
                  <a:pt x="229195" y="308819"/>
                </a:cubicBezTo>
                <a:lnTo>
                  <a:pt x="468065" y="308819"/>
                </a:lnTo>
                <a:cubicBezTo>
                  <a:pt x="469552" y="229444"/>
                  <a:pt x="461492" y="163463"/>
                  <a:pt x="443880" y="110877"/>
                </a:cubicBezTo>
                <a:cubicBezTo>
                  <a:pt x="426268" y="58291"/>
                  <a:pt x="399604" y="31998"/>
                  <a:pt x="363885" y="31998"/>
                </a:cubicBezTo>
                <a:close/>
                <a:moveTo>
                  <a:pt x="373558" y="0"/>
                </a:moveTo>
                <a:cubicBezTo>
                  <a:pt x="564555" y="0"/>
                  <a:pt x="660052" y="112614"/>
                  <a:pt x="660052" y="337840"/>
                </a:cubicBezTo>
                <a:lnTo>
                  <a:pt x="232172" y="337840"/>
                </a:lnTo>
                <a:cubicBezTo>
                  <a:pt x="230683" y="352723"/>
                  <a:pt x="229940" y="376536"/>
                  <a:pt x="229940" y="409278"/>
                </a:cubicBezTo>
                <a:cubicBezTo>
                  <a:pt x="229940" y="476746"/>
                  <a:pt x="239365" y="532681"/>
                  <a:pt x="258217" y="577081"/>
                </a:cubicBezTo>
                <a:cubicBezTo>
                  <a:pt x="277068" y="621482"/>
                  <a:pt x="301501" y="653976"/>
                  <a:pt x="331514" y="674564"/>
                </a:cubicBezTo>
                <a:cubicBezTo>
                  <a:pt x="361528" y="695152"/>
                  <a:pt x="393651" y="705446"/>
                  <a:pt x="427881" y="705446"/>
                </a:cubicBezTo>
                <a:cubicBezTo>
                  <a:pt x="511721" y="705446"/>
                  <a:pt x="578941" y="664766"/>
                  <a:pt x="629543" y="583407"/>
                </a:cubicBezTo>
                <a:lnTo>
                  <a:pt x="656332" y="592336"/>
                </a:lnTo>
                <a:cubicBezTo>
                  <a:pt x="643433" y="634008"/>
                  <a:pt x="623466" y="672827"/>
                  <a:pt x="596428" y="708794"/>
                </a:cubicBezTo>
                <a:cubicBezTo>
                  <a:pt x="569391" y="744761"/>
                  <a:pt x="535161" y="774031"/>
                  <a:pt x="493737" y="796603"/>
                </a:cubicBezTo>
                <a:cubicBezTo>
                  <a:pt x="452314" y="819175"/>
                  <a:pt x="405060" y="830461"/>
                  <a:pt x="351978" y="830461"/>
                </a:cubicBezTo>
                <a:cubicBezTo>
                  <a:pt x="282029" y="830461"/>
                  <a:pt x="220637" y="815578"/>
                  <a:pt x="167804" y="785813"/>
                </a:cubicBezTo>
                <a:cubicBezTo>
                  <a:pt x="114970" y="756047"/>
                  <a:pt x="73794" y="710779"/>
                  <a:pt x="44276" y="650007"/>
                </a:cubicBezTo>
                <a:cubicBezTo>
                  <a:pt x="14759" y="589236"/>
                  <a:pt x="0" y="513705"/>
                  <a:pt x="0" y="423416"/>
                </a:cubicBezTo>
                <a:cubicBezTo>
                  <a:pt x="0" y="331143"/>
                  <a:pt x="15875" y="253380"/>
                  <a:pt x="47625" y="190128"/>
                </a:cubicBezTo>
                <a:cubicBezTo>
                  <a:pt x="79375" y="126876"/>
                  <a:pt x="123279" y="79375"/>
                  <a:pt x="179338" y="47625"/>
                </a:cubicBezTo>
                <a:cubicBezTo>
                  <a:pt x="235397" y="15875"/>
                  <a:pt x="300136" y="0"/>
                  <a:pt x="373558"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9" name="Picture Placeholder 38"/>
          <p:cNvSpPr>
            <a:spLocks noGrp="1"/>
          </p:cNvSpPr>
          <p:nvPr>
            <p:ph type="pic" sz="quarter" idx="18" hasCustomPrompt="1"/>
          </p:nvPr>
        </p:nvSpPr>
        <p:spPr>
          <a:xfrm>
            <a:off x="8556341" y="3042519"/>
            <a:ext cx="1101347" cy="1619991"/>
          </a:xfrm>
          <a:custGeom>
            <a:rect l="l" t="t" r="r" b="b"/>
            <a:pathLst>
              <a:path w="826010" h="1215181">
                <a:moveTo>
                  <a:pt x="397385" y="428625"/>
                </a:moveTo>
                <a:cubicBezTo>
                  <a:pt x="343807" y="428625"/>
                  <a:pt x="302382" y="459631"/>
                  <a:pt x="273113" y="521642"/>
                </a:cubicBezTo>
                <a:cubicBezTo>
                  <a:pt x="243843" y="583654"/>
                  <a:pt x="229457" y="676175"/>
                  <a:pt x="229953" y="799207"/>
                </a:cubicBezTo>
                <a:cubicBezTo>
                  <a:pt x="228464" y="1032867"/>
                  <a:pt x="276337" y="1149697"/>
                  <a:pt x="373572" y="1149697"/>
                </a:cubicBezTo>
                <a:cubicBezTo>
                  <a:pt x="395400" y="1149697"/>
                  <a:pt x="415988" y="1144240"/>
                  <a:pt x="435336" y="1133326"/>
                </a:cubicBezTo>
                <a:cubicBezTo>
                  <a:pt x="454684" y="1122412"/>
                  <a:pt x="470931" y="1106661"/>
                  <a:pt x="484077" y="1086073"/>
                </a:cubicBezTo>
                <a:cubicBezTo>
                  <a:pt x="497224" y="1065485"/>
                  <a:pt x="505533" y="1041549"/>
                  <a:pt x="509005" y="1014263"/>
                </a:cubicBezTo>
                <a:lnTo>
                  <a:pt x="509005" y="480714"/>
                </a:lnTo>
                <a:cubicBezTo>
                  <a:pt x="483208" y="445988"/>
                  <a:pt x="446002" y="428625"/>
                  <a:pt x="397385" y="428625"/>
                </a:cubicBezTo>
                <a:close/>
                <a:moveTo>
                  <a:pt x="728527" y="0"/>
                </a:moveTo>
                <a:lnTo>
                  <a:pt x="728527" y="1026170"/>
                </a:lnTo>
                <a:cubicBezTo>
                  <a:pt x="728527" y="1073298"/>
                  <a:pt x="735596" y="1107405"/>
                  <a:pt x="749735" y="1128489"/>
                </a:cubicBezTo>
                <a:cubicBezTo>
                  <a:pt x="763874" y="1149573"/>
                  <a:pt x="789299" y="1160115"/>
                  <a:pt x="826010" y="1160115"/>
                </a:cubicBezTo>
                <a:lnTo>
                  <a:pt x="826010" y="1192113"/>
                </a:lnTo>
                <a:cubicBezTo>
                  <a:pt x="793763" y="1189136"/>
                  <a:pt x="762262" y="1187648"/>
                  <a:pt x="731503" y="1187648"/>
                </a:cubicBezTo>
                <a:cubicBezTo>
                  <a:pt x="641710" y="1187648"/>
                  <a:pt x="567544" y="1194593"/>
                  <a:pt x="509005" y="1208484"/>
                </a:cubicBezTo>
                <a:lnTo>
                  <a:pt x="509005" y="1077515"/>
                </a:lnTo>
                <a:cubicBezTo>
                  <a:pt x="474775" y="1169293"/>
                  <a:pt x="408794" y="1215181"/>
                  <a:pt x="311064" y="1215181"/>
                </a:cubicBezTo>
                <a:cubicBezTo>
                  <a:pt x="249053" y="1215181"/>
                  <a:pt x="194606" y="1200174"/>
                  <a:pt x="147725" y="1170161"/>
                </a:cubicBezTo>
                <a:cubicBezTo>
                  <a:pt x="100844" y="1140147"/>
                  <a:pt x="64381" y="1093762"/>
                  <a:pt x="38337" y="1031006"/>
                </a:cubicBezTo>
                <a:cubicBezTo>
                  <a:pt x="12292" y="968251"/>
                  <a:pt x="-483" y="889744"/>
                  <a:pt x="14" y="795486"/>
                </a:cubicBezTo>
                <a:cubicBezTo>
                  <a:pt x="-483" y="706189"/>
                  <a:pt x="13780" y="630783"/>
                  <a:pt x="42801" y="569267"/>
                </a:cubicBezTo>
                <a:cubicBezTo>
                  <a:pt x="71823" y="507752"/>
                  <a:pt x="112006" y="461615"/>
                  <a:pt x="163353" y="430857"/>
                </a:cubicBezTo>
                <a:cubicBezTo>
                  <a:pt x="214698" y="400099"/>
                  <a:pt x="273609" y="384720"/>
                  <a:pt x="340086" y="384720"/>
                </a:cubicBezTo>
                <a:cubicBezTo>
                  <a:pt x="414996" y="384720"/>
                  <a:pt x="471302" y="403820"/>
                  <a:pt x="509005" y="442019"/>
                </a:cubicBezTo>
                <a:lnTo>
                  <a:pt x="509005" y="183058"/>
                </a:lnTo>
                <a:cubicBezTo>
                  <a:pt x="509005" y="135929"/>
                  <a:pt x="501689" y="101823"/>
                  <a:pt x="487053" y="80739"/>
                </a:cubicBezTo>
                <a:cubicBezTo>
                  <a:pt x="472418" y="59655"/>
                  <a:pt x="447242" y="49113"/>
                  <a:pt x="411524" y="49113"/>
                </a:cubicBezTo>
                <a:lnTo>
                  <a:pt x="411524" y="17115"/>
                </a:lnTo>
                <a:cubicBezTo>
                  <a:pt x="443769" y="20091"/>
                  <a:pt x="475271" y="21580"/>
                  <a:pt x="506029" y="21580"/>
                </a:cubicBezTo>
                <a:cubicBezTo>
                  <a:pt x="595326" y="21580"/>
                  <a:pt x="669492" y="14386"/>
                  <a:pt x="728527"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7" name="Picture Placeholder 36"/>
          <p:cNvSpPr>
            <a:spLocks noGrp="1"/>
          </p:cNvSpPr>
          <p:nvPr>
            <p:ph type="pic" sz="quarter" idx="17" hasCustomPrompt="1"/>
          </p:nvPr>
        </p:nvSpPr>
        <p:spPr>
          <a:xfrm>
            <a:off x="6848332" y="3555400"/>
            <a:ext cx="877093" cy="1107110"/>
          </a:xfrm>
          <a:custGeom>
            <a:rect l="l" t="t" r="r" b="b"/>
            <a:pathLst>
              <a:path w="657820" h="830461">
                <a:moveTo>
                  <a:pt x="378023" y="0"/>
                </a:moveTo>
                <a:cubicBezTo>
                  <a:pt x="415726" y="0"/>
                  <a:pt x="451197" y="4093"/>
                  <a:pt x="484436" y="12279"/>
                </a:cubicBezTo>
                <a:cubicBezTo>
                  <a:pt x="517673" y="20464"/>
                  <a:pt x="545703" y="31502"/>
                  <a:pt x="568523" y="45393"/>
                </a:cubicBezTo>
                <a:cubicBezTo>
                  <a:pt x="594816" y="61764"/>
                  <a:pt x="615280" y="82228"/>
                  <a:pt x="629915" y="106785"/>
                </a:cubicBezTo>
                <a:cubicBezTo>
                  <a:pt x="644550" y="131341"/>
                  <a:pt x="651867" y="158502"/>
                  <a:pt x="651867" y="188268"/>
                </a:cubicBezTo>
                <a:cubicBezTo>
                  <a:pt x="651867" y="224483"/>
                  <a:pt x="640581" y="253876"/>
                  <a:pt x="618009" y="276449"/>
                </a:cubicBezTo>
                <a:cubicBezTo>
                  <a:pt x="595437" y="299021"/>
                  <a:pt x="566539" y="310307"/>
                  <a:pt x="531316" y="310307"/>
                </a:cubicBezTo>
                <a:cubicBezTo>
                  <a:pt x="495597" y="310307"/>
                  <a:pt x="467196" y="300137"/>
                  <a:pt x="446112" y="279797"/>
                </a:cubicBezTo>
                <a:cubicBezTo>
                  <a:pt x="425028" y="259457"/>
                  <a:pt x="414486" y="232172"/>
                  <a:pt x="414486" y="197942"/>
                </a:cubicBezTo>
                <a:cubicBezTo>
                  <a:pt x="414486" y="167184"/>
                  <a:pt x="424160" y="140643"/>
                  <a:pt x="443507" y="118319"/>
                </a:cubicBezTo>
                <a:cubicBezTo>
                  <a:pt x="462856" y="95994"/>
                  <a:pt x="486668" y="80864"/>
                  <a:pt x="514945" y="72926"/>
                </a:cubicBezTo>
                <a:cubicBezTo>
                  <a:pt x="507008" y="62012"/>
                  <a:pt x="494729" y="53206"/>
                  <a:pt x="478110" y="46509"/>
                </a:cubicBezTo>
                <a:cubicBezTo>
                  <a:pt x="461491" y="39812"/>
                  <a:pt x="443259" y="36463"/>
                  <a:pt x="423416" y="36463"/>
                </a:cubicBezTo>
                <a:cubicBezTo>
                  <a:pt x="382240" y="36463"/>
                  <a:pt x="347141" y="51966"/>
                  <a:pt x="318120" y="82972"/>
                </a:cubicBezTo>
                <a:cubicBezTo>
                  <a:pt x="289098" y="113978"/>
                  <a:pt x="267147" y="156642"/>
                  <a:pt x="252264" y="210964"/>
                </a:cubicBezTo>
                <a:cubicBezTo>
                  <a:pt x="237380" y="265287"/>
                  <a:pt x="229939" y="327422"/>
                  <a:pt x="229939" y="397371"/>
                </a:cubicBezTo>
                <a:cubicBezTo>
                  <a:pt x="229939" y="471786"/>
                  <a:pt x="239365" y="531813"/>
                  <a:pt x="258216" y="577453"/>
                </a:cubicBezTo>
                <a:cubicBezTo>
                  <a:pt x="277068" y="623094"/>
                  <a:pt x="301625" y="655588"/>
                  <a:pt x="331886" y="674936"/>
                </a:cubicBezTo>
                <a:cubicBezTo>
                  <a:pt x="362148" y="694284"/>
                  <a:pt x="395635" y="703957"/>
                  <a:pt x="432345" y="703957"/>
                </a:cubicBezTo>
                <a:cubicBezTo>
                  <a:pt x="467072" y="703957"/>
                  <a:pt x="502047" y="694904"/>
                  <a:pt x="537270" y="676796"/>
                </a:cubicBezTo>
                <a:cubicBezTo>
                  <a:pt x="572492" y="658689"/>
                  <a:pt x="604242" y="626567"/>
                  <a:pt x="632520" y="580430"/>
                </a:cubicBezTo>
                <a:lnTo>
                  <a:pt x="657820" y="589360"/>
                </a:lnTo>
                <a:cubicBezTo>
                  <a:pt x="644922" y="631032"/>
                  <a:pt x="625574" y="670099"/>
                  <a:pt x="599777" y="706562"/>
                </a:cubicBezTo>
                <a:cubicBezTo>
                  <a:pt x="573980" y="743025"/>
                  <a:pt x="540494" y="772791"/>
                  <a:pt x="499318" y="795859"/>
                </a:cubicBezTo>
                <a:cubicBezTo>
                  <a:pt x="458142" y="818927"/>
                  <a:pt x="410021" y="830461"/>
                  <a:pt x="354955" y="830461"/>
                </a:cubicBezTo>
                <a:cubicBezTo>
                  <a:pt x="286990" y="830461"/>
                  <a:pt x="226342" y="815578"/>
                  <a:pt x="173012" y="785813"/>
                </a:cubicBezTo>
                <a:cubicBezTo>
                  <a:pt x="119683" y="756047"/>
                  <a:pt x="77514" y="710407"/>
                  <a:pt x="46509" y="648891"/>
                </a:cubicBezTo>
                <a:cubicBezTo>
                  <a:pt x="15502" y="587375"/>
                  <a:pt x="0" y="510729"/>
                  <a:pt x="0" y="418952"/>
                </a:cubicBezTo>
                <a:cubicBezTo>
                  <a:pt x="0" y="329159"/>
                  <a:pt x="16247" y="252884"/>
                  <a:pt x="48741" y="190128"/>
                </a:cubicBezTo>
                <a:cubicBezTo>
                  <a:pt x="81235" y="127373"/>
                  <a:pt x="125884" y="79995"/>
                  <a:pt x="182686" y="47997"/>
                </a:cubicBezTo>
                <a:cubicBezTo>
                  <a:pt x="239489" y="15999"/>
                  <a:pt x="304602" y="0"/>
                  <a:pt x="378023"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5" name="Picture Placeholder 34"/>
          <p:cNvSpPr>
            <a:spLocks noGrp="1"/>
          </p:cNvSpPr>
          <p:nvPr>
            <p:ph type="pic" sz="quarter" idx="16" hasCustomPrompt="1"/>
          </p:nvPr>
        </p:nvSpPr>
        <p:spPr>
          <a:xfrm>
            <a:off x="5009005" y="3044501"/>
            <a:ext cx="1101328" cy="1621976"/>
          </a:xfrm>
          <a:custGeom>
            <a:rect l="l" t="t" r="r" b="b"/>
            <a:pathLst>
              <a:path w="825996" h="1216670">
                <a:moveTo>
                  <a:pt x="460623" y="448717"/>
                </a:moveTo>
                <a:cubicBezTo>
                  <a:pt x="427385" y="448717"/>
                  <a:pt x="397247" y="460623"/>
                  <a:pt x="370210" y="484435"/>
                </a:cubicBezTo>
                <a:cubicBezTo>
                  <a:pt x="343173" y="508248"/>
                  <a:pt x="325438" y="540494"/>
                  <a:pt x="317004" y="581174"/>
                </a:cubicBezTo>
                <a:lnTo>
                  <a:pt x="317004" y="1140768"/>
                </a:lnTo>
                <a:cubicBezTo>
                  <a:pt x="350242" y="1168053"/>
                  <a:pt x="387945" y="1181695"/>
                  <a:pt x="430113" y="1181695"/>
                </a:cubicBezTo>
                <a:cubicBezTo>
                  <a:pt x="540742" y="1181695"/>
                  <a:pt x="596057" y="1054199"/>
                  <a:pt x="596057" y="799207"/>
                </a:cubicBezTo>
                <a:cubicBezTo>
                  <a:pt x="596057" y="674191"/>
                  <a:pt x="584522" y="584522"/>
                  <a:pt x="561454" y="530200"/>
                </a:cubicBezTo>
                <a:cubicBezTo>
                  <a:pt x="538386" y="475878"/>
                  <a:pt x="504775" y="448717"/>
                  <a:pt x="460623" y="448717"/>
                </a:cubicBezTo>
                <a:close/>
                <a:moveTo>
                  <a:pt x="317004" y="0"/>
                </a:moveTo>
                <a:lnTo>
                  <a:pt x="317004" y="528340"/>
                </a:lnTo>
                <a:cubicBezTo>
                  <a:pt x="337840" y="481211"/>
                  <a:pt x="368598" y="445244"/>
                  <a:pt x="409277" y="420439"/>
                </a:cubicBezTo>
                <a:cubicBezTo>
                  <a:pt x="449957" y="395635"/>
                  <a:pt x="497086" y="383232"/>
                  <a:pt x="550664" y="383232"/>
                </a:cubicBezTo>
                <a:cubicBezTo>
                  <a:pt x="604242" y="383232"/>
                  <a:pt x="651743" y="397867"/>
                  <a:pt x="693167" y="427137"/>
                </a:cubicBezTo>
                <a:cubicBezTo>
                  <a:pt x="734591" y="456406"/>
                  <a:pt x="767085" y="500559"/>
                  <a:pt x="790649" y="559594"/>
                </a:cubicBezTo>
                <a:cubicBezTo>
                  <a:pt x="814214" y="618629"/>
                  <a:pt x="825996" y="691307"/>
                  <a:pt x="825996" y="777627"/>
                </a:cubicBezTo>
                <a:cubicBezTo>
                  <a:pt x="825996" y="878830"/>
                  <a:pt x="810493" y="961926"/>
                  <a:pt x="779487" y="1026914"/>
                </a:cubicBezTo>
                <a:cubicBezTo>
                  <a:pt x="748482" y="1091902"/>
                  <a:pt x="706809" y="1139279"/>
                  <a:pt x="654472" y="1169045"/>
                </a:cubicBezTo>
                <a:cubicBezTo>
                  <a:pt x="602134" y="1198810"/>
                  <a:pt x="542975" y="1213693"/>
                  <a:pt x="476994" y="1213693"/>
                </a:cubicBezTo>
                <a:cubicBezTo>
                  <a:pt x="406549" y="1213693"/>
                  <a:pt x="349746" y="1195834"/>
                  <a:pt x="306586" y="1160115"/>
                </a:cubicBezTo>
                <a:cubicBezTo>
                  <a:pt x="301129" y="1159619"/>
                  <a:pt x="293191" y="1159371"/>
                  <a:pt x="282774" y="1159371"/>
                </a:cubicBezTo>
                <a:cubicBezTo>
                  <a:pt x="249535" y="1159371"/>
                  <a:pt x="217165" y="1164704"/>
                  <a:pt x="185663" y="1175370"/>
                </a:cubicBezTo>
                <a:cubicBezTo>
                  <a:pt x="154161" y="1186036"/>
                  <a:pt x="128984" y="1199803"/>
                  <a:pt x="110133" y="1216670"/>
                </a:cubicBezTo>
                <a:lnTo>
                  <a:pt x="87065" y="1202531"/>
                </a:lnTo>
                <a:cubicBezTo>
                  <a:pt x="94010" y="1176734"/>
                  <a:pt x="97482" y="1148457"/>
                  <a:pt x="97482" y="1117699"/>
                </a:cubicBezTo>
                <a:lnTo>
                  <a:pt x="97482" y="183058"/>
                </a:lnTo>
                <a:cubicBezTo>
                  <a:pt x="97482" y="135930"/>
                  <a:pt x="90165" y="101823"/>
                  <a:pt x="75530" y="80739"/>
                </a:cubicBezTo>
                <a:cubicBezTo>
                  <a:pt x="60896" y="59655"/>
                  <a:pt x="35719" y="49113"/>
                  <a:pt x="0" y="49113"/>
                </a:cubicBezTo>
                <a:lnTo>
                  <a:pt x="0" y="17115"/>
                </a:lnTo>
                <a:cubicBezTo>
                  <a:pt x="31750" y="20092"/>
                  <a:pt x="63252" y="21580"/>
                  <a:pt x="94506" y="21580"/>
                </a:cubicBezTo>
                <a:cubicBezTo>
                  <a:pt x="183803" y="21580"/>
                  <a:pt x="257969" y="14387"/>
                  <a:pt x="317004"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3" name="Picture Placeholder 32"/>
          <p:cNvSpPr>
            <a:spLocks noGrp="1"/>
          </p:cNvSpPr>
          <p:nvPr>
            <p:ph type="pic" sz="quarter" idx="15" hasCustomPrompt="1"/>
          </p:nvPr>
        </p:nvSpPr>
        <p:spPr>
          <a:xfrm>
            <a:off x="3314552" y="3555400"/>
            <a:ext cx="984249" cy="1092230"/>
          </a:xfrm>
          <a:custGeom>
            <a:rect l="l" t="t" r="r" b="b"/>
            <a:pathLst>
              <a:path w="738187" h="819299">
                <a:moveTo>
                  <a:pt x="414486" y="346770"/>
                </a:moveTo>
                <a:cubicBezTo>
                  <a:pt x="408037" y="357684"/>
                  <a:pt x="397495" y="368970"/>
                  <a:pt x="382860" y="380628"/>
                </a:cubicBezTo>
                <a:cubicBezTo>
                  <a:pt x="368225" y="392287"/>
                  <a:pt x="347265" y="406549"/>
                  <a:pt x="319980" y="423416"/>
                </a:cubicBezTo>
                <a:cubicBezTo>
                  <a:pt x="287734" y="445741"/>
                  <a:pt x="262433" y="470917"/>
                  <a:pt x="244077" y="498947"/>
                </a:cubicBezTo>
                <a:cubicBezTo>
                  <a:pt x="225722" y="526976"/>
                  <a:pt x="216544" y="561827"/>
                  <a:pt x="216544" y="603498"/>
                </a:cubicBezTo>
                <a:cubicBezTo>
                  <a:pt x="216544" y="643186"/>
                  <a:pt x="225226" y="672827"/>
                  <a:pt x="242589" y="692423"/>
                </a:cubicBezTo>
                <a:cubicBezTo>
                  <a:pt x="259953" y="712019"/>
                  <a:pt x="282773" y="721817"/>
                  <a:pt x="311050" y="721817"/>
                </a:cubicBezTo>
                <a:cubicBezTo>
                  <a:pt x="351234" y="721817"/>
                  <a:pt x="385712" y="700981"/>
                  <a:pt x="414486" y="659309"/>
                </a:cubicBezTo>
                <a:close/>
                <a:moveTo>
                  <a:pt x="357187" y="0"/>
                </a:moveTo>
                <a:cubicBezTo>
                  <a:pt x="461367" y="0"/>
                  <a:pt x="535533" y="22821"/>
                  <a:pt x="579685" y="68461"/>
                </a:cubicBezTo>
                <a:cubicBezTo>
                  <a:pt x="601017" y="89793"/>
                  <a:pt x="615404" y="116334"/>
                  <a:pt x="622845" y="148084"/>
                </a:cubicBezTo>
                <a:cubicBezTo>
                  <a:pt x="630287" y="179834"/>
                  <a:pt x="634007" y="224235"/>
                  <a:pt x="634007" y="281286"/>
                </a:cubicBezTo>
                <a:lnTo>
                  <a:pt x="634007" y="695772"/>
                </a:lnTo>
                <a:cubicBezTo>
                  <a:pt x="634007" y="720576"/>
                  <a:pt x="636364" y="738064"/>
                  <a:pt x="641077" y="748234"/>
                </a:cubicBezTo>
                <a:cubicBezTo>
                  <a:pt x="645790" y="758404"/>
                  <a:pt x="654099" y="763489"/>
                  <a:pt x="666005" y="763489"/>
                </a:cubicBezTo>
                <a:cubicBezTo>
                  <a:pt x="682376" y="763489"/>
                  <a:pt x="701228" y="754807"/>
                  <a:pt x="722560" y="737444"/>
                </a:cubicBezTo>
                <a:lnTo>
                  <a:pt x="738187" y="763489"/>
                </a:lnTo>
                <a:cubicBezTo>
                  <a:pt x="714871" y="782836"/>
                  <a:pt x="689570" y="796975"/>
                  <a:pt x="662285" y="805905"/>
                </a:cubicBezTo>
                <a:cubicBezTo>
                  <a:pt x="634999" y="814834"/>
                  <a:pt x="602257" y="819299"/>
                  <a:pt x="564058" y="819299"/>
                </a:cubicBezTo>
                <a:cubicBezTo>
                  <a:pt x="512464" y="819299"/>
                  <a:pt x="475257" y="807889"/>
                  <a:pt x="452437" y="785069"/>
                </a:cubicBezTo>
                <a:cubicBezTo>
                  <a:pt x="429617" y="762248"/>
                  <a:pt x="418206" y="732483"/>
                  <a:pt x="418206" y="695772"/>
                </a:cubicBezTo>
                <a:cubicBezTo>
                  <a:pt x="393402" y="736948"/>
                  <a:pt x="360908" y="767829"/>
                  <a:pt x="320724" y="788417"/>
                </a:cubicBezTo>
                <a:cubicBezTo>
                  <a:pt x="280541" y="809005"/>
                  <a:pt x="237628" y="819299"/>
                  <a:pt x="191988" y="819299"/>
                </a:cubicBezTo>
                <a:cubicBezTo>
                  <a:pt x="133945" y="819299"/>
                  <a:pt x="87436" y="804044"/>
                  <a:pt x="52461" y="773535"/>
                </a:cubicBezTo>
                <a:cubicBezTo>
                  <a:pt x="17487" y="743025"/>
                  <a:pt x="0" y="700485"/>
                  <a:pt x="0" y="645914"/>
                </a:cubicBezTo>
                <a:cubicBezTo>
                  <a:pt x="0" y="592832"/>
                  <a:pt x="17363" y="548928"/>
                  <a:pt x="52089" y="514202"/>
                </a:cubicBezTo>
                <a:cubicBezTo>
                  <a:pt x="86816" y="479475"/>
                  <a:pt x="140642" y="448717"/>
                  <a:pt x="213568" y="421928"/>
                </a:cubicBezTo>
                <a:cubicBezTo>
                  <a:pt x="221505" y="418952"/>
                  <a:pt x="247302" y="409154"/>
                  <a:pt x="290958" y="392535"/>
                </a:cubicBezTo>
                <a:cubicBezTo>
                  <a:pt x="334615" y="375915"/>
                  <a:pt x="366117" y="358924"/>
                  <a:pt x="385464" y="341561"/>
                </a:cubicBezTo>
                <a:cubicBezTo>
                  <a:pt x="404812" y="324198"/>
                  <a:pt x="414486" y="305098"/>
                  <a:pt x="414486" y="284262"/>
                </a:cubicBezTo>
                <a:lnTo>
                  <a:pt x="414486" y="165944"/>
                </a:lnTo>
                <a:cubicBezTo>
                  <a:pt x="414486" y="123776"/>
                  <a:pt x="404440" y="90537"/>
                  <a:pt x="384348" y="66229"/>
                </a:cubicBezTo>
                <a:cubicBezTo>
                  <a:pt x="364256" y="41920"/>
                  <a:pt x="332878" y="29766"/>
                  <a:pt x="290214" y="29766"/>
                </a:cubicBezTo>
                <a:cubicBezTo>
                  <a:pt x="270371" y="29766"/>
                  <a:pt x="250527" y="32866"/>
                  <a:pt x="230683" y="39068"/>
                </a:cubicBezTo>
                <a:cubicBezTo>
                  <a:pt x="210839" y="45269"/>
                  <a:pt x="194468" y="54571"/>
                  <a:pt x="181570" y="66973"/>
                </a:cubicBezTo>
                <a:cubicBezTo>
                  <a:pt x="209847" y="76399"/>
                  <a:pt x="231923" y="91158"/>
                  <a:pt x="247798" y="111249"/>
                </a:cubicBezTo>
                <a:cubicBezTo>
                  <a:pt x="263673" y="131341"/>
                  <a:pt x="271611" y="156518"/>
                  <a:pt x="271611" y="186780"/>
                </a:cubicBezTo>
                <a:cubicBezTo>
                  <a:pt x="271611" y="207616"/>
                  <a:pt x="266526" y="226343"/>
                  <a:pt x="256356" y="242962"/>
                </a:cubicBezTo>
                <a:cubicBezTo>
                  <a:pt x="246186" y="259581"/>
                  <a:pt x="231675" y="272728"/>
                  <a:pt x="212824" y="282402"/>
                </a:cubicBezTo>
                <a:cubicBezTo>
                  <a:pt x="193972" y="292076"/>
                  <a:pt x="172392" y="296912"/>
                  <a:pt x="148084" y="296912"/>
                </a:cubicBezTo>
                <a:cubicBezTo>
                  <a:pt x="115341" y="296912"/>
                  <a:pt x="89172" y="285750"/>
                  <a:pt x="69577" y="263426"/>
                </a:cubicBezTo>
                <a:cubicBezTo>
                  <a:pt x="49981" y="241102"/>
                  <a:pt x="40183" y="213073"/>
                  <a:pt x="40183" y="179338"/>
                </a:cubicBezTo>
                <a:cubicBezTo>
                  <a:pt x="40183" y="126752"/>
                  <a:pt x="68460" y="84088"/>
                  <a:pt x="125015" y="51346"/>
                </a:cubicBezTo>
                <a:cubicBezTo>
                  <a:pt x="187027" y="17116"/>
                  <a:pt x="264417" y="0"/>
                  <a:pt x="357187"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428841785"/>
      </p:ext>
    </p:extLst>
  </p:cSld>
  <p:clrMapOvr>
    <a:masterClrMapping/>
  </p:clrMapOvr>
  <p:transition spd="slow">
    <p:push dir="u"/>
  </p:transition>
  <p:timing/>
</p:sldLayout>
</file>

<file path=ppt/slideLayouts/slideLayout1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0_123">
    <p:spTree>
      <p:nvGrpSpPr>
        <p:cNvPr id="1" name=""/>
        <p:cNvGrpSpPr/>
        <p:nvPr/>
      </p:nvGrpSpPr>
      <p:grpSpPr>
        <a:xfrm>
          <a:off x="0" y="0"/>
          <a:ext cx="0" cy="0"/>
        </a:xfrm>
      </p:grpSpPr>
      <p:sp>
        <p:nvSpPr>
          <p:cNvPr id="81" name="Picture Placeholder 80"/>
          <p:cNvSpPr>
            <a:spLocks noGrp="1"/>
          </p:cNvSpPr>
          <p:nvPr>
            <p:ph type="pic" sz="quarter" idx="39" hasCustomPrompt="1"/>
          </p:nvPr>
        </p:nvSpPr>
        <p:spPr>
          <a:xfrm>
            <a:off x="11310875" y="9550154"/>
            <a:ext cx="1119188" cy="362092"/>
          </a:xfrm>
          <a:custGeom>
            <a:rect l="l" t="t" r="r" b="b"/>
            <a:pathLst>
              <a:path w="839390" h="271611">
                <a:moveTo>
                  <a:pt x="232916" y="0"/>
                </a:moveTo>
                <a:cubicBezTo>
                  <a:pt x="270123" y="0"/>
                  <a:pt x="304726" y="5829"/>
                  <a:pt x="336724" y="17487"/>
                </a:cubicBezTo>
                <a:cubicBezTo>
                  <a:pt x="368722" y="29146"/>
                  <a:pt x="417463" y="51842"/>
                  <a:pt x="482947" y="85576"/>
                </a:cubicBezTo>
                <a:cubicBezTo>
                  <a:pt x="548432" y="119311"/>
                  <a:pt x="606475" y="136178"/>
                  <a:pt x="657076" y="136178"/>
                </a:cubicBezTo>
                <a:cubicBezTo>
                  <a:pt x="732979" y="136178"/>
                  <a:pt x="784572" y="100459"/>
                  <a:pt x="811858" y="29022"/>
                </a:cubicBezTo>
                <a:lnTo>
                  <a:pt x="839391" y="34975"/>
                </a:lnTo>
                <a:cubicBezTo>
                  <a:pt x="834926" y="82104"/>
                  <a:pt x="821655" y="123652"/>
                  <a:pt x="799579" y="159618"/>
                </a:cubicBezTo>
                <a:cubicBezTo>
                  <a:pt x="777503" y="195585"/>
                  <a:pt x="749350" y="223242"/>
                  <a:pt x="715119" y="242590"/>
                </a:cubicBezTo>
                <a:cubicBezTo>
                  <a:pt x="680889" y="261938"/>
                  <a:pt x="644178" y="271611"/>
                  <a:pt x="604986" y="271611"/>
                </a:cubicBezTo>
                <a:cubicBezTo>
                  <a:pt x="568276" y="271611"/>
                  <a:pt x="534045" y="265782"/>
                  <a:pt x="502295" y="254124"/>
                </a:cubicBezTo>
                <a:cubicBezTo>
                  <a:pt x="470545" y="242466"/>
                  <a:pt x="421928" y="219894"/>
                  <a:pt x="356444" y="186407"/>
                </a:cubicBezTo>
                <a:cubicBezTo>
                  <a:pt x="290959" y="152921"/>
                  <a:pt x="232668" y="136178"/>
                  <a:pt x="181570" y="136178"/>
                </a:cubicBezTo>
                <a:cubicBezTo>
                  <a:pt x="107156" y="136178"/>
                  <a:pt x="55315" y="171649"/>
                  <a:pt x="26045" y="242590"/>
                </a:cubicBezTo>
                <a:lnTo>
                  <a:pt x="0" y="236637"/>
                </a:lnTo>
                <a:cubicBezTo>
                  <a:pt x="4465" y="189508"/>
                  <a:pt x="17736" y="147960"/>
                  <a:pt x="39812" y="111993"/>
                </a:cubicBezTo>
                <a:cubicBezTo>
                  <a:pt x="61888" y="76027"/>
                  <a:pt x="89793" y="48369"/>
                  <a:pt x="123528" y="29022"/>
                </a:cubicBezTo>
                <a:cubicBezTo>
                  <a:pt x="157262" y="9674"/>
                  <a:pt x="193725" y="0"/>
                  <a:pt x="232916"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9" name="Picture Placeholder 78"/>
          <p:cNvSpPr>
            <a:spLocks noGrp="1"/>
          </p:cNvSpPr>
          <p:nvPr>
            <p:ph type="pic" sz="quarter" idx="38" hasCustomPrompt="1"/>
          </p:nvPr>
        </p:nvSpPr>
        <p:spPr>
          <a:xfrm>
            <a:off x="9123247" y="9222287"/>
            <a:ext cx="1017984" cy="1017827"/>
          </a:xfrm>
          <a:custGeom>
            <a:rect l="l" t="t" r="r" b="b"/>
            <a:pathLst>
              <a:path w="763488" h="763488">
                <a:moveTo>
                  <a:pt x="354955" y="0"/>
                </a:moveTo>
                <a:lnTo>
                  <a:pt x="410022" y="0"/>
                </a:lnTo>
                <a:lnTo>
                  <a:pt x="410022" y="359420"/>
                </a:lnTo>
                <a:lnTo>
                  <a:pt x="763488" y="359420"/>
                </a:lnTo>
                <a:lnTo>
                  <a:pt x="763488" y="405556"/>
                </a:lnTo>
                <a:lnTo>
                  <a:pt x="410022" y="405556"/>
                </a:lnTo>
                <a:lnTo>
                  <a:pt x="410022" y="763488"/>
                </a:lnTo>
                <a:lnTo>
                  <a:pt x="354955" y="763488"/>
                </a:lnTo>
                <a:lnTo>
                  <a:pt x="354955" y="405556"/>
                </a:lnTo>
                <a:lnTo>
                  <a:pt x="0" y="405556"/>
                </a:lnTo>
                <a:lnTo>
                  <a:pt x="0" y="359420"/>
                </a:lnTo>
                <a:lnTo>
                  <a:pt x="354955" y="359420"/>
                </a:ln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7" name="Picture Placeholder 76"/>
          <p:cNvSpPr>
            <a:spLocks noGrp="1"/>
          </p:cNvSpPr>
          <p:nvPr>
            <p:ph type="pic" sz="quarter" idx="37" hasCustomPrompt="1"/>
          </p:nvPr>
        </p:nvSpPr>
        <p:spPr>
          <a:xfrm>
            <a:off x="7207356" y="9574458"/>
            <a:ext cx="346275" cy="313482"/>
          </a:xfrm>
          <a:custGeom>
            <a:rect l="l" t="t" r="r" b="b"/>
            <a:pathLst>
              <a:path w="259706" h="235148">
                <a:moveTo>
                  <a:pt x="129481" y="0"/>
                </a:moveTo>
                <a:cubicBezTo>
                  <a:pt x="169665" y="0"/>
                  <a:pt x="201414" y="10542"/>
                  <a:pt x="224731" y="31626"/>
                </a:cubicBezTo>
                <a:cubicBezTo>
                  <a:pt x="248047" y="52710"/>
                  <a:pt x="259706" y="81359"/>
                  <a:pt x="259706" y="117574"/>
                </a:cubicBezTo>
                <a:cubicBezTo>
                  <a:pt x="259706" y="153789"/>
                  <a:pt x="248047" y="182438"/>
                  <a:pt x="224731" y="203522"/>
                </a:cubicBezTo>
                <a:cubicBezTo>
                  <a:pt x="201414" y="224606"/>
                  <a:pt x="169665" y="235148"/>
                  <a:pt x="129481" y="235148"/>
                </a:cubicBezTo>
                <a:cubicBezTo>
                  <a:pt x="89793" y="235148"/>
                  <a:pt x="58292" y="224606"/>
                  <a:pt x="34976" y="203522"/>
                </a:cubicBezTo>
                <a:cubicBezTo>
                  <a:pt x="11659" y="182438"/>
                  <a:pt x="0" y="153789"/>
                  <a:pt x="0" y="117574"/>
                </a:cubicBezTo>
                <a:cubicBezTo>
                  <a:pt x="0" y="81359"/>
                  <a:pt x="11659" y="52710"/>
                  <a:pt x="34976" y="31626"/>
                </a:cubicBezTo>
                <a:cubicBezTo>
                  <a:pt x="58292" y="10542"/>
                  <a:pt x="89793" y="0"/>
                  <a:pt x="129481"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5" name="Picture Placeholder 74"/>
          <p:cNvSpPr>
            <a:spLocks noGrp="1"/>
          </p:cNvSpPr>
          <p:nvPr>
            <p:ph type="pic" sz="quarter" idx="36" hasCustomPrompt="1"/>
          </p:nvPr>
        </p:nvSpPr>
        <p:spPr>
          <a:xfrm>
            <a:off x="5160951" y="9448471"/>
            <a:ext cx="356196" cy="565459"/>
          </a:xfrm>
          <a:custGeom>
            <a:rect l="l" t="t" r="r" b="b"/>
            <a:pathLst>
              <a:path w="267147" h="424160">
                <a:moveTo>
                  <a:pt x="125016" y="0"/>
                </a:moveTo>
                <a:cubicBezTo>
                  <a:pt x="174625" y="0"/>
                  <a:pt x="210840" y="17859"/>
                  <a:pt x="233660" y="53578"/>
                </a:cubicBezTo>
                <a:cubicBezTo>
                  <a:pt x="244078" y="68957"/>
                  <a:pt x="252264" y="87932"/>
                  <a:pt x="258217" y="110505"/>
                </a:cubicBezTo>
                <a:cubicBezTo>
                  <a:pt x="264170" y="133077"/>
                  <a:pt x="267147" y="156269"/>
                  <a:pt x="267147" y="180082"/>
                </a:cubicBezTo>
                <a:cubicBezTo>
                  <a:pt x="267147" y="232172"/>
                  <a:pt x="253752" y="279797"/>
                  <a:pt x="226963" y="322957"/>
                </a:cubicBezTo>
                <a:cubicBezTo>
                  <a:pt x="200174" y="366117"/>
                  <a:pt x="160239" y="399851"/>
                  <a:pt x="107157" y="424160"/>
                </a:cubicBezTo>
                <a:lnTo>
                  <a:pt x="93018" y="396627"/>
                </a:lnTo>
                <a:cubicBezTo>
                  <a:pt x="122287" y="384224"/>
                  <a:pt x="147836" y="365373"/>
                  <a:pt x="169664" y="340072"/>
                </a:cubicBezTo>
                <a:cubicBezTo>
                  <a:pt x="191492" y="314771"/>
                  <a:pt x="204639" y="288974"/>
                  <a:pt x="209104" y="262681"/>
                </a:cubicBezTo>
                <a:cubicBezTo>
                  <a:pt x="211584" y="248791"/>
                  <a:pt x="212824" y="236885"/>
                  <a:pt x="212824" y="226963"/>
                </a:cubicBezTo>
                <a:cubicBezTo>
                  <a:pt x="212824" y="215553"/>
                  <a:pt x="211584" y="206127"/>
                  <a:pt x="209104" y="198685"/>
                </a:cubicBezTo>
                <a:cubicBezTo>
                  <a:pt x="185787" y="222994"/>
                  <a:pt x="156270" y="235148"/>
                  <a:pt x="120551" y="235148"/>
                </a:cubicBezTo>
                <a:cubicBezTo>
                  <a:pt x="84832" y="235148"/>
                  <a:pt x="55811" y="224730"/>
                  <a:pt x="33487" y="203894"/>
                </a:cubicBezTo>
                <a:cubicBezTo>
                  <a:pt x="11162" y="183058"/>
                  <a:pt x="0" y="154285"/>
                  <a:pt x="0" y="117574"/>
                </a:cubicBezTo>
                <a:cubicBezTo>
                  <a:pt x="0" y="82847"/>
                  <a:pt x="11783" y="54570"/>
                  <a:pt x="35347" y="32742"/>
                </a:cubicBezTo>
                <a:cubicBezTo>
                  <a:pt x="58911" y="10914"/>
                  <a:pt x="88801" y="0"/>
                  <a:pt x="125016"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3" name="Picture Placeholder 72"/>
          <p:cNvSpPr>
            <a:spLocks noGrp="1"/>
          </p:cNvSpPr>
          <p:nvPr>
            <p:ph type="pic" sz="quarter" idx="35" hasCustomPrompt="1"/>
          </p:nvPr>
        </p:nvSpPr>
        <p:spPr>
          <a:xfrm>
            <a:off x="3104033" y="9646876"/>
            <a:ext cx="733225" cy="168646"/>
          </a:xfrm>
          <a:custGeom>
            <a:rect l="l" t="t" r="r" b="b"/>
            <a:pathLst>
              <a:path w="549919" h="126504">
                <a:moveTo>
                  <a:pt x="0" y="0"/>
                </a:moveTo>
                <a:lnTo>
                  <a:pt x="549919" y="0"/>
                </a:lnTo>
                <a:lnTo>
                  <a:pt x="549919" y="126504"/>
                </a:lnTo>
                <a:lnTo>
                  <a:pt x="0" y="126504"/>
                </a:ln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71" name="Picture Placeholder 70"/>
          <p:cNvSpPr>
            <a:spLocks noGrp="1"/>
          </p:cNvSpPr>
          <p:nvPr>
            <p:ph type="pic" sz="quarter" idx="34" hasCustomPrompt="1"/>
          </p:nvPr>
        </p:nvSpPr>
        <p:spPr>
          <a:xfrm>
            <a:off x="20484768" y="5777030"/>
            <a:ext cx="538757" cy="2007878"/>
          </a:xfrm>
          <a:custGeom>
            <a:rect l="l" t="t" r="r" b="b"/>
            <a:pathLst>
              <a:path w="404068" h="1506141">
                <a:moveTo>
                  <a:pt x="23068" y="0"/>
                </a:moveTo>
                <a:cubicBezTo>
                  <a:pt x="147588" y="91777"/>
                  <a:pt x="242218" y="199554"/>
                  <a:pt x="306958" y="323329"/>
                </a:cubicBezTo>
                <a:cubicBezTo>
                  <a:pt x="371698" y="447105"/>
                  <a:pt x="404068" y="590352"/>
                  <a:pt x="404068" y="753070"/>
                </a:cubicBezTo>
                <a:cubicBezTo>
                  <a:pt x="404068" y="915789"/>
                  <a:pt x="371698" y="1059036"/>
                  <a:pt x="306958" y="1182812"/>
                </a:cubicBezTo>
                <a:cubicBezTo>
                  <a:pt x="242218" y="1306587"/>
                  <a:pt x="147588" y="1414363"/>
                  <a:pt x="23068" y="1506141"/>
                </a:cubicBezTo>
                <a:lnTo>
                  <a:pt x="0" y="1487537"/>
                </a:lnTo>
                <a:cubicBezTo>
                  <a:pt x="67965" y="1379885"/>
                  <a:pt x="117202" y="1267768"/>
                  <a:pt x="147712" y="1151186"/>
                </a:cubicBezTo>
                <a:cubicBezTo>
                  <a:pt x="178222" y="1034604"/>
                  <a:pt x="193477" y="901898"/>
                  <a:pt x="193477" y="753070"/>
                </a:cubicBezTo>
                <a:cubicBezTo>
                  <a:pt x="193477" y="604738"/>
                  <a:pt x="178098" y="471661"/>
                  <a:pt x="147340" y="353839"/>
                </a:cubicBezTo>
                <a:cubicBezTo>
                  <a:pt x="116582" y="236017"/>
                  <a:pt x="67469" y="124271"/>
                  <a:pt x="0" y="18603"/>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9" name="Picture Placeholder 68"/>
          <p:cNvSpPr>
            <a:spLocks noGrp="1"/>
          </p:cNvSpPr>
          <p:nvPr>
            <p:ph type="pic" sz="quarter" idx="33" hasCustomPrompt="1"/>
          </p:nvPr>
        </p:nvSpPr>
        <p:spPr>
          <a:xfrm>
            <a:off x="19058911" y="5776974"/>
            <a:ext cx="538788" cy="2007986"/>
          </a:xfrm>
          <a:custGeom>
            <a:rect l="l" t="t" r="r" b="b"/>
            <a:pathLst>
              <a:path w="404091" h="1506222">
                <a:moveTo>
                  <a:pt x="381023" y="0"/>
                </a:moveTo>
                <a:lnTo>
                  <a:pt x="404091" y="18604"/>
                </a:lnTo>
                <a:cubicBezTo>
                  <a:pt x="336615" y="124272"/>
                  <a:pt x="287498" y="236021"/>
                  <a:pt x="256740" y="353851"/>
                </a:cubicBezTo>
                <a:cubicBezTo>
                  <a:pt x="225982" y="471681"/>
                  <a:pt x="210603" y="604770"/>
                  <a:pt x="210603" y="753117"/>
                </a:cubicBezTo>
                <a:cubicBezTo>
                  <a:pt x="210603" y="901953"/>
                  <a:pt x="225858" y="1034666"/>
                  <a:pt x="256368" y="1151256"/>
                </a:cubicBezTo>
                <a:cubicBezTo>
                  <a:pt x="286877" y="1267845"/>
                  <a:pt x="336119" y="1379966"/>
                  <a:pt x="404091" y="1487619"/>
                </a:cubicBezTo>
                <a:lnTo>
                  <a:pt x="381023" y="1506222"/>
                </a:lnTo>
                <a:cubicBezTo>
                  <a:pt x="256496" y="1414445"/>
                  <a:pt x="161860" y="1306665"/>
                  <a:pt x="97116" y="1182882"/>
                </a:cubicBezTo>
                <a:cubicBezTo>
                  <a:pt x="32372" y="1059098"/>
                  <a:pt x="0" y="915844"/>
                  <a:pt x="0" y="753117"/>
                </a:cubicBezTo>
                <a:cubicBezTo>
                  <a:pt x="0" y="590383"/>
                  <a:pt x="32372" y="447124"/>
                  <a:pt x="97116" y="323341"/>
                </a:cubicBezTo>
                <a:cubicBezTo>
                  <a:pt x="161860" y="199558"/>
                  <a:pt x="256496" y="91778"/>
                  <a:pt x="381023"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7" name="Picture Placeholder 66"/>
          <p:cNvSpPr>
            <a:spLocks noGrp="1"/>
          </p:cNvSpPr>
          <p:nvPr>
            <p:ph type="pic" sz="quarter" idx="32" hasCustomPrompt="1"/>
          </p:nvPr>
        </p:nvSpPr>
        <p:spPr>
          <a:xfrm>
            <a:off x="17417410" y="6352408"/>
            <a:ext cx="772915" cy="857118"/>
          </a:xfrm>
          <a:custGeom>
            <a:rect l="l" t="t" r="r" b="b"/>
            <a:pathLst>
              <a:path w="579686" h="642938">
                <a:moveTo>
                  <a:pt x="290215" y="0"/>
                </a:moveTo>
                <a:cubicBezTo>
                  <a:pt x="310555" y="0"/>
                  <a:pt x="327794" y="6697"/>
                  <a:pt x="341933" y="20092"/>
                </a:cubicBezTo>
                <a:cubicBezTo>
                  <a:pt x="356072" y="33487"/>
                  <a:pt x="363141" y="54322"/>
                  <a:pt x="363141" y="82600"/>
                </a:cubicBezTo>
                <a:cubicBezTo>
                  <a:pt x="363141" y="99963"/>
                  <a:pt x="360289" y="118567"/>
                  <a:pt x="354583" y="138410"/>
                </a:cubicBezTo>
                <a:cubicBezTo>
                  <a:pt x="348878" y="158254"/>
                  <a:pt x="339329" y="186531"/>
                  <a:pt x="325934" y="223242"/>
                </a:cubicBezTo>
                <a:cubicBezTo>
                  <a:pt x="312540" y="259953"/>
                  <a:pt x="302122" y="289471"/>
                  <a:pt x="294680" y="311795"/>
                </a:cubicBezTo>
                <a:cubicBezTo>
                  <a:pt x="309563" y="295424"/>
                  <a:pt x="329779" y="271860"/>
                  <a:pt x="355328" y="241102"/>
                </a:cubicBezTo>
                <a:cubicBezTo>
                  <a:pt x="380876" y="210344"/>
                  <a:pt x="400968" y="187400"/>
                  <a:pt x="415603" y="172269"/>
                </a:cubicBezTo>
                <a:cubicBezTo>
                  <a:pt x="430238" y="157138"/>
                  <a:pt x="444749" y="145356"/>
                  <a:pt x="459135" y="136922"/>
                </a:cubicBezTo>
                <a:cubicBezTo>
                  <a:pt x="475506" y="127496"/>
                  <a:pt x="491629" y="122783"/>
                  <a:pt x="507504" y="122783"/>
                </a:cubicBezTo>
                <a:cubicBezTo>
                  <a:pt x="533301" y="122783"/>
                  <a:pt x="553145" y="135186"/>
                  <a:pt x="567036" y="159990"/>
                </a:cubicBezTo>
                <a:cubicBezTo>
                  <a:pt x="575469" y="173385"/>
                  <a:pt x="579686" y="186531"/>
                  <a:pt x="579686" y="199430"/>
                </a:cubicBezTo>
                <a:cubicBezTo>
                  <a:pt x="579686" y="226219"/>
                  <a:pt x="564307" y="248047"/>
                  <a:pt x="533549" y="264914"/>
                </a:cubicBezTo>
                <a:cubicBezTo>
                  <a:pt x="518667" y="273348"/>
                  <a:pt x="501427" y="280045"/>
                  <a:pt x="481831" y="285006"/>
                </a:cubicBezTo>
                <a:cubicBezTo>
                  <a:pt x="462236" y="289967"/>
                  <a:pt x="433090" y="295796"/>
                  <a:pt x="394395" y="302493"/>
                </a:cubicBezTo>
                <a:cubicBezTo>
                  <a:pt x="355700" y="309191"/>
                  <a:pt x="324694" y="315268"/>
                  <a:pt x="301377" y="320725"/>
                </a:cubicBezTo>
                <a:cubicBezTo>
                  <a:pt x="323206" y="325190"/>
                  <a:pt x="353715" y="330895"/>
                  <a:pt x="392907" y="337840"/>
                </a:cubicBezTo>
                <a:cubicBezTo>
                  <a:pt x="432098" y="344785"/>
                  <a:pt x="461740" y="350863"/>
                  <a:pt x="481831" y="356072"/>
                </a:cubicBezTo>
                <a:cubicBezTo>
                  <a:pt x="501923" y="361281"/>
                  <a:pt x="519163" y="368102"/>
                  <a:pt x="533549" y="376535"/>
                </a:cubicBezTo>
                <a:cubicBezTo>
                  <a:pt x="564307" y="393403"/>
                  <a:pt x="579686" y="415231"/>
                  <a:pt x="579686" y="442020"/>
                </a:cubicBezTo>
                <a:cubicBezTo>
                  <a:pt x="579686" y="454918"/>
                  <a:pt x="575469" y="468065"/>
                  <a:pt x="567036" y="481459"/>
                </a:cubicBezTo>
                <a:cubicBezTo>
                  <a:pt x="553641" y="506760"/>
                  <a:pt x="534293" y="519410"/>
                  <a:pt x="508993" y="519410"/>
                </a:cubicBezTo>
                <a:cubicBezTo>
                  <a:pt x="493614" y="519410"/>
                  <a:pt x="477491" y="514449"/>
                  <a:pt x="460623" y="504528"/>
                </a:cubicBezTo>
                <a:cubicBezTo>
                  <a:pt x="445245" y="495598"/>
                  <a:pt x="430362" y="483692"/>
                  <a:pt x="415975" y="468809"/>
                </a:cubicBezTo>
                <a:cubicBezTo>
                  <a:pt x="401588" y="453926"/>
                  <a:pt x="381869" y="431602"/>
                  <a:pt x="356816" y="401836"/>
                </a:cubicBezTo>
                <a:cubicBezTo>
                  <a:pt x="331763" y="372071"/>
                  <a:pt x="311547" y="348754"/>
                  <a:pt x="296168" y="331887"/>
                </a:cubicBezTo>
                <a:cubicBezTo>
                  <a:pt x="303114" y="352227"/>
                  <a:pt x="313408" y="381124"/>
                  <a:pt x="327050" y="418579"/>
                </a:cubicBezTo>
                <a:cubicBezTo>
                  <a:pt x="340693" y="456034"/>
                  <a:pt x="350367" y="484932"/>
                  <a:pt x="356072" y="505272"/>
                </a:cubicBezTo>
                <a:cubicBezTo>
                  <a:pt x="361777" y="525612"/>
                  <a:pt x="364629" y="544215"/>
                  <a:pt x="364629" y="561082"/>
                </a:cubicBezTo>
                <a:cubicBezTo>
                  <a:pt x="364629" y="589360"/>
                  <a:pt x="357436" y="610071"/>
                  <a:pt x="343049" y="623218"/>
                </a:cubicBezTo>
                <a:cubicBezTo>
                  <a:pt x="328663" y="636365"/>
                  <a:pt x="311051" y="642938"/>
                  <a:pt x="290215" y="642938"/>
                </a:cubicBezTo>
                <a:cubicBezTo>
                  <a:pt x="269379" y="642938"/>
                  <a:pt x="251892" y="636365"/>
                  <a:pt x="237753" y="623218"/>
                </a:cubicBezTo>
                <a:cubicBezTo>
                  <a:pt x="223615" y="610071"/>
                  <a:pt x="216545" y="589360"/>
                  <a:pt x="216545" y="561082"/>
                </a:cubicBezTo>
                <a:cubicBezTo>
                  <a:pt x="216545" y="542231"/>
                  <a:pt x="219646" y="522139"/>
                  <a:pt x="225847" y="500807"/>
                </a:cubicBezTo>
                <a:cubicBezTo>
                  <a:pt x="232048" y="479475"/>
                  <a:pt x="241226" y="452686"/>
                  <a:pt x="253380" y="420440"/>
                </a:cubicBezTo>
                <a:cubicBezTo>
                  <a:pt x="265535" y="388194"/>
                  <a:pt x="276325" y="358180"/>
                  <a:pt x="285750" y="330399"/>
                </a:cubicBezTo>
                <a:cubicBezTo>
                  <a:pt x="270868" y="347266"/>
                  <a:pt x="250528" y="371079"/>
                  <a:pt x="224731" y="401836"/>
                </a:cubicBezTo>
                <a:cubicBezTo>
                  <a:pt x="198934" y="432594"/>
                  <a:pt x="178718" y="455538"/>
                  <a:pt x="164083" y="470669"/>
                </a:cubicBezTo>
                <a:cubicBezTo>
                  <a:pt x="149449" y="485800"/>
                  <a:pt x="134938" y="497582"/>
                  <a:pt x="120551" y="506016"/>
                </a:cubicBezTo>
                <a:cubicBezTo>
                  <a:pt x="104180" y="515442"/>
                  <a:pt x="88305" y="520155"/>
                  <a:pt x="72926" y="520155"/>
                </a:cubicBezTo>
                <a:cubicBezTo>
                  <a:pt x="46633" y="520155"/>
                  <a:pt x="26045" y="507752"/>
                  <a:pt x="11163" y="482947"/>
                </a:cubicBezTo>
                <a:cubicBezTo>
                  <a:pt x="3721" y="469553"/>
                  <a:pt x="0" y="456655"/>
                  <a:pt x="0" y="444252"/>
                </a:cubicBezTo>
                <a:cubicBezTo>
                  <a:pt x="0" y="417959"/>
                  <a:pt x="15379" y="395883"/>
                  <a:pt x="46137" y="378024"/>
                </a:cubicBezTo>
                <a:cubicBezTo>
                  <a:pt x="61516" y="369094"/>
                  <a:pt x="79251" y="362149"/>
                  <a:pt x="99343" y="357188"/>
                </a:cubicBezTo>
                <a:cubicBezTo>
                  <a:pt x="119435" y="352227"/>
                  <a:pt x="149077" y="346522"/>
                  <a:pt x="188268" y="340073"/>
                </a:cubicBezTo>
                <a:cubicBezTo>
                  <a:pt x="227459" y="333624"/>
                  <a:pt x="258713" y="327918"/>
                  <a:pt x="282030" y="322957"/>
                </a:cubicBezTo>
                <a:cubicBezTo>
                  <a:pt x="259209" y="317996"/>
                  <a:pt x="227832" y="312043"/>
                  <a:pt x="187896" y="305098"/>
                </a:cubicBezTo>
                <a:cubicBezTo>
                  <a:pt x="147960" y="298153"/>
                  <a:pt x="117823" y="292075"/>
                  <a:pt x="97483" y="286867"/>
                </a:cubicBezTo>
                <a:cubicBezTo>
                  <a:pt x="77143" y="281657"/>
                  <a:pt x="59532" y="274836"/>
                  <a:pt x="44649" y="266403"/>
                </a:cubicBezTo>
                <a:cubicBezTo>
                  <a:pt x="14883" y="249039"/>
                  <a:pt x="0" y="226963"/>
                  <a:pt x="0" y="200174"/>
                </a:cubicBezTo>
                <a:cubicBezTo>
                  <a:pt x="0" y="186779"/>
                  <a:pt x="3721" y="173881"/>
                  <a:pt x="11163" y="161479"/>
                </a:cubicBezTo>
                <a:cubicBezTo>
                  <a:pt x="25549" y="136178"/>
                  <a:pt x="45393" y="123528"/>
                  <a:pt x="70694" y="123528"/>
                </a:cubicBezTo>
                <a:cubicBezTo>
                  <a:pt x="86073" y="123528"/>
                  <a:pt x="102196" y="128488"/>
                  <a:pt x="119063" y="138410"/>
                </a:cubicBezTo>
                <a:cubicBezTo>
                  <a:pt x="134442" y="147340"/>
                  <a:pt x="149449" y="159370"/>
                  <a:pt x="164083" y="174501"/>
                </a:cubicBezTo>
                <a:cubicBezTo>
                  <a:pt x="178718" y="189632"/>
                  <a:pt x="198562" y="212204"/>
                  <a:pt x="223615" y="242218"/>
                </a:cubicBezTo>
                <a:cubicBezTo>
                  <a:pt x="248667" y="272232"/>
                  <a:pt x="268635" y="295672"/>
                  <a:pt x="283518" y="312539"/>
                </a:cubicBezTo>
                <a:cubicBezTo>
                  <a:pt x="277069" y="292199"/>
                  <a:pt x="266899" y="263302"/>
                  <a:pt x="253008" y="225847"/>
                </a:cubicBezTo>
                <a:cubicBezTo>
                  <a:pt x="239118" y="188392"/>
                  <a:pt x="229320" y="159370"/>
                  <a:pt x="223615" y="138782"/>
                </a:cubicBezTo>
                <a:cubicBezTo>
                  <a:pt x="217910" y="118195"/>
                  <a:pt x="215057" y="99467"/>
                  <a:pt x="215057" y="82600"/>
                </a:cubicBezTo>
                <a:cubicBezTo>
                  <a:pt x="215057" y="54322"/>
                  <a:pt x="222375" y="33487"/>
                  <a:pt x="237009" y="20092"/>
                </a:cubicBezTo>
                <a:cubicBezTo>
                  <a:pt x="251644" y="6697"/>
                  <a:pt x="269379" y="0"/>
                  <a:pt x="290215"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5" name="Picture Placeholder 64"/>
          <p:cNvSpPr>
            <a:spLocks noGrp="1"/>
          </p:cNvSpPr>
          <p:nvPr>
            <p:ph type="pic" sz="quarter" idx="31" hasCustomPrompt="1"/>
          </p:nvPr>
        </p:nvSpPr>
        <p:spPr>
          <a:xfrm>
            <a:off x="14979269" y="6032973"/>
            <a:ext cx="1708547" cy="1495988"/>
          </a:xfrm>
          <a:custGeom>
            <a:rect l="l" t="t" r="r" b="b"/>
            <a:pathLst>
              <a:path w="1281410" h="1122164">
                <a:moveTo>
                  <a:pt x="1039564" y="0"/>
                </a:moveTo>
                <a:cubicBezTo>
                  <a:pt x="1087189" y="0"/>
                  <a:pt x="1129233" y="8558"/>
                  <a:pt x="1165696" y="25673"/>
                </a:cubicBezTo>
                <a:cubicBezTo>
                  <a:pt x="1202159" y="42788"/>
                  <a:pt x="1230560" y="67593"/>
                  <a:pt x="1250900" y="100087"/>
                </a:cubicBezTo>
                <a:cubicBezTo>
                  <a:pt x="1271240" y="132581"/>
                  <a:pt x="1281410" y="170904"/>
                  <a:pt x="1281410" y="215057"/>
                </a:cubicBezTo>
                <a:cubicBezTo>
                  <a:pt x="1281410" y="289967"/>
                  <a:pt x="1255241" y="348630"/>
                  <a:pt x="1202903" y="391046"/>
                </a:cubicBezTo>
                <a:cubicBezTo>
                  <a:pt x="1150565" y="433462"/>
                  <a:pt x="1073795" y="465336"/>
                  <a:pt x="972592" y="486668"/>
                </a:cubicBezTo>
                <a:lnTo>
                  <a:pt x="944314" y="496342"/>
                </a:lnTo>
                <a:cubicBezTo>
                  <a:pt x="989955" y="516186"/>
                  <a:pt x="1025053" y="548556"/>
                  <a:pt x="1049610" y="593452"/>
                </a:cubicBezTo>
                <a:cubicBezTo>
                  <a:pt x="1074167" y="638349"/>
                  <a:pt x="1086445" y="690067"/>
                  <a:pt x="1086445" y="748606"/>
                </a:cubicBezTo>
                <a:cubicBezTo>
                  <a:pt x="1086445" y="819547"/>
                  <a:pt x="1064493" y="883419"/>
                  <a:pt x="1020588" y="940222"/>
                </a:cubicBezTo>
                <a:cubicBezTo>
                  <a:pt x="976684" y="997025"/>
                  <a:pt x="914920" y="1041549"/>
                  <a:pt x="835298" y="1073795"/>
                </a:cubicBezTo>
                <a:cubicBezTo>
                  <a:pt x="755674" y="1106041"/>
                  <a:pt x="664269" y="1122164"/>
                  <a:pt x="561082" y="1122164"/>
                </a:cubicBezTo>
                <a:cubicBezTo>
                  <a:pt x="449461" y="1122164"/>
                  <a:pt x="351234" y="1106785"/>
                  <a:pt x="266402" y="1076028"/>
                </a:cubicBezTo>
                <a:cubicBezTo>
                  <a:pt x="181570" y="1045270"/>
                  <a:pt x="115962" y="1001241"/>
                  <a:pt x="69577" y="943943"/>
                </a:cubicBezTo>
                <a:cubicBezTo>
                  <a:pt x="23192" y="886644"/>
                  <a:pt x="0" y="819547"/>
                  <a:pt x="0" y="742653"/>
                </a:cubicBezTo>
                <a:cubicBezTo>
                  <a:pt x="0" y="673696"/>
                  <a:pt x="18231" y="615653"/>
                  <a:pt x="54694" y="568524"/>
                </a:cubicBezTo>
                <a:cubicBezTo>
                  <a:pt x="91157" y="521395"/>
                  <a:pt x="132581" y="485552"/>
                  <a:pt x="178966" y="460995"/>
                </a:cubicBezTo>
                <a:cubicBezTo>
                  <a:pt x="225350" y="436439"/>
                  <a:pt x="268883" y="418951"/>
                  <a:pt x="309562" y="408533"/>
                </a:cubicBezTo>
                <a:cubicBezTo>
                  <a:pt x="194468" y="362893"/>
                  <a:pt x="136922" y="298897"/>
                  <a:pt x="136922" y="216545"/>
                </a:cubicBezTo>
                <a:cubicBezTo>
                  <a:pt x="136922" y="174873"/>
                  <a:pt x="151184" y="139030"/>
                  <a:pt x="179710" y="109017"/>
                </a:cubicBezTo>
                <a:cubicBezTo>
                  <a:pt x="208235" y="79003"/>
                  <a:pt x="245690" y="56431"/>
                  <a:pt x="292075" y="41300"/>
                </a:cubicBezTo>
                <a:cubicBezTo>
                  <a:pt x="338460" y="26169"/>
                  <a:pt x="387945" y="18604"/>
                  <a:pt x="440531" y="18604"/>
                </a:cubicBezTo>
                <a:cubicBezTo>
                  <a:pt x="478234" y="18604"/>
                  <a:pt x="509240" y="21208"/>
                  <a:pt x="533549" y="26417"/>
                </a:cubicBezTo>
                <a:cubicBezTo>
                  <a:pt x="557857" y="31626"/>
                  <a:pt x="579685" y="39688"/>
                  <a:pt x="599033" y="50602"/>
                </a:cubicBezTo>
                <a:cubicBezTo>
                  <a:pt x="661045" y="81360"/>
                  <a:pt x="692050" y="122535"/>
                  <a:pt x="692050" y="174129"/>
                </a:cubicBezTo>
                <a:cubicBezTo>
                  <a:pt x="692050" y="193973"/>
                  <a:pt x="686717" y="211460"/>
                  <a:pt x="676051" y="226591"/>
                </a:cubicBezTo>
                <a:cubicBezTo>
                  <a:pt x="665385" y="241722"/>
                  <a:pt x="650999" y="253504"/>
                  <a:pt x="632891" y="261938"/>
                </a:cubicBezTo>
                <a:cubicBezTo>
                  <a:pt x="614784" y="270371"/>
                  <a:pt x="595312" y="274588"/>
                  <a:pt x="574476" y="274588"/>
                </a:cubicBezTo>
                <a:cubicBezTo>
                  <a:pt x="542230" y="274588"/>
                  <a:pt x="515689" y="266527"/>
                  <a:pt x="494853" y="250404"/>
                </a:cubicBezTo>
                <a:cubicBezTo>
                  <a:pt x="474017" y="234281"/>
                  <a:pt x="463599" y="210840"/>
                  <a:pt x="463599" y="180082"/>
                </a:cubicBezTo>
                <a:cubicBezTo>
                  <a:pt x="463599" y="154286"/>
                  <a:pt x="472653" y="131093"/>
                  <a:pt x="490760" y="110505"/>
                </a:cubicBezTo>
                <a:cubicBezTo>
                  <a:pt x="508868" y="89917"/>
                  <a:pt x="532308" y="77143"/>
                  <a:pt x="561082" y="72182"/>
                </a:cubicBezTo>
                <a:cubicBezTo>
                  <a:pt x="552152" y="64244"/>
                  <a:pt x="538510" y="57671"/>
                  <a:pt x="520154" y="52462"/>
                </a:cubicBezTo>
                <a:cubicBezTo>
                  <a:pt x="501799" y="47253"/>
                  <a:pt x="481707" y="44649"/>
                  <a:pt x="459879" y="44649"/>
                </a:cubicBezTo>
                <a:cubicBezTo>
                  <a:pt x="424160" y="44649"/>
                  <a:pt x="391914" y="52090"/>
                  <a:pt x="363140" y="66973"/>
                </a:cubicBezTo>
                <a:cubicBezTo>
                  <a:pt x="334367" y="81856"/>
                  <a:pt x="311547" y="104304"/>
                  <a:pt x="294679" y="134318"/>
                </a:cubicBezTo>
                <a:cubicBezTo>
                  <a:pt x="277812" y="164331"/>
                  <a:pt x="269379" y="200918"/>
                  <a:pt x="269379" y="244078"/>
                </a:cubicBezTo>
                <a:cubicBezTo>
                  <a:pt x="269379" y="302617"/>
                  <a:pt x="289222" y="354459"/>
                  <a:pt x="328910" y="399604"/>
                </a:cubicBezTo>
                <a:cubicBezTo>
                  <a:pt x="366117" y="391666"/>
                  <a:pt x="394642" y="387697"/>
                  <a:pt x="414486" y="387697"/>
                </a:cubicBezTo>
                <a:cubicBezTo>
                  <a:pt x="432345" y="387697"/>
                  <a:pt x="446236" y="391418"/>
                  <a:pt x="456158" y="398860"/>
                </a:cubicBezTo>
                <a:cubicBezTo>
                  <a:pt x="466080" y="406301"/>
                  <a:pt x="471041" y="416223"/>
                  <a:pt x="471041" y="428625"/>
                </a:cubicBezTo>
                <a:cubicBezTo>
                  <a:pt x="471041" y="438051"/>
                  <a:pt x="466948" y="445740"/>
                  <a:pt x="458762" y="451694"/>
                </a:cubicBezTo>
                <a:cubicBezTo>
                  <a:pt x="450577" y="457647"/>
                  <a:pt x="440283" y="460623"/>
                  <a:pt x="427880" y="460623"/>
                </a:cubicBezTo>
                <a:cubicBezTo>
                  <a:pt x="414486" y="460623"/>
                  <a:pt x="400595" y="457523"/>
                  <a:pt x="386209" y="451321"/>
                </a:cubicBezTo>
                <a:cubicBezTo>
                  <a:pt x="371822" y="445120"/>
                  <a:pt x="359544" y="438919"/>
                  <a:pt x="349374" y="432718"/>
                </a:cubicBezTo>
                <a:cubicBezTo>
                  <a:pt x="339204" y="426517"/>
                  <a:pt x="332879" y="422672"/>
                  <a:pt x="330398" y="421184"/>
                </a:cubicBezTo>
                <a:cubicBezTo>
                  <a:pt x="278804" y="447477"/>
                  <a:pt x="238993" y="480095"/>
                  <a:pt x="210964" y="519038"/>
                </a:cubicBezTo>
                <a:cubicBezTo>
                  <a:pt x="182934" y="557982"/>
                  <a:pt x="168920" y="607467"/>
                  <a:pt x="168920" y="667494"/>
                </a:cubicBezTo>
                <a:cubicBezTo>
                  <a:pt x="168920" y="765721"/>
                  <a:pt x="208235" y="839639"/>
                  <a:pt x="286866" y="889248"/>
                </a:cubicBezTo>
                <a:cubicBezTo>
                  <a:pt x="365497" y="938858"/>
                  <a:pt x="474513" y="963662"/>
                  <a:pt x="613916" y="963662"/>
                </a:cubicBezTo>
                <a:cubicBezTo>
                  <a:pt x="684361" y="963662"/>
                  <a:pt x="751830" y="953368"/>
                  <a:pt x="816322" y="932781"/>
                </a:cubicBezTo>
                <a:cubicBezTo>
                  <a:pt x="880814" y="912193"/>
                  <a:pt x="933152" y="881807"/>
                  <a:pt x="973336" y="841623"/>
                </a:cubicBezTo>
                <a:cubicBezTo>
                  <a:pt x="1013519" y="801440"/>
                  <a:pt x="1033611" y="753567"/>
                  <a:pt x="1033611" y="698004"/>
                </a:cubicBezTo>
                <a:cubicBezTo>
                  <a:pt x="1033611" y="605731"/>
                  <a:pt x="994916" y="540990"/>
                  <a:pt x="917525" y="503783"/>
                </a:cubicBezTo>
                <a:cubicBezTo>
                  <a:pt x="888255" y="512713"/>
                  <a:pt x="854397" y="522511"/>
                  <a:pt x="815950" y="533177"/>
                </a:cubicBezTo>
                <a:cubicBezTo>
                  <a:pt x="777503" y="543843"/>
                  <a:pt x="750342" y="551656"/>
                  <a:pt x="734466" y="556617"/>
                </a:cubicBezTo>
                <a:cubicBezTo>
                  <a:pt x="677912" y="569020"/>
                  <a:pt x="631899" y="581794"/>
                  <a:pt x="596428" y="594941"/>
                </a:cubicBezTo>
                <a:cubicBezTo>
                  <a:pt x="560958" y="608087"/>
                  <a:pt x="533921" y="623466"/>
                  <a:pt x="515317" y="641077"/>
                </a:cubicBezTo>
                <a:cubicBezTo>
                  <a:pt x="496714" y="658689"/>
                  <a:pt x="487412" y="679897"/>
                  <a:pt x="487412" y="704701"/>
                </a:cubicBezTo>
                <a:cubicBezTo>
                  <a:pt x="487412" y="729010"/>
                  <a:pt x="495473" y="750466"/>
                  <a:pt x="511596" y="769070"/>
                </a:cubicBezTo>
                <a:cubicBezTo>
                  <a:pt x="527719" y="787673"/>
                  <a:pt x="548555" y="802060"/>
                  <a:pt x="574104" y="812230"/>
                </a:cubicBezTo>
                <a:cubicBezTo>
                  <a:pt x="599653" y="822400"/>
                  <a:pt x="625822" y="827485"/>
                  <a:pt x="652611" y="827485"/>
                </a:cubicBezTo>
                <a:cubicBezTo>
                  <a:pt x="663029" y="827485"/>
                  <a:pt x="674687" y="825996"/>
                  <a:pt x="687586" y="823020"/>
                </a:cubicBezTo>
                <a:cubicBezTo>
                  <a:pt x="700484" y="820043"/>
                  <a:pt x="708918" y="816571"/>
                  <a:pt x="712886" y="812602"/>
                </a:cubicBezTo>
                <a:cubicBezTo>
                  <a:pt x="688082" y="804168"/>
                  <a:pt x="669230" y="791270"/>
                  <a:pt x="656332" y="773906"/>
                </a:cubicBezTo>
                <a:cubicBezTo>
                  <a:pt x="643433" y="756543"/>
                  <a:pt x="636984" y="735955"/>
                  <a:pt x="636984" y="712143"/>
                </a:cubicBezTo>
                <a:cubicBezTo>
                  <a:pt x="636984" y="680889"/>
                  <a:pt x="648394" y="656332"/>
                  <a:pt x="671214" y="638473"/>
                </a:cubicBezTo>
                <a:cubicBezTo>
                  <a:pt x="694035" y="620614"/>
                  <a:pt x="723304" y="611684"/>
                  <a:pt x="759023" y="611684"/>
                </a:cubicBezTo>
                <a:cubicBezTo>
                  <a:pt x="795238" y="611684"/>
                  <a:pt x="823887" y="621110"/>
                  <a:pt x="844971" y="639961"/>
                </a:cubicBezTo>
                <a:cubicBezTo>
                  <a:pt x="866055" y="658813"/>
                  <a:pt x="876597" y="683865"/>
                  <a:pt x="876597" y="715119"/>
                </a:cubicBezTo>
                <a:cubicBezTo>
                  <a:pt x="876597" y="760760"/>
                  <a:pt x="856257" y="795238"/>
                  <a:pt x="815578" y="818555"/>
                </a:cubicBezTo>
                <a:cubicBezTo>
                  <a:pt x="774898" y="841871"/>
                  <a:pt x="723056" y="853530"/>
                  <a:pt x="660052" y="853530"/>
                </a:cubicBezTo>
                <a:cubicBezTo>
                  <a:pt x="617884" y="853530"/>
                  <a:pt x="579685" y="846336"/>
                  <a:pt x="545455" y="831949"/>
                </a:cubicBezTo>
                <a:cubicBezTo>
                  <a:pt x="511224" y="817563"/>
                  <a:pt x="483939" y="795735"/>
                  <a:pt x="463599" y="766465"/>
                </a:cubicBezTo>
                <a:cubicBezTo>
                  <a:pt x="443260" y="737195"/>
                  <a:pt x="433090" y="701229"/>
                  <a:pt x="433090" y="658565"/>
                </a:cubicBezTo>
                <a:cubicBezTo>
                  <a:pt x="433090" y="582662"/>
                  <a:pt x="462111" y="522387"/>
                  <a:pt x="520154" y="477738"/>
                </a:cubicBezTo>
                <a:cubicBezTo>
                  <a:pt x="578197" y="433090"/>
                  <a:pt x="662781" y="399852"/>
                  <a:pt x="773906" y="378024"/>
                </a:cubicBezTo>
                <a:cubicBezTo>
                  <a:pt x="792758" y="373063"/>
                  <a:pt x="826740" y="364629"/>
                  <a:pt x="875853" y="352723"/>
                </a:cubicBezTo>
                <a:cubicBezTo>
                  <a:pt x="924966" y="340817"/>
                  <a:pt x="966886" y="328910"/>
                  <a:pt x="1001613" y="317004"/>
                </a:cubicBezTo>
                <a:cubicBezTo>
                  <a:pt x="1079996" y="297656"/>
                  <a:pt x="1137915" y="276572"/>
                  <a:pt x="1175370" y="253752"/>
                </a:cubicBezTo>
                <a:cubicBezTo>
                  <a:pt x="1212825" y="230932"/>
                  <a:pt x="1231552" y="201910"/>
                  <a:pt x="1231552" y="166688"/>
                </a:cubicBezTo>
                <a:cubicBezTo>
                  <a:pt x="1231552" y="140395"/>
                  <a:pt x="1223243" y="116582"/>
                  <a:pt x="1206624" y="95250"/>
                </a:cubicBezTo>
                <a:cubicBezTo>
                  <a:pt x="1190005" y="73918"/>
                  <a:pt x="1168424" y="57299"/>
                  <a:pt x="1141884" y="45393"/>
                </a:cubicBezTo>
                <a:cubicBezTo>
                  <a:pt x="1115342" y="33486"/>
                  <a:pt x="1087685" y="27533"/>
                  <a:pt x="1058912" y="27533"/>
                </a:cubicBezTo>
                <a:cubicBezTo>
                  <a:pt x="1039564" y="27533"/>
                  <a:pt x="1024929" y="30014"/>
                  <a:pt x="1015008" y="34975"/>
                </a:cubicBezTo>
                <a:cubicBezTo>
                  <a:pt x="1038324" y="43904"/>
                  <a:pt x="1056555" y="57299"/>
                  <a:pt x="1069702" y="75158"/>
                </a:cubicBezTo>
                <a:cubicBezTo>
                  <a:pt x="1082848" y="93018"/>
                  <a:pt x="1089422" y="111621"/>
                  <a:pt x="1089422" y="130969"/>
                </a:cubicBezTo>
                <a:cubicBezTo>
                  <a:pt x="1089422" y="161231"/>
                  <a:pt x="1078011" y="185167"/>
                  <a:pt x="1055191" y="202779"/>
                </a:cubicBezTo>
                <a:cubicBezTo>
                  <a:pt x="1032371" y="220390"/>
                  <a:pt x="1003101" y="229196"/>
                  <a:pt x="967382" y="229196"/>
                </a:cubicBezTo>
                <a:cubicBezTo>
                  <a:pt x="932160" y="229196"/>
                  <a:pt x="903634" y="220142"/>
                  <a:pt x="881806" y="202034"/>
                </a:cubicBezTo>
                <a:cubicBezTo>
                  <a:pt x="859978" y="183927"/>
                  <a:pt x="849064" y="159246"/>
                  <a:pt x="849064" y="127992"/>
                </a:cubicBezTo>
                <a:cubicBezTo>
                  <a:pt x="849064" y="88305"/>
                  <a:pt x="866303" y="57051"/>
                  <a:pt x="900782" y="34231"/>
                </a:cubicBezTo>
                <a:cubicBezTo>
                  <a:pt x="935260" y="11410"/>
                  <a:pt x="981521" y="0"/>
                  <a:pt x="1039564"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3" name="Picture Placeholder 62"/>
          <p:cNvSpPr>
            <a:spLocks noGrp="1"/>
          </p:cNvSpPr>
          <p:nvPr>
            <p:ph type="pic" sz="quarter" idx="30" hasCustomPrompt="1"/>
          </p:nvPr>
        </p:nvSpPr>
        <p:spPr>
          <a:xfrm>
            <a:off x="13493105" y="6498237"/>
            <a:ext cx="774897" cy="565459"/>
          </a:xfrm>
          <a:custGeom>
            <a:rect l="l" t="t" r="r" b="b"/>
            <a:pathLst>
              <a:path w="581173" h="424160">
                <a:moveTo>
                  <a:pt x="474017" y="0"/>
                </a:moveTo>
                <a:lnTo>
                  <a:pt x="488156" y="27533"/>
                </a:lnTo>
                <a:cubicBezTo>
                  <a:pt x="458886" y="39935"/>
                  <a:pt x="433337" y="58787"/>
                  <a:pt x="411509" y="84088"/>
                </a:cubicBezTo>
                <a:cubicBezTo>
                  <a:pt x="389681" y="109388"/>
                  <a:pt x="376535" y="135185"/>
                  <a:pt x="372070" y="161478"/>
                </a:cubicBezTo>
                <a:cubicBezTo>
                  <a:pt x="369589" y="175369"/>
                  <a:pt x="368349" y="187275"/>
                  <a:pt x="368349" y="197197"/>
                </a:cubicBezTo>
                <a:cubicBezTo>
                  <a:pt x="368349" y="208607"/>
                  <a:pt x="369589" y="218033"/>
                  <a:pt x="372070" y="225474"/>
                </a:cubicBezTo>
                <a:cubicBezTo>
                  <a:pt x="395386" y="201166"/>
                  <a:pt x="424904" y="189012"/>
                  <a:pt x="460623" y="189012"/>
                </a:cubicBezTo>
                <a:cubicBezTo>
                  <a:pt x="496341" y="189012"/>
                  <a:pt x="525363" y="199430"/>
                  <a:pt x="547687" y="220265"/>
                </a:cubicBezTo>
                <a:cubicBezTo>
                  <a:pt x="570011" y="241101"/>
                  <a:pt x="581173" y="269875"/>
                  <a:pt x="581173" y="306586"/>
                </a:cubicBezTo>
                <a:cubicBezTo>
                  <a:pt x="581173" y="341312"/>
                  <a:pt x="569391" y="369590"/>
                  <a:pt x="545827" y="391418"/>
                </a:cubicBezTo>
                <a:cubicBezTo>
                  <a:pt x="522262" y="413246"/>
                  <a:pt x="492373" y="424160"/>
                  <a:pt x="456158" y="424160"/>
                </a:cubicBezTo>
                <a:cubicBezTo>
                  <a:pt x="406548" y="424160"/>
                  <a:pt x="370334" y="406301"/>
                  <a:pt x="347513" y="370582"/>
                </a:cubicBezTo>
                <a:cubicBezTo>
                  <a:pt x="337095" y="355203"/>
                  <a:pt x="328910" y="336227"/>
                  <a:pt x="322957" y="313655"/>
                </a:cubicBezTo>
                <a:cubicBezTo>
                  <a:pt x="317004" y="291083"/>
                  <a:pt x="314027" y="267891"/>
                  <a:pt x="314027" y="244078"/>
                </a:cubicBezTo>
                <a:cubicBezTo>
                  <a:pt x="314027" y="191988"/>
                  <a:pt x="327422" y="144363"/>
                  <a:pt x="354211" y="101203"/>
                </a:cubicBezTo>
                <a:cubicBezTo>
                  <a:pt x="381000" y="58043"/>
                  <a:pt x="420935" y="24308"/>
                  <a:pt x="474017" y="0"/>
                </a:cubicBezTo>
                <a:close/>
                <a:moveTo>
                  <a:pt x="159990" y="0"/>
                </a:moveTo>
                <a:lnTo>
                  <a:pt x="174129" y="27533"/>
                </a:lnTo>
                <a:cubicBezTo>
                  <a:pt x="144859" y="39935"/>
                  <a:pt x="119310" y="58787"/>
                  <a:pt x="97482" y="84088"/>
                </a:cubicBezTo>
                <a:cubicBezTo>
                  <a:pt x="75654" y="109388"/>
                  <a:pt x="62507" y="135185"/>
                  <a:pt x="58043" y="161478"/>
                </a:cubicBezTo>
                <a:cubicBezTo>
                  <a:pt x="55562" y="175369"/>
                  <a:pt x="54322" y="187275"/>
                  <a:pt x="54322" y="197197"/>
                </a:cubicBezTo>
                <a:cubicBezTo>
                  <a:pt x="54322" y="208607"/>
                  <a:pt x="55562" y="218033"/>
                  <a:pt x="58043" y="225474"/>
                </a:cubicBezTo>
                <a:cubicBezTo>
                  <a:pt x="81359" y="201166"/>
                  <a:pt x="110877" y="189012"/>
                  <a:pt x="146595" y="189012"/>
                </a:cubicBezTo>
                <a:cubicBezTo>
                  <a:pt x="182314" y="189012"/>
                  <a:pt x="211336" y="199430"/>
                  <a:pt x="233660" y="220265"/>
                </a:cubicBezTo>
                <a:cubicBezTo>
                  <a:pt x="255984" y="241101"/>
                  <a:pt x="267146" y="269875"/>
                  <a:pt x="267146" y="306586"/>
                </a:cubicBezTo>
                <a:cubicBezTo>
                  <a:pt x="267146" y="341312"/>
                  <a:pt x="255364" y="369590"/>
                  <a:pt x="231799" y="391418"/>
                </a:cubicBezTo>
                <a:cubicBezTo>
                  <a:pt x="208235" y="413246"/>
                  <a:pt x="178345" y="424160"/>
                  <a:pt x="142131" y="424160"/>
                </a:cubicBezTo>
                <a:cubicBezTo>
                  <a:pt x="92521" y="424160"/>
                  <a:pt x="56306" y="406301"/>
                  <a:pt x="33486" y="370582"/>
                </a:cubicBezTo>
                <a:cubicBezTo>
                  <a:pt x="23068" y="355203"/>
                  <a:pt x="14882" y="336227"/>
                  <a:pt x="8929" y="313655"/>
                </a:cubicBezTo>
                <a:cubicBezTo>
                  <a:pt x="2976" y="291083"/>
                  <a:pt x="0" y="267891"/>
                  <a:pt x="0" y="244078"/>
                </a:cubicBezTo>
                <a:cubicBezTo>
                  <a:pt x="0" y="191988"/>
                  <a:pt x="13394" y="144363"/>
                  <a:pt x="40183" y="101203"/>
                </a:cubicBezTo>
                <a:cubicBezTo>
                  <a:pt x="66972" y="58043"/>
                  <a:pt x="106908" y="24308"/>
                  <a:pt x="159990"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61" name="Picture Placeholder 60"/>
          <p:cNvSpPr>
            <a:spLocks noGrp="1"/>
          </p:cNvSpPr>
          <p:nvPr>
            <p:ph type="pic" sz="quarter" idx="29" hasCustomPrompt="1"/>
          </p:nvPr>
        </p:nvSpPr>
        <p:spPr>
          <a:xfrm>
            <a:off x="11224994" y="5887642"/>
            <a:ext cx="1342431" cy="1786654"/>
          </a:xfrm>
          <a:custGeom>
            <a:rect l="l" t="t" r="r" b="b"/>
            <a:pathLst>
              <a:path w="1006823" h="1340197">
                <a:moveTo>
                  <a:pt x="756791" y="800695"/>
                </a:moveTo>
                <a:cubicBezTo>
                  <a:pt x="690811" y="800695"/>
                  <a:pt x="657821" y="876349"/>
                  <a:pt x="657821" y="1027658"/>
                </a:cubicBezTo>
                <a:cubicBezTo>
                  <a:pt x="657821" y="1100088"/>
                  <a:pt x="667122" y="1155278"/>
                  <a:pt x="685726" y="1193229"/>
                </a:cubicBezTo>
                <a:cubicBezTo>
                  <a:pt x="704330" y="1231181"/>
                  <a:pt x="730250" y="1250156"/>
                  <a:pt x="763489" y="1250156"/>
                </a:cubicBezTo>
                <a:cubicBezTo>
                  <a:pt x="828477" y="1250156"/>
                  <a:pt x="860971" y="1174998"/>
                  <a:pt x="860971" y="1024681"/>
                </a:cubicBezTo>
                <a:cubicBezTo>
                  <a:pt x="860971" y="950763"/>
                  <a:pt x="852041" y="894953"/>
                  <a:pt x="834182" y="857250"/>
                </a:cubicBezTo>
                <a:cubicBezTo>
                  <a:pt x="816323" y="819547"/>
                  <a:pt x="790526" y="800695"/>
                  <a:pt x="756791" y="800695"/>
                </a:cubicBezTo>
                <a:close/>
                <a:moveTo>
                  <a:pt x="760512" y="773162"/>
                </a:moveTo>
                <a:cubicBezTo>
                  <a:pt x="809129" y="773162"/>
                  <a:pt x="852041" y="783084"/>
                  <a:pt x="889248" y="802928"/>
                </a:cubicBezTo>
                <a:cubicBezTo>
                  <a:pt x="926456" y="822771"/>
                  <a:pt x="955353" y="851297"/>
                  <a:pt x="975941" y="888504"/>
                </a:cubicBezTo>
                <a:cubicBezTo>
                  <a:pt x="996529" y="925711"/>
                  <a:pt x="1006823" y="970111"/>
                  <a:pt x="1006823" y="1021705"/>
                </a:cubicBezTo>
                <a:cubicBezTo>
                  <a:pt x="1006823" y="1071810"/>
                  <a:pt x="996157" y="1116335"/>
                  <a:pt x="974825" y="1155278"/>
                </a:cubicBezTo>
                <a:cubicBezTo>
                  <a:pt x="953493" y="1194222"/>
                  <a:pt x="924099" y="1224359"/>
                  <a:pt x="886644" y="1245691"/>
                </a:cubicBezTo>
                <a:cubicBezTo>
                  <a:pt x="849189" y="1267023"/>
                  <a:pt x="807145" y="1277689"/>
                  <a:pt x="760512" y="1277689"/>
                </a:cubicBezTo>
                <a:cubicBezTo>
                  <a:pt x="711399" y="1277689"/>
                  <a:pt x="668115" y="1267767"/>
                  <a:pt x="630660" y="1247924"/>
                </a:cubicBezTo>
                <a:cubicBezTo>
                  <a:pt x="593205" y="1228080"/>
                  <a:pt x="564059" y="1199555"/>
                  <a:pt x="543223" y="1162347"/>
                </a:cubicBezTo>
                <a:cubicBezTo>
                  <a:pt x="522387" y="1125140"/>
                  <a:pt x="511969" y="1080740"/>
                  <a:pt x="511969" y="1029146"/>
                </a:cubicBezTo>
                <a:cubicBezTo>
                  <a:pt x="511969" y="979041"/>
                  <a:pt x="522759" y="934640"/>
                  <a:pt x="544339" y="895945"/>
                </a:cubicBezTo>
                <a:cubicBezTo>
                  <a:pt x="565919" y="857250"/>
                  <a:pt x="595561" y="827112"/>
                  <a:pt x="633264" y="805532"/>
                </a:cubicBezTo>
                <a:cubicBezTo>
                  <a:pt x="670967" y="783952"/>
                  <a:pt x="713383" y="773162"/>
                  <a:pt x="760512" y="773162"/>
                </a:cubicBezTo>
                <a:close/>
                <a:moveTo>
                  <a:pt x="244823" y="123527"/>
                </a:moveTo>
                <a:cubicBezTo>
                  <a:pt x="178842" y="123527"/>
                  <a:pt x="145852" y="199181"/>
                  <a:pt x="145852" y="350490"/>
                </a:cubicBezTo>
                <a:cubicBezTo>
                  <a:pt x="145852" y="423416"/>
                  <a:pt x="155030" y="478731"/>
                  <a:pt x="173385" y="516434"/>
                </a:cubicBezTo>
                <a:cubicBezTo>
                  <a:pt x="191741" y="554137"/>
                  <a:pt x="217786" y="572988"/>
                  <a:pt x="251520" y="572988"/>
                </a:cubicBezTo>
                <a:cubicBezTo>
                  <a:pt x="316508" y="572988"/>
                  <a:pt x="349002" y="497830"/>
                  <a:pt x="349002" y="347514"/>
                </a:cubicBezTo>
                <a:cubicBezTo>
                  <a:pt x="349002" y="274092"/>
                  <a:pt x="339949" y="218405"/>
                  <a:pt x="321841" y="180454"/>
                </a:cubicBezTo>
                <a:cubicBezTo>
                  <a:pt x="303734" y="142503"/>
                  <a:pt x="278061" y="123527"/>
                  <a:pt x="244823" y="123527"/>
                </a:cubicBezTo>
                <a:close/>
                <a:moveTo>
                  <a:pt x="247799" y="95994"/>
                </a:moveTo>
                <a:cubicBezTo>
                  <a:pt x="296913" y="95994"/>
                  <a:pt x="340073" y="105916"/>
                  <a:pt x="377280" y="125760"/>
                </a:cubicBezTo>
                <a:cubicBezTo>
                  <a:pt x="414487" y="145603"/>
                  <a:pt x="443384" y="174129"/>
                  <a:pt x="463972" y="211336"/>
                </a:cubicBezTo>
                <a:cubicBezTo>
                  <a:pt x="484560" y="248543"/>
                  <a:pt x="494854" y="292943"/>
                  <a:pt x="494854" y="344537"/>
                </a:cubicBezTo>
                <a:cubicBezTo>
                  <a:pt x="494854" y="395138"/>
                  <a:pt x="484188" y="439787"/>
                  <a:pt x="462856" y="478482"/>
                </a:cubicBezTo>
                <a:cubicBezTo>
                  <a:pt x="441524" y="517178"/>
                  <a:pt x="412130" y="547191"/>
                  <a:pt x="374675" y="568523"/>
                </a:cubicBezTo>
                <a:cubicBezTo>
                  <a:pt x="337220" y="589855"/>
                  <a:pt x="294928" y="600521"/>
                  <a:pt x="247799" y="600521"/>
                </a:cubicBezTo>
                <a:cubicBezTo>
                  <a:pt x="199182" y="600521"/>
                  <a:pt x="156146" y="590723"/>
                  <a:pt x="118691" y="571128"/>
                </a:cubicBezTo>
                <a:cubicBezTo>
                  <a:pt x="81236" y="551532"/>
                  <a:pt x="52090" y="523007"/>
                  <a:pt x="31254" y="485552"/>
                </a:cubicBezTo>
                <a:cubicBezTo>
                  <a:pt x="10418" y="448096"/>
                  <a:pt x="0" y="403820"/>
                  <a:pt x="0" y="352722"/>
                </a:cubicBezTo>
                <a:cubicBezTo>
                  <a:pt x="0" y="302617"/>
                  <a:pt x="10790" y="258093"/>
                  <a:pt x="32371" y="219149"/>
                </a:cubicBezTo>
                <a:cubicBezTo>
                  <a:pt x="53951" y="180206"/>
                  <a:pt x="83592" y="149944"/>
                  <a:pt x="121295" y="128364"/>
                </a:cubicBezTo>
                <a:cubicBezTo>
                  <a:pt x="158998" y="106784"/>
                  <a:pt x="201166" y="95994"/>
                  <a:pt x="247799" y="95994"/>
                </a:cubicBezTo>
                <a:close/>
                <a:moveTo>
                  <a:pt x="942082" y="0"/>
                </a:moveTo>
                <a:lnTo>
                  <a:pt x="971104" y="20092"/>
                </a:lnTo>
                <a:lnTo>
                  <a:pt x="79623" y="1340197"/>
                </a:lnTo>
                <a:lnTo>
                  <a:pt x="50602" y="1320105"/>
                </a:ln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9" name="Picture Placeholder 58"/>
          <p:cNvSpPr>
            <a:spLocks noGrp="1"/>
          </p:cNvSpPr>
          <p:nvPr>
            <p:ph type="pic" sz="quarter" idx="28" hasCustomPrompt="1"/>
          </p:nvPr>
        </p:nvSpPr>
        <p:spPr>
          <a:xfrm>
            <a:off x="9232195" y="5793892"/>
            <a:ext cx="992189" cy="1974149"/>
          </a:xfrm>
          <a:custGeom>
            <a:rect l="l" t="t" r="r" b="b"/>
            <a:pathLst>
              <a:path w="744142" h="1480840">
                <a:moveTo>
                  <a:pt x="462112" y="942082"/>
                </a:moveTo>
                <a:lnTo>
                  <a:pt x="462112" y="1253877"/>
                </a:lnTo>
                <a:cubicBezTo>
                  <a:pt x="531069" y="1231057"/>
                  <a:pt x="565547" y="1183432"/>
                  <a:pt x="565547" y="1111002"/>
                </a:cubicBezTo>
                <a:cubicBezTo>
                  <a:pt x="565547" y="1090662"/>
                  <a:pt x="562695" y="1072183"/>
                  <a:pt x="556990" y="1055564"/>
                </a:cubicBezTo>
                <a:cubicBezTo>
                  <a:pt x="551285" y="1038945"/>
                  <a:pt x="540991" y="1021705"/>
                  <a:pt x="526108" y="1003846"/>
                </a:cubicBezTo>
                <a:cubicBezTo>
                  <a:pt x="511225" y="985987"/>
                  <a:pt x="489893" y="965399"/>
                  <a:pt x="462112" y="942082"/>
                </a:cubicBezTo>
                <a:close/>
                <a:moveTo>
                  <a:pt x="314028" y="834182"/>
                </a:moveTo>
                <a:lnTo>
                  <a:pt x="314028" y="1265784"/>
                </a:lnTo>
                <a:cubicBezTo>
                  <a:pt x="328414" y="1267272"/>
                  <a:pt x="343793" y="1268016"/>
                  <a:pt x="360165" y="1268016"/>
                </a:cubicBezTo>
                <a:cubicBezTo>
                  <a:pt x="386457" y="1268016"/>
                  <a:pt x="410270" y="1266031"/>
                  <a:pt x="431603" y="1262063"/>
                </a:cubicBezTo>
                <a:lnTo>
                  <a:pt x="431603" y="918270"/>
                </a:lnTo>
                <a:cubicBezTo>
                  <a:pt x="401836" y="895450"/>
                  <a:pt x="362645" y="867420"/>
                  <a:pt x="314028" y="834182"/>
                </a:cubicBezTo>
                <a:close/>
                <a:moveTo>
                  <a:pt x="283519" y="228451"/>
                </a:moveTo>
                <a:cubicBezTo>
                  <a:pt x="253257" y="239366"/>
                  <a:pt x="230188" y="256109"/>
                  <a:pt x="214313" y="278681"/>
                </a:cubicBezTo>
                <a:cubicBezTo>
                  <a:pt x="198438" y="301253"/>
                  <a:pt x="190501" y="327670"/>
                  <a:pt x="190501" y="357932"/>
                </a:cubicBezTo>
                <a:cubicBezTo>
                  <a:pt x="190501" y="388194"/>
                  <a:pt x="197074" y="415107"/>
                  <a:pt x="210220" y="438671"/>
                </a:cubicBezTo>
                <a:cubicBezTo>
                  <a:pt x="223367" y="462236"/>
                  <a:pt x="247800" y="489149"/>
                  <a:pt x="283519" y="519410"/>
                </a:cubicBezTo>
                <a:close/>
                <a:moveTo>
                  <a:pt x="373559" y="214313"/>
                </a:moveTo>
                <a:cubicBezTo>
                  <a:pt x="352227" y="214313"/>
                  <a:pt x="332383" y="216297"/>
                  <a:pt x="314028" y="220266"/>
                </a:cubicBezTo>
                <a:lnTo>
                  <a:pt x="314028" y="543223"/>
                </a:lnTo>
                <a:cubicBezTo>
                  <a:pt x="343297" y="565547"/>
                  <a:pt x="382489" y="593080"/>
                  <a:pt x="431603" y="625823"/>
                </a:cubicBezTo>
                <a:lnTo>
                  <a:pt x="431603" y="219522"/>
                </a:lnTo>
                <a:cubicBezTo>
                  <a:pt x="413247" y="216049"/>
                  <a:pt x="393899" y="214313"/>
                  <a:pt x="373559" y="214313"/>
                </a:cubicBezTo>
                <a:close/>
                <a:moveTo>
                  <a:pt x="283519" y="0"/>
                </a:moveTo>
                <a:lnTo>
                  <a:pt x="314028" y="0"/>
                </a:lnTo>
                <a:lnTo>
                  <a:pt x="314028" y="182315"/>
                </a:lnTo>
                <a:cubicBezTo>
                  <a:pt x="325438" y="181322"/>
                  <a:pt x="337096" y="180826"/>
                  <a:pt x="349002" y="180826"/>
                </a:cubicBezTo>
                <a:cubicBezTo>
                  <a:pt x="378769" y="180826"/>
                  <a:pt x="406302" y="182811"/>
                  <a:pt x="431603" y="186780"/>
                </a:cubicBezTo>
                <a:lnTo>
                  <a:pt x="431603" y="0"/>
                </a:lnTo>
                <a:lnTo>
                  <a:pt x="462112" y="0"/>
                </a:lnTo>
                <a:lnTo>
                  <a:pt x="462112" y="192733"/>
                </a:lnTo>
                <a:cubicBezTo>
                  <a:pt x="497335" y="201166"/>
                  <a:pt x="533798" y="217041"/>
                  <a:pt x="571500" y="240358"/>
                </a:cubicBezTo>
                <a:cubicBezTo>
                  <a:pt x="596305" y="254744"/>
                  <a:pt x="613669" y="261938"/>
                  <a:pt x="623591" y="261938"/>
                </a:cubicBezTo>
                <a:cubicBezTo>
                  <a:pt x="633016" y="261938"/>
                  <a:pt x="640210" y="256605"/>
                  <a:pt x="645171" y="245939"/>
                </a:cubicBezTo>
                <a:cubicBezTo>
                  <a:pt x="650132" y="235273"/>
                  <a:pt x="654100" y="218282"/>
                  <a:pt x="657077" y="194965"/>
                </a:cubicBezTo>
                <a:lnTo>
                  <a:pt x="692051" y="194965"/>
                </a:lnTo>
                <a:cubicBezTo>
                  <a:pt x="687090" y="262930"/>
                  <a:pt x="684610" y="378768"/>
                  <a:pt x="684610" y="542479"/>
                </a:cubicBezTo>
                <a:lnTo>
                  <a:pt x="649635" y="542479"/>
                </a:lnTo>
                <a:cubicBezTo>
                  <a:pt x="638721" y="457647"/>
                  <a:pt x="618753" y="388442"/>
                  <a:pt x="589732" y="334864"/>
                </a:cubicBezTo>
                <a:cubicBezTo>
                  <a:pt x="560710" y="281285"/>
                  <a:pt x="518170" y="245319"/>
                  <a:pt x="462112" y="226963"/>
                </a:cubicBezTo>
                <a:lnTo>
                  <a:pt x="462112" y="645914"/>
                </a:lnTo>
                <a:lnTo>
                  <a:pt x="486668" y="661541"/>
                </a:lnTo>
                <a:cubicBezTo>
                  <a:pt x="543720" y="697756"/>
                  <a:pt x="590104" y="731118"/>
                  <a:pt x="625823" y="761628"/>
                </a:cubicBezTo>
                <a:cubicBezTo>
                  <a:pt x="661541" y="792138"/>
                  <a:pt x="690191" y="827113"/>
                  <a:pt x="711771" y="866552"/>
                </a:cubicBezTo>
                <a:cubicBezTo>
                  <a:pt x="733352" y="905992"/>
                  <a:pt x="744142" y="951756"/>
                  <a:pt x="744142" y="1003846"/>
                </a:cubicBezTo>
                <a:cubicBezTo>
                  <a:pt x="744142" y="1058416"/>
                  <a:pt x="731987" y="1105917"/>
                  <a:pt x="707678" y="1146349"/>
                </a:cubicBezTo>
                <a:cubicBezTo>
                  <a:pt x="683370" y="1186781"/>
                  <a:pt x="650132" y="1219275"/>
                  <a:pt x="607963" y="1243831"/>
                </a:cubicBezTo>
                <a:cubicBezTo>
                  <a:pt x="565796" y="1268388"/>
                  <a:pt x="517179" y="1285131"/>
                  <a:pt x="462112" y="1294061"/>
                </a:cubicBezTo>
                <a:lnTo>
                  <a:pt x="462112" y="1480840"/>
                </a:lnTo>
                <a:lnTo>
                  <a:pt x="431603" y="1480840"/>
                </a:lnTo>
                <a:lnTo>
                  <a:pt x="431603" y="1297782"/>
                </a:lnTo>
                <a:cubicBezTo>
                  <a:pt x="410270" y="1300262"/>
                  <a:pt x="388442" y="1301502"/>
                  <a:pt x="366118" y="1301502"/>
                </a:cubicBezTo>
                <a:cubicBezTo>
                  <a:pt x="348258" y="1301502"/>
                  <a:pt x="330896" y="1300758"/>
                  <a:pt x="314028" y="1299270"/>
                </a:cubicBezTo>
                <a:lnTo>
                  <a:pt x="314028" y="1480840"/>
                </a:lnTo>
                <a:lnTo>
                  <a:pt x="283519" y="1480840"/>
                </a:lnTo>
                <a:lnTo>
                  <a:pt x="283519" y="1295549"/>
                </a:lnTo>
                <a:cubicBezTo>
                  <a:pt x="251768" y="1291084"/>
                  <a:pt x="225723" y="1285131"/>
                  <a:pt x="205383" y="1277690"/>
                </a:cubicBezTo>
                <a:cubicBezTo>
                  <a:pt x="185044" y="1270248"/>
                  <a:pt x="160983" y="1259830"/>
                  <a:pt x="133202" y="1246436"/>
                </a:cubicBezTo>
                <a:cubicBezTo>
                  <a:pt x="101452" y="1231057"/>
                  <a:pt x="80120" y="1223368"/>
                  <a:pt x="69206" y="1223368"/>
                </a:cubicBezTo>
                <a:cubicBezTo>
                  <a:pt x="59780" y="1223368"/>
                  <a:pt x="52587" y="1228700"/>
                  <a:pt x="47626" y="1239367"/>
                </a:cubicBezTo>
                <a:cubicBezTo>
                  <a:pt x="42665" y="1250033"/>
                  <a:pt x="38696" y="1267024"/>
                  <a:pt x="35719" y="1290340"/>
                </a:cubicBezTo>
                <a:lnTo>
                  <a:pt x="0" y="1290340"/>
                </a:lnTo>
                <a:cubicBezTo>
                  <a:pt x="4465" y="1229321"/>
                  <a:pt x="6698" y="1092151"/>
                  <a:pt x="6698" y="878830"/>
                </a:cubicBezTo>
                <a:lnTo>
                  <a:pt x="41673" y="878830"/>
                </a:lnTo>
                <a:cubicBezTo>
                  <a:pt x="47626" y="960686"/>
                  <a:pt x="59656" y="1028155"/>
                  <a:pt x="77763" y="1081237"/>
                </a:cubicBezTo>
                <a:cubicBezTo>
                  <a:pt x="95871" y="1134319"/>
                  <a:pt x="121544" y="1175618"/>
                  <a:pt x="154782" y="1205136"/>
                </a:cubicBezTo>
                <a:cubicBezTo>
                  <a:pt x="188021" y="1234654"/>
                  <a:pt x="230932" y="1253629"/>
                  <a:pt x="283519" y="1262063"/>
                </a:cubicBezTo>
                <a:lnTo>
                  <a:pt x="283519" y="813346"/>
                </a:lnTo>
                <a:lnTo>
                  <a:pt x="279054" y="810369"/>
                </a:lnTo>
                <a:cubicBezTo>
                  <a:pt x="219522" y="772666"/>
                  <a:pt x="171277" y="738560"/>
                  <a:pt x="134318" y="708050"/>
                </a:cubicBezTo>
                <a:cubicBezTo>
                  <a:pt x="97359" y="677540"/>
                  <a:pt x="67098" y="641822"/>
                  <a:pt x="43533" y="600894"/>
                </a:cubicBezTo>
                <a:cubicBezTo>
                  <a:pt x="19968" y="559966"/>
                  <a:pt x="8186" y="512961"/>
                  <a:pt x="8186" y="459879"/>
                </a:cubicBezTo>
                <a:cubicBezTo>
                  <a:pt x="8186" y="405805"/>
                  <a:pt x="20340" y="359296"/>
                  <a:pt x="44649" y="320353"/>
                </a:cubicBezTo>
                <a:cubicBezTo>
                  <a:pt x="68958" y="281409"/>
                  <a:pt x="101824" y="250776"/>
                  <a:pt x="143248" y="228451"/>
                </a:cubicBezTo>
                <a:cubicBezTo>
                  <a:pt x="184672" y="206127"/>
                  <a:pt x="231428" y="191492"/>
                  <a:pt x="283519" y="184547"/>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7" name="Picture Placeholder 56"/>
          <p:cNvSpPr>
            <a:spLocks noGrp="1"/>
          </p:cNvSpPr>
          <p:nvPr>
            <p:ph type="pic" sz="quarter" idx="27" hasCustomPrompt="1"/>
          </p:nvPr>
        </p:nvSpPr>
        <p:spPr>
          <a:xfrm>
            <a:off x="7008765" y="6272053"/>
            <a:ext cx="1099344" cy="1017827"/>
          </a:xfrm>
          <a:custGeom>
            <a:rect l="l" t="t" r="r" b="b"/>
            <a:pathLst>
              <a:path w="824508" h="763488">
                <a:moveTo>
                  <a:pt x="310307" y="255984"/>
                </a:moveTo>
                <a:lnTo>
                  <a:pt x="261194" y="510480"/>
                </a:lnTo>
                <a:lnTo>
                  <a:pt x="515690" y="510480"/>
                </a:lnTo>
                <a:lnTo>
                  <a:pt x="564803" y="255984"/>
                </a:lnTo>
                <a:close/>
                <a:moveTo>
                  <a:pt x="328910" y="0"/>
                </a:moveTo>
                <a:lnTo>
                  <a:pt x="359420" y="0"/>
                </a:lnTo>
                <a:lnTo>
                  <a:pt x="316260" y="225474"/>
                </a:lnTo>
                <a:lnTo>
                  <a:pt x="570755" y="225474"/>
                </a:lnTo>
                <a:lnTo>
                  <a:pt x="613916" y="0"/>
                </a:lnTo>
                <a:lnTo>
                  <a:pt x="644425" y="0"/>
                </a:lnTo>
                <a:lnTo>
                  <a:pt x="601266" y="225474"/>
                </a:lnTo>
                <a:lnTo>
                  <a:pt x="824508" y="225474"/>
                </a:lnTo>
                <a:lnTo>
                  <a:pt x="820043" y="255984"/>
                </a:lnTo>
                <a:lnTo>
                  <a:pt x="595312" y="255984"/>
                </a:lnTo>
                <a:lnTo>
                  <a:pt x="546199" y="510480"/>
                </a:lnTo>
                <a:lnTo>
                  <a:pt x="769441" y="510480"/>
                </a:lnTo>
                <a:lnTo>
                  <a:pt x="763488" y="540990"/>
                </a:lnTo>
                <a:lnTo>
                  <a:pt x="540246" y="540990"/>
                </a:lnTo>
                <a:lnTo>
                  <a:pt x="497086" y="763488"/>
                </a:lnTo>
                <a:lnTo>
                  <a:pt x="466576" y="763488"/>
                </a:lnTo>
                <a:lnTo>
                  <a:pt x="509736" y="540990"/>
                </a:lnTo>
                <a:lnTo>
                  <a:pt x="255240" y="540990"/>
                </a:lnTo>
                <a:lnTo>
                  <a:pt x="212080" y="763488"/>
                </a:lnTo>
                <a:lnTo>
                  <a:pt x="181570" y="763488"/>
                </a:lnTo>
                <a:lnTo>
                  <a:pt x="224731" y="540990"/>
                </a:lnTo>
                <a:lnTo>
                  <a:pt x="0" y="540990"/>
                </a:lnTo>
                <a:lnTo>
                  <a:pt x="5953" y="510480"/>
                </a:lnTo>
                <a:lnTo>
                  <a:pt x="230683" y="510480"/>
                </a:lnTo>
                <a:lnTo>
                  <a:pt x="279796" y="255984"/>
                </a:lnTo>
                <a:lnTo>
                  <a:pt x="56554" y="255984"/>
                </a:lnTo>
                <a:lnTo>
                  <a:pt x="61020" y="225474"/>
                </a:lnTo>
                <a:lnTo>
                  <a:pt x="285750" y="225474"/>
                </a:ln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5" name="Picture Placeholder 54"/>
          <p:cNvSpPr>
            <a:spLocks noGrp="1"/>
          </p:cNvSpPr>
          <p:nvPr>
            <p:ph type="pic" sz="quarter" idx="26" hasCustomPrompt="1"/>
          </p:nvPr>
        </p:nvSpPr>
        <p:spPr>
          <a:xfrm>
            <a:off x="4491156" y="5938732"/>
            <a:ext cx="1640085" cy="1684475"/>
          </a:xfrm>
          <a:custGeom>
            <a:rect l="l" t="t" r="r" b="b"/>
            <a:pathLst>
              <a:path w="1230064" h="1263551">
                <a:moveTo>
                  <a:pt x="676424" y="343049"/>
                </a:moveTo>
                <a:cubicBezTo>
                  <a:pt x="644178" y="343049"/>
                  <a:pt x="611932" y="364629"/>
                  <a:pt x="579686" y="407789"/>
                </a:cubicBezTo>
                <a:cubicBezTo>
                  <a:pt x="547440" y="450949"/>
                  <a:pt x="521023" y="506388"/>
                  <a:pt x="500435" y="574104"/>
                </a:cubicBezTo>
                <a:cubicBezTo>
                  <a:pt x="479847" y="641821"/>
                  <a:pt x="469553" y="709910"/>
                  <a:pt x="469553" y="778371"/>
                </a:cubicBezTo>
                <a:cubicBezTo>
                  <a:pt x="469553" y="824012"/>
                  <a:pt x="474762" y="856506"/>
                  <a:pt x="485180" y="875853"/>
                </a:cubicBezTo>
                <a:cubicBezTo>
                  <a:pt x="495598" y="895201"/>
                  <a:pt x="511225" y="904875"/>
                  <a:pt x="532061" y="904875"/>
                </a:cubicBezTo>
                <a:cubicBezTo>
                  <a:pt x="563315" y="904875"/>
                  <a:pt x="592956" y="885031"/>
                  <a:pt x="620985" y="845344"/>
                </a:cubicBezTo>
                <a:cubicBezTo>
                  <a:pt x="649015" y="805656"/>
                  <a:pt x="674192" y="748853"/>
                  <a:pt x="696516" y="674935"/>
                </a:cubicBezTo>
                <a:lnTo>
                  <a:pt x="744885" y="437554"/>
                </a:lnTo>
                <a:cubicBezTo>
                  <a:pt x="744389" y="411758"/>
                  <a:pt x="738312" y="389557"/>
                  <a:pt x="726653" y="370954"/>
                </a:cubicBezTo>
                <a:cubicBezTo>
                  <a:pt x="714995" y="352350"/>
                  <a:pt x="698252" y="343049"/>
                  <a:pt x="676424" y="343049"/>
                </a:cubicBezTo>
                <a:close/>
                <a:moveTo>
                  <a:pt x="745629" y="0"/>
                </a:moveTo>
                <a:cubicBezTo>
                  <a:pt x="838895" y="0"/>
                  <a:pt x="921866" y="14759"/>
                  <a:pt x="994544" y="44276"/>
                </a:cubicBezTo>
                <a:cubicBezTo>
                  <a:pt x="1067222" y="73794"/>
                  <a:pt x="1124645" y="119806"/>
                  <a:pt x="1166813" y="182314"/>
                </a:cubicBezTo>
                <a:cubicBezTo>
                  <a:pt x="1208980" y="244822"/>
                  <a:pt x="1230064" y="323701"/>
                  <a:pt x="1230064" y="418951"/>
                </a:cubicBezTo>
                <a:cubicBezTo>
                  <a:pt x="1230064" y="527099"/>
                  <a:pt x="1206872" y="623838"/>
                  <a:pt x="1160488" y="709166"/>
                </a:cubicBezTo>
                <a:cubicBezTo>
                  <a:pt x="1114103" y="794494"/>
                  <a:pt x="1055812" y="860722"/>
                  <a:pt x="985615" y="907851"/>
                </a:cubicBezTo>
                <a:cubicBezTo>
                  <a:pt x="915417" y="954980"/>
                  <a:pt x="846584" y="978545"/>
                  <a:pt x="779115" y="978545"/>
                </a:cubicBezTo>
                <a:cubicBezTo>
                  <a:pt x="698748" y="978545"/>
                  <a:pt x="658565" y="943322"/>
                  <a:pt x="658565" y="872877"/>
                </a:cubicBezTo>
                <a:cubicBezTo>
                  <a:pt x="658565" y="853033"/>
                  <a:pt x="661541" y="830709"/>
                  <a:pt x="667494" y="805904"/>
                </a:cubicBezTo>
                <a:cubicBezTo>
                  <a:pt x="640209" y="866427"/>
                  <a:pt x="608707" y="910332"/>
                  <a:pt x="572988" y="937617"/>
                </a:cubicBezTo>
                <a:cubicBezTo>
                  <a:pt x="537270" y="964902"/>
                  <a:pt x="496590" y="978545"/>
                  <a:pt x="450949" y="978545"/>
                </a:cubicBezTo>
                <a:cubicBezTo>
                  <a:pt x="396379" y="978545"/>
                  <a:pt x="353343" y="961678"/>
                  <a:pt x="321841" y="927943"/>
                </a:cubicBezTo>
                <a:cubicBezTo>
                  <a:pt x="290339" y="894209"/>
                  <a:pt x="274588" y="845095"/>
                  <a:pt x="274588" y="780603"/>
                </a:cubicBezTo>
                <a:cubicBezTo>
                  <a:pt x="274588" y="708670"/>
                  <a:pt x="291951" y="634256"/>
                  <a:pt x="326678" y="557361"/>
                </a:cubicBezTo>
                <a:cubicBezTo>
                  <a:pt x="361404" y="480467"/>
                  <a:pt x="406797" y="416595"/>
                  <a:pt x="462856" y="365745"/>
                </a:cubicBezTo>
                <a:cubicBezTo>
                  <a:pt x="518914" y="314895"/>
                  <a:pt x="577453" y="289471"/>
                  <a:pt x="638473" y="289471"/>
                </a:cubicBezTo>
                <a:cubicBezTo>
                  <a:pt x="670223" y="289471"/>
                  <a:pt x="696268" y="297780"/>
                  <a:pt x="716608" y="314399"/>
                </a:cubicBezTo>
                <a:cubicBezTo>
                  <a:pt x="736947" y="331018"/>
                  <a:pt x="750342" y="353219"/>
                  <a:pt x="756791" y="381000"/>
                </a:cubicBezTo>
                <a:lnTo>
                  <a:pt x="770930" y="311051"/>
                </a:lnTo>
                <a:cubicBezTo>
                  <a:pt x="851793" y="311051"/>
                  <a:pt x="915790" y="303857"/>
                  <a:pt x="962918" y="289471"/>
                </a:cubicBezTo>
                <a:lnTo>
                  <a:pt x="843111" y="839390"/>
                </a:lnTo>
                <a:cubicBezTo>
                  <a:pt x="837159" y="864691"/>
                  <a:pt x="834182" y="883543"/>
                  <a:pt x="834182" y="895945"/>
                </a:cubicBezTo>
                <a:cubicBezTo>
                  <a:pt x="834182" y="918765"/>
                  <a:pt x="842616" y="930176"/>
                  <a:pt x="859482" y="930176"/>
                </a:cubicBezTo>
                <a:cubicBezTo>
                  <a:pt x="865932" y="930176"/>
                  <a:pt x="872629" y="928935"/>
                  <a:pt x="879575" y="926455"/>
                </a:cubicBezTo>
                <a:cubicBezTo>
                  <a:pt x="925215" y="913060"/>
                  <a:pt x="972840" y="884039"/>
                  <a:pt x="1022449" y="839390"/>
                </a:cubicBezTo>
                <a:cubicBezTo>
                  <a:pt x="1072059" y="794742"/>
                  <a:pt x="1113979" y="736203"/>
                  <a:pt x="1148209" y="663773"/>
                </a:cubicBezTo>
                <a:cubicBezTo>
                  <a:pt x="1182439" y="591344"/>
                  <a:pt x="1199555" y="509240"/>
                  <a:pt x="1199555" y="417463"/>
                </a:cubicBezTo>
                <a:cubicBezTo>
                  <a:pt x="1199555" y="327174"/>
                  <a:pt x="1179463" y="253008"/>
                  <a:pt x="1139280" y="194965"/>
                </a:cubicBezTo>
                <a:cubicBezTo>
                  <a:pt x="1099096" y="136922"/>
                  <a:pt x="1045022" y="94506"/>
                  <a:pt x="977057" y="67717"/>
                </a:cubicBezTo>
                <a:cubicBezTo>
                  <a:pt x="909092" y="40928"/>
                  <a:pt x="832445" y="27533"/>
                  <a:pt x="747117" y="27533"/>
                </a:cubicBezTo>
                <a:cubicBezTo>
                  <a:pt x="623094" y="27533"/>
                  <a:pt x="505892" y="62880"/>
                  <a:pt x="395511" y="133573"/>
                </a:cubicBezTo>
                <a:cubicBezTo>
                  <a:pt x="285130" y="204266"/>
                  <a:pt x="196701" y="298772"/>
                  <a:pt x="130225" y="417091"/>
                </a:cubicBezTo>
                <a:cubicBezTo>
                  <a:pt x="63748" y="535409"/>
                  <a:pt x="30510" y="662037"/>
                  <a:pt x="30510" y="796974"/>
                </a:cubicBezTo>
                <a:cubicBezTo>
                  <a:pt x="30510" y="898178"/>
                  <a:pt x="50230" y="981521"/>
                  <a:pt x="89669" y="1047006"/>
                </a:cubicBezTo>
                <a:cubicBezTo>
                  <a:pt x="129109" y="1112490"/>
                  <a:pt x="183679" y="1160363"/>
                  <a:pt x="253380" y="1190625"/>
                </a:cubicBezTo>
                <a:cubicBezTo>
                  <a:pt x="323081" y="1220887"/>
                  <a:pt x="404317" y="1236017"/>
                  <a:pt x="497086" y="1236017"/>
                </a:cubicBezTo>
                <a:cubicBezTo>
                  <a:pt x="614660" y="1236017"/>
                  <a:pt x="719336" y="1208484"/>
                  <a:pt x="811113" y="1153418"/>
                </a:cubicBezTo>
                <a:lnTo>
                  <a:pt x="821531" y="1173510"/>
                </a:lnTo>
                <a:cubicBezTo>
                  <a:pt x="782340" y="1201291"/>
                  <a:pt x="734591" y="1223243"/>
                  <a:pt x="678284" y="1239366"/>
                </a:cubicBezTo>
                <a:cubicBezTo>
                  <a:pt x="621978" y="1255489"/>
                  <a:pt x="561082" y="1263551"/>
                  <a:pt x="495598" y="1263551"/>
                </a:cubicBezTo>
                <a:cubicBezTo>
                  <a:pt x="396379" y="1263551"/>
                  <a:pt x="309687" y="1247056"/>
                  <a:pt x="235521" y="1214065"/>
                </a:cubicBezTo>
                <a:cubicBezTo>
                  <a:pt x="161355" y="1181075"/>
                  <a:pt x="103560" y="1129977"/>
                  <a:pt x="62136" y="1060772"/>
                </a:cubicBezTo>
                <a:cubicBezTo>
                  <a:pt x="20712" y="991567"/>
                  <a:pt x="0" y="904627"/>
                  <a:pt x="0" y="799951"/>
                </a:cubicBezTo>
                <a:cubicBezTo>
                  <a:pt x="0" y="664021"/>
                  <a:pt x="33362" y="534417"/>
                  <a:pt x="100087" y="411138"/>
                </a:cubicBezTo>
                <a:cubicBezTo>
                  <a:pt x="166812" y="287858"/>
                  <a:pt x="257349" y="188515"/>
                  <a:pt x="371698" y="113109"/>
                </a:cubicBezTo>
                <a:cubicBezTo>
                  <a:pt x="486048" y="37703"/>
                  <a:pt x="610692" y="0"/>
                  <a:pt x="745629"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3" name="Picture Placeholder 52"/>
          <p:cNvSpPr>
            <a:spLocks noGrp="1"/>
          </p:cNvSpPr>
          <p:nvPr>
            <p:ph type="pic" sz="quarter" idx="25" hasCustomPrompt="1"/>
          </p:nvPr>
        </p:nvSpPr>
        <p:spPr>
          <a:xfrm>
            <a:off x="3124490" y="5971965"/>
            <a:ext cx="346273" cy="1618008"/>
          </a:xfrm>
          <a:custGeom>
            <a:rect l="l" t="t" r="r" b="b"/>
            <a:pathLst>
              <a:path w="259705" h="1213693">
                <a:moveTo>
                  <a:pt x="129481" y="978545"/>
                </a:moveTo>
                <a:cubicBezTo>
                  <a:pt x="169664" y="978545"/>
                  <a:pt x="201414" y="989087"/>
                  <a:pt x="224731" y="1010171"/>
                </a:cubicBezTo>
                <a:cubicBezTo>
                  <a:pt x="248047" y="1031255"/>
                  <a:pt x="259705" y="1059904"/>
                  <a:pt x="259705" y="1096119"/>
                </a:cubicBezTo>
                <a:cubicBezTo>
                  <a:pt x="259705" y="1132334"/>
                  <a:pt x="248047" y="1160983"/>
                  <a:pt x="224731" y="1182067"/>
                </a:cubicBezTo>
                <a:cubicBezTo>
                  <a:pt x="201414" y="1203151"/>
                  <a:pt x="169664" y="1213693"/>
                  <a:pt x="129481" y="1213693"/>
                </a:cubicBezTo>
                <a:cubicBezTo>
                  <a:pt x="89793" y="1213693"/>
                  <a:pt x="58291" y="1203151"/>
                  <a:pt x="34975" y="1182067"/>
                </a:cubicBezTo>
                <a:cubicBezTo>
                  <a:pt x="11658" y="1160983"/>
                  <a:pt x="0" y="1132334"/>
                  <a:pt x="0" y="1096119"/>
                </a:cubicBezTo>
                <a:cubicBezTo>
                  <a:pt x="0" y="1059904"/>
                  <a:pt x="11658" y="1031255"/>
                  <a:pt x="34975" y="1010171"/>
                </a:cubicBezTo>
                <a:cubicBezTo>
                  <a:pt x="58291" y="989087"/>
                  <a:pt x="89793" y="978545"/>
                  <a:pt x="129481" y="978545"/>
                </a:cubicBezTo>
                <a:close/>
                <a:moveTo>
                  <a:pt x="129481" y="0"/>
                </a:moveTo>
                <a:cubicBezTo>
                  <a:pt x="151805" y="0"/>
                  <a:pt x="172517" y="5953"/>
                  <a:pt x="191616" y="17859"/>
                </a:cubicBezTo>
                <a:cubicBezTo>
                  <a:pt x="210716" y="29765"/>
                  <a:pt x="225971" y="47129"/>
                  <a:pt x="237381" y="69949"/>
                </a:cubicBezTo>
                <a:cubicBezTo>
                  <a:pt x="248791" y="92769"/>
                  <a:pt x="254496" y="119310"/>
                  <a:pt x="254496" y="149572"/>
                </a:cubicBezTo>
                <a:cubicBezTo>
                  <a:pt x="254496" y="202654"/>
                  <a:pt x="243210" y="282401"/>
                  <a:pt x="220638" y="388813"/>
                </a:cubicBezTo>
                <a:cubicBezTo>
                  <a:pt x="198066" y="495225"/>
                  <a:pt x="180206" y="584646"/>
                  <a:pt x="167060" y="657076"/>
                </a:cubicBezTo>
                <a:cubicBezTo>
                  <a:pt x="153913" y="729506"/>
                  <a:pt x="145852" y="808385"/>
                  <a:pt x="142875" y="893713"/>
                </a:cubicBezTo>
                <a:lnTo>
                  <a:pt x="115342" y="893713"/>
                </a:lnTo>
                <a:cubicBezTo>
                  <a:pt x="113358" y="820787"/>
                  <a:pt x="106784" y="750094"/>
                  <a:pt x="95622" y="681633"/>
                </a:cubicBezTo>
                <a:cubicBezTo>
                  <a:pt x="84460" y="613172"/>
                  <a:pt x="66477" y="520650"/>
                  <a:pt x="41672" y="404068"/>
                </a:cubicBezTo>
                <a:cubicBezTo>
                  <a:pt x="16867" y="287486"/>
                  <a:pt x="4465" y="202654"/>
                  <a:pt x="4465" y="149572"/>
                </a:cubicBezTo>
                <a:cubicBezTo>
                  <a:pt x="4465" y="118814"/>
                  <a:pt x="9798" y="92150"/>
                  <a:pt x="20464" y="69577"/>
                </a:cubicBezTo>
                <a:cubicBezTo>
                  <a:pt x="31130" y="47005"/>
                  <a:pt x="46013" y="29765"/>
                  <a:pt x="65113" y="17859"/>
                </a:cubicBezTo>
                <a:cubicBezTo>
                  <a:pt x="84212" y="5953"/>
                  <a:pt x="105668" y="0"/>
                  <a:pt x="129481"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51" name="Picture Placeholder 50"/>
          <p:cNvSpPr>
            <a:spLocks noGrp="1"/>
          </p:cNvSpPr>
          <p:nvPr>
            <p:ph type="pic" sz="quarter" idx="24" hasCustomPrompt="1"/>
          </p:nvPr>
        </p:nvSpPr>
        <p:spPr>
          <a:xfrm>
            <a:off x="20109039" y="3519212"/>
            <a:ext cx="1128117" cy="1107110"/>
          </a:xfrm>
          <a:custGeom>
            <a:rect l="l" t="t" r="r" b="b"/>
            <a:pathLst>
              <a:path w="846088" h="830461">
                <a:moveTo>
                  <a:pt x="417463" y="26789"/>
                </a:moveTo>
                <a:cubicBezTo>
                  <a:pt x="380752" y="26789"/>
                  <a:pt x="348258" y="42540"/>
                  <a:pt x="319980" y="74042"/>
                </a:cubicBezTo>
                <a:cubicBezTo>
                  <a:pt x="291703" y="105544"/>
                  <a:pt x="269627" y="151061"/>
                  <a:pt x="253752" y="210592"/>
                </a:cubicBezTo>
                <a:cubicBezTo>
                  <a:pt x="237877" y="270123"/>
                  <a:pt x="229939" y="340569"/>
                  <a:pt x="229939" y="421928"/>
                </a:cubicBezTo>
                <a:cubicBezTo>
                  <a:pt x="229939" y="509241"/>
                  <a:pt x="238745" y="581422"/>
                  <a:pt x="256356" y="638473"/>
                </a:cubicBezTo>
                <a:cubicBezTo>
                  <a:pt x="273968" y="695524"/>
                  <a:pt x="297656" y="737196"/>
                  <a:pt x="327422" y="763489"/>
                </a:cubicBezTo>
                <a:cubicBezTo>
                  <a:pt x="357187" y="789782"/>
                  <a:pt x="390922" y="802928"/>
                  <a:pt x="428625" y="802928"/>
                </a:cubicBezTo>
                <a:cubicBezTo>
                  <a:pt x="464840" y="802928"/>
                  <a:pt x="497086" y="787053"/>
                  <a:pt x="525363" y="755303"/>
                </a:cubicBezTo>
                <a:cubicBezTo>
                  <a:pt x="553640" y="723553"/>
                  <a:pt x="575841" y="677664"/>
                  <a:pt x="591964" y="617637"/>
                </a:cubicBezTo>
                <a:cubicBezTo>
                  <a:pt x="608087" y="557610"/>
                  <a:pt x="616148" y="487164"/>
                  <a:pt x="616148" y="406301"/>
                </a:cubicBezTo>
                <a:cubicBezTo>
                  <a:pt x="616148" y="319485"/>
                  <a:pt x="607343" y="247675"/>
                  <a:pt x="589731" y="190872"/>
                </a:cubicBezTo>
                <a:cubicBezTo>
                  <a:pt x="572120" y="134070"/>
                  <a:pt x="548431" y="92522"/>
                  <a:pt x="518666" y="66229"/>
                </a:cubicBezTo>
                <a:cubicBezTo>
                  <a:pt x="488900" y="39936"/>
                  <a:pt x="455166" y="26789"/>
                  <a:pt x="417463" y="26789"/>
                </a:cubicBezTo>
                <a:close/>
                <a:moveTo>
                  <a:pt x="431601" y="0"/>
                </a:moveTo>
                <a:cubicBezTo>
                  <a:pt x="511472" y="0"/>
                  <a:pt x="582910" y="16743"/>
                  <a:pt x="645914" y="50230"/>
                </a:cubicBezTo>
                <a:cubicBezTo>
                  <a:pt x="708918" y="83716"/>
                  <a:pt x="758031" y="130845"/>
                  <a:pt x="793254" y="191617"/>
                </a:cubicBezTo>
                <a:cubicBezTo>
                  <a:pt x="828476" y="252388"/>
                  <a:pt x="846088" y="322461"/>
                  <a:pt x="846088" y="401836"/>
                </a:cubicBezTo>
                <a:cubicBezTo>
                  <a:pt x="846088" y="482700"/>
                  <a:pt x="827980" y="555749"/>
                  <a:pt x="791765" y="620986"/>
                </a:cubicBezTo>
                <a:cubicBezTo>
                  <a:pt x="755551" y="686222"/>
                  <a:pt x="704701" y="737444"/>
                  <a:pt x="639217" y="774651"/>
                </a:cubicBezTo>
                <a:cubicBezTo>
                  <a:pt x="573732" y="811858"/>
                  <a:pt x="498822" y="830461"/>
                  <a:pt x="414486" y="830461"/>
                </a:cubicBezTo>
                <a:cubicBezTo>
                  <a:pt x="335111" y="830461"/>
                  <a:pt x="264046" y="813842"/>
                  <a:pt x="201290" y="780604"/>
                </a:cubicBezTo>
                <a:cubicBezTo>
                  <a:pt x="138534" y="747365"/>
                  <a:pt x="89297" y="700113"/>
                  <a:pt x="53578" y="638845"/>
                </a:cubicBezTo>
                <a:cubicBezTo>
                  <a:pt x="17859" y="577577"/>
                  <a:pt x="0" y="506760"/>
                  <a:pt x="0" y="426393"/>
                </a:cubicBezTo>
                <a:cubicBezTo>
                  <a:pt x="0" y="346026"/>
                  <a:pt x="17983" y="273472"/>
                  <a:pt x="53950" y="208732"/>
                </a:cubicBezTo>
                <a:cubicBezTo>
                  <a:pt x="89917" y="143992"/>
                  <a:pt x="140642" y="93018"/>
                  <a:pt x="206127" y="55811"/>
                </a:cubicBezTo>
                <a:cubicBezTo>
                  <a:pt x="271611" y="18604"/>
                  <a:pt x="346769" y="0"/>
                  <a:pt x="431601"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9" name="Picture Placeholder 48"/>
          <p:cNvSpPr>
            <a:spLocks noGrp="1"/>
          </p:cNvSpPr>
          <p:nvPr>
            <p:ph type="pic" sz="quarter" idx="23" hasCustomPrompt="1"/>
          </p:nvPr>
        </p:nvSpPr>
        <p:spPr>
          <a:xfrm>
            <a:off x="18091172" y="3379336"/>
            <a:ext cx="984251" cy="1386865"/>
          </a:xfrm>
          <a:custGeom>
            <a:rect l="l" t="t" r="r" b="b"/>
            <a:pathLst>
              <a:path w="738188" h="1040309">
                <a:moveTo>
                  <a:pt x="363141" y="29766"/>
                </a:moveTo>
                <a:cubicBezTo>
                  <a:pt x="338832" y="29766"/>
                  <a:pt x="316756" y="40804"/>
                  <a:pt x="296912" y="62880"/>
                </a:cubicBezTo>
                <a:cubicBezTo>
                  <a:pt x="277068" y="84956"/>
                  <a:pt x="261070" y="119807"/>
                  <a:pt x="248915" y="167432"/>
                </a:cubicBezTo>
                <a:cubicBezTo>
                  <a:pt x="236761" y="215057"/>
                  <a:pt x="230684" y="275580"/>
                  <a:pt x="230684" y="349002"/>
                </a:cubicBezTo>
                <a:cubicBezTo>
                  <a:pt x="230684" y="451694"/>
                  <a:pt x="242466" y="527100"/>
                  <a:pt x="266030" y="575221"/>
                </a:cubicBezTo>
                <a:cubicBezTo>
                  <a:pt x="289595" y="623342"/>
                  <a:pt x="320973" y="647403"/>
                  <a:pt x="360164" y="647403"/>
                </a:cubicBezTo>
                <a:cubicBezTo>
                  <a:pt x="385465" y="647403"/>
                  <a:pt x="411510" y="638597"/>
                  <a:pt x="438299" y="620986"/>
                </a:cubicBezTo>
                <a:cubicBezTo>
                  <a:pt x="465088" y="603375"/>
                  <a:pt x="486172" y="576213"/>
                  <a:pt x="501551" y="539502"/>
                </a:cubicBezTo>
                <a:cubicBezTo>
                  <a:pt x="505520" y="500311"/>
                  <a:pt x="507504" y="458143"/>
                  <a:pt x="507504" y="412998"/>
                </a:cubicBezTo>
                <a:cubicBezTo>
                  <a:pt x="507504" y="320229"/>
                  <a:pt x="500559" y="245319"/>
                  <a:pt x="486668" y="188268"/>
                </a:cubicBezTo>
                <a:cubicBezTo>
                  <a:pt x="472777" y="131217"/>
                  <a:pt x="455042" y="90537"/>
                  <a:pt x="433462" y="66229"/>
                </a:cubicBezTo>
                <a:cubicBezTo>
                  <a:pt x="411882" y="41920"/>
                  <a:pt x="388442" y="29766"/>
                  <a:pt x="363141" y="29766"/>
                </a:cubicBezTo>
                <a:close/>
                <a:moveTo>
                  <a:pt x="379512" y="0"/>
                </a:moveTo>
                <a:cubicBezTo>
                  <a:pt x="453430" y="0"/>
                  <a:pt x="517302" y="16371"/>
                  <a:pt x="571128" y="49114"/>
                </a:cubicBezTo>
                <a:cubicBezTo>
                  <a:pt x="624954" y="81856"/>
                  <a:pt x="666254" y="129729"/>
                  <a:pt x="695028" y="192733"/>
                </a:cubicBezTo>
                <a:cubicBezTo>
                  <a:pt x="723801" y="255737"/>
                  <a:pt x="738188" y="331639"/>
                  <a:pt x="738188" y="420440"/>
                </a:cubicBezTo>
                <a:cubicBezTo>
                  <a:pt x="738188" y="547440"/>
                  <a:pt x="706686" y="655464"/>
                  <a:pt x="643682" y="744513"/>
                </a:cubicBezTo>
                <a:cubicBezTo>
                  <a:pt x="580678" y="833562"/>
                  <a:pt x="503411" y="901899"/>
                  <a:pt x="411882" y="949524"/>
                </a:cubicBezTo>
                <a:cubicBezTo>
                  <a:pt x="320353" y="997149"/>
                  <a:pt x="229444" y="1027410"/>
                  <a:pt x="139154" y="1040309"/>
                </a:cubicBezTo>
                <a:lnTo>
                  <a:pt x="133201" y="1009799"/>
                </a:lnTo>
                <a:cubicBezTo>
                  <a:pt x="193725" y="992436"/>
                  <a:pt x="247055" y="970112"/>
                  <a:pt x="293192" y="942827"/>
                </a:cubicBezTo>
                <a:cubicBezTo>
                  <a:pt x="339328" y="915541"/>
                  <a:pt x="380628" y="874117"/>
                  <a:pt x="417091" y="818555"/>
                </a:cubicBezTo>
                <a:cubicBezTo>
                  <a:pt x="453554" y="762992"/>
                  <a:pt x="479227" y="689819"/>
                  <a:pt x="494110" y="599034"/>
                </a:cubicBezTo>
                <a:cubicBezTo>
                  <a:pt x="472777" y="630784"/>
                  <a:pt x="444748" y="654100"/>
                  <a:pt x="410022" y="668983"/>
                </a:cubicBezTo>
                <a:cubicBezTo>
                  <a:pt x="375295" y="683866"/>
                  <a:pt x="338336" y="691307"/>
                  <a:pt x="299145" y="691307"/>
                </a:cubicBezTo>
                <a:cubicBezTo>
                  <a:pt x="244574" y="691307"/>
                  <a:pt x="194593" y="677912"/>
                  <a:pt x="149200" y="651123"/>
                </a:cubicBezTo>
                <a:cubicBezTo>
                  <a:pt x="103808" y="624334"/>
                  <a:pt x="67593" y="586011"/>
                  <a:pt x="40556" y="536154"/>
                </a:cubicBezTo>
                <a:cubicBezTo>
                  <a:pt x="13519" y="486296"/>
                  <a:pt x="0" y="427881"/>
                  <a:pt x="0" y="360909"/>
                </a:cubicBezTo>
                <a:cubicBezTo>
                  <a:pt x="0" y="285998"/>
                  <a:pt x="17115" y="221258"/>
                  <a:pt x="51346" y="166688"/>
                </a:cubicBezTo>
                <a:cubicBezTo>
                  <a:pt x="85576" y="112118"/>
                  <a:pt x="131589" y="70694"/>
                  <a:pt x="189384" y="42416"/>
                </a:cubicBezTo>
                <a:cubicBezTo>
                  <a:pt x="247179" y="14139"/>
                  <a:pt x="310555" y="0"/>
                  <a:pt x="37951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7" name="Picture Placeholder 46"/>
          <p:cNvSpPr>
            <a:spLocks noGrp="1"/>
          </p:cNvSpPr>
          <p:nvPr>
            <p:ph type="pic" sz="quarter" idx="22" hasCustomPrompt="1"/>
          </p:nvPr>
        </p:nvSpPr>
        <p:spPr>
          <a:xfrm>
            <a:off x="16111308" y="3324772"/>
            <a:ext cx="969368" cy="1495988"/>
          </a:xfrm>
          <a:custGeom>
            <a:rect l="l" t="t" r="r" b="b"/>
            <a:pathLst>
              <a:path w="727026" h="1122164">
                <a:moveTo>
                  <a:pt x="271612" y="585639"/>
                </a:moveTo>
                <a:cubicBezTo>
                  <a:pt x="216545" y="643682"/>
                  <a:pt x="189012" y="726530"/>
                  <a:pt x="189012" y="834182"/>
                </a:cubicBezTo>
                <a:cubicBezTo>
                  <a:pt x="189012" y="911572"/>
                  <a:pt x="202531" y="974328"/>
                  <a:pt x="229568" y="1022449"/>
                </a:cubicBezTo>
                <a:cubicBezTo>
                  <a:pt x="256605" y="1070570"/>
                  <a:pt x="300385" y="1094631"/>
                  <a:pt x="360908" y="1094631"/>
                </a:cubicBezTo>
                <a:cubicBezTo>
                  <a:pt x="408533" y="1094631"/>
                  <a:pt x="446113" y="1079500"/>
                  <a:pt x="473646" y="1049239"/>
                </a:cubicBezTo>
                <a:cubicBezTo>
                  <a:pt x="501179" y="1018977"/>
                  <a:pt x="514946" y="979289"/>
                  <a:pt x="514946" y="930176"/>
                </a:cubicBezTo>
                <a:cubicBezTo>
                  <a:pt x="514946" y="885032"/>
                  <a:pt x="503907" y="843112"/>
                  <a:pt x="481831" y="804416"/>
                </a:cubicBezTo>
                <a:cubicBezTo>
                  <a:pt x="459755" y="765721"/>
                  <a:pt x="433710" y="731863"/>
                  <a:pt x="403697" y="702841"/>
                </a:cubicBezTo>
                <a:cubicBezTo>
                  <a:pt x="373683" y="673820"/>
                  <a:pt x="329655" y="634752"/>
                  <a:pt x="271612" y="585639"/>
                </a:cubicBezTo>
                <a:close/>
                <a:moveTo>
                  <a:pt x="360908" y="27533"/>
                </a:moveTo>
                <a:cubicBezTo>
                  <a:pt x="327174" y="27533"/>
                  <a:pt x="300509" y="39068"/>
                  <a:pt x="280913" y="62136"/>
                </a:cubicBezTo>
                <a:cubicBezTo>
                  <a:pt x="261318" y="85204"/>
                  <a:pt x="251520" y="115838"/>
                  <a:pt x="251520" y="154037"/>
                </a:cubicBezTo>
                <a:cubicBezTo>
                  <a:pt x="251520" y="189260"/>
                  <a:pt x="259705" y="222994"/>
                  <a:pt x="276076" y="255240"/>
                </a:cubicBezTo>
                <a:cubicBezTo>
                  <a:pt x="292447" y="287487"/>
                  <a:pt x="313904" y="317872"/>
                  <a:pt x="340445" y="346398"/>
                </a:cubicBezTo>
                <a:cubicBezTo>
                  <a:pt x="366986" y="374923"/>
                  <a:pt x="399852" y="406053"/>
                  <a:pt x="439043" y="439787"/>
                </a:cubicBezTo>
                <a:cubicBezTo>
                  <a:pt x="458391" y="412502"/>
                  <a:pt x="472654" y="379388"/>
                  <a:pt x="481831" y="340445"/>
                </a:cubicBezTo>
                <a:cubicBezTo>
                  <a:pt x="491009" y="301501"/>
                  <a:pt x="495598" y="263178"/>
                  <a:pt x="495598" y="225475"/>
                </a:cubicBezTo>
                <a:cubicBezTo>
                  <a:pt x="495598" y="163959"/>
                  <a:pt x="483692" y="115590"/>
                  <a:pt x="459879" y="80367"/>
                </a:cubicBezTo>
                <a:cubicBezTo>
                  <a:pt x="436067" y="45145"/>
                  <a:pt x="403076" y="27533"/>
                  <a:pt x="360908" y="27533"/>
                </a:cubicBezTo>
                <a:close/>
                <a:moveTo>
                  <a:pt x="373559" y="0"/>
                </a:moveTo>
                <a:cubicBezTo>
                  <a:pt x="431106" y="0"/>
                  <a:pt x="482451" y="8806"/>
                  <a:pt x="527596" y="26417"/>
                </a:cubicBezTo>
                <a:cubicBezTo>
                  <a:pt x="572741" y="44028"/>
                  <a:pt x="608087" y="68957"/>
                  <a:pt x="633636" y="101203"/>
                </a:cubicBezTo>
                <a:cubicBezTo>
                  <a:pt x="659185" y="133449"/>
                  <a:pt x="671959" y="170904"/>
                  <a:pt x="671959" y="213569"/>
                </a:cubicBezTo>
                <a:cubicBezTo>
                  <a:pt x="671959" y="263178"/>
                  <a:pt x="654348" y="307702"/>
                  <a:pt x="619125" y="347142"/>
                </a:cubicBezTo>
                <a:cubicBezTo>
                  <a:pt x="583903" y="386581"/>
                  <a:pt x="531813" y="424408"/>
                  <a:pt x="462856" y="460623"/>
                </a:cubicBezTo>
                <a:cubicBezTo>
                  <a:pt x="524867" y="513209"/>
                  <a:pt x="572244" y="555377"/>
                  <a:pt x="604987" y="587127"/>
                </a:cubicBezTo>
                <a:cubicBezTo>
                  <a:pt x="637729" y="618877"/>
                  <a:pt x="666254" y="655836"/>
                  <a:pt x="690563" y="698004"/>
                </a:cubicBezTo>
                <a:cubicBezTo>
                  <a:pt x="714871" y="740172"/>
                  <a:pt x="727026" y="785565"/>
                  <a:pt x="727026" y="834182"/>
                </a:cubicBezTo>
                <a:cubicBezTo>
                  <a:pt x="727026" y="889744"/>
                  <a:pt x="710903" y="939354"/>
                  <a:pt x="678657" y="983010"/>
                </a:cubicBezTo>
                <a:cubicBezTo>
                  <a:pt x="646410" y="1026666"/>
                  <a:pt x="601886" y="1060773"/>
                  <a:pt x="545083" y="1085329"/>
                </a:cubicBezTo>
                <a:cubicBezTo>
                  <a:pt x="488281" y="1109886"/>
                  <a:pt x="424408" y="1122164"/>
                  <a:pt x="353467" y="1122164"/>
                </a:cubicBezTo>
                <a:cubicBezTo>
                  <a:pt x="289471" y="1122164"/>
                  <a:pt x="230560" y="1112118"/>
                  <a:pt x="176734" y="1092027"/>
                </a:cubicBezTo>
                <a:cubicBezTo>
                  <a:pt x="122907" y="1071935"/>
                  <a:pt x="79995" y="1042293"/>
                  <a:pt x="47997" y="1003102"/>
                </a:cubicBezTo>
                <a:cubicBezTo>
                  <a:pt x="15999" y="963910"/>
                  <a:pt x="0" y="916533"/>
                  <a:pt x="0" y="860971"/>
                </a:cubicBezTo>
                <a:cubicBezTo>
                  <a:pt x="0" y="736451"/>
                  <a:pt x="82600" y="637977"/>
                  <a:pt x="247799" y="565547"/>
                </a:cubicBezTo>
                <a:cubicBezTo>
                  <a:pt x="206623" y="530324"/>
                  <a:pt x="172145" y="497458"/>
                  <a:pt x="144364" y="466948"/>
                </a:cubicBezTo>
                <a:cubicBezTo>
                  <a:pt x="116582" y="436439"/>
                  <a:pt x="94010" y="402952"/>
                  <a:pt x="76647" y="366489"/>
                </a:cubicBezTo>
                <a:cubicBezTo>
                  <a:pt x="59283" y="330027"/>
                  <a:pt x="50602" y="290711"/>
                  <a:pt x="50602" y="248543"/>
                </a:cubicBezTo>
                <a:cubicBezTo>
                  <a:pt x="50602" y="195957"/>
                  <a:pt x="65237" y="150937"/>
                  <a:pt x="94506" y="113482"/>
                </a:cubicBezTo>
                <a:cubicBezTo>
                  <a:pt x="123776" y="76026"/>
                  <a:pt x="162967" y="47749"/>
                  <a:pt x="212080" y="28650"/>
                </a:cubicBezTo>
                <a:cubicBezTo>
                  <a:pt x="261194" y="9550"/>
                  <a:pt x="315020" y="0"/>
                  <a:pt x="373559"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5" name="Picture Placeholder 44"/>
          <p:cNvSpPr>
            <a:spLocks noGrp="1"/>
          </p:cNvSpPr>
          <p:nvPr>
            <p:ph type="pic" sz="quarter" idx="21" hasCustomPrompt="1"/>
          </p:nvPr>
        </p:nvSpPr>
        <p:spPr>
          <a:xfrm>
            <a:off x="14294965" y="3393223"/>
            <a:ext cx="876103" cy="1359088"/>
          </a:xfrm>
          <a:custGeom>
            <a:rect l="l" t="t" r="r" b="b"/>
            <a:pathLst>
              <a:path w="657077" h="1019473">
                <a:moveTo>
                  <a:pt x="0" y="0"/>
                </a:moveTo>
                <a:cubicBezTo>
                  <a:pt x="22821" y="4961"/>
                  <a:pt x="98475" y="7442"/>
                  <a:pt x="226963" y="7442"/>
                </a:cubicBezTo>
                <a:lnTo>
                  <a:pt x="657077" y="7442"/>
                </a:lnTo>
                <a:lnTo>
                  <a:pt x="657077" y="39440"/>
                </a:lnTo>
                <a:cubicBezTo>
                  <a:pt x="643682" y="69701"/>
                  <a:pt x="610568" y="132829"/>
                  <a:pt x="557734" y="228823"/>
                </a:cubicBezTo>
                <a:cubicBezTo>
                  <a:pt x="504900" y="324818"/>
                  <a:pt x="463476" y="416967"/>
                  <a:pt x="433462" y="505272"/>
                </a:cubicBezTo>
                <a:cubicBezTo>
                  <a:pt x="403449" y="593576"/>
                  <a:pt x="388442" y="686842"/>
                  <a:pt x="388442" y="785069"/>
                </a:cubicBezTo>
                <a:cubicBezTo>
                  <a:pt x="388442" y="791022"/>
                  <a:pt x="389806" y="810493"/>
                  <a:pt x="392535" y="843484"/>
                </a:cubicBezTo>
                <a:cubicBezTo>
                  <a:pt x="395263" y="876474"/>
                  <a:pt x="396627" y="898178"/>
                  <a:pt x="396627" y="908596"/>
                </a:cubicBezTo>
                <a:cubicBezTo>
                  <a:pt x="396627" y="939354"/>
                  <a:pt x="386830" y="965523"/>
                  <a:pt x="367234" y="987103"/>
                </a:cubicBezTo>
                <a:cubicBezTo>
                  <a:pt x="347638" y="1008683"/>
                  <a:pt x="320229" y="1019473"/>
                  <a:pt x="285006" y="1019473"/>
                </a:cubicBezTo>
                <a:cubicBezTo>
                  <a:pt x="248295" y="1019473"/>
                  <a:pt x="220638" y="1007318"/>
                  <a:pt x="202035" y="983010"/>
                </a:cubicBezTo>
                <a:cubicBezTo>
                  <a:pt x="183431" y="958701"/>
                  <a:pt x="174129" y="926207"/>
                  <a:pt x="174129" y="885528"/>
                </a:cubicBezTo>
                <a:cubicBezTo>
                  <a:pt x="174129" y="795238"/>
                  <a:pt x="198934" y="706190"/>
                  <a:pt x="248543" y="618381"/>
                </a:cubicBezTo>
                <a:cubicBezTo>
                  <a:pt x="298153" y="530572"/>
                  <a:pt x="355824" y="443632"/>
                  <a:pt x="421556" y="357560"/>
                </a:cubicBezTo>
                <a:cubicBezTo>
                  <a:pt x="487288" y="271487"/>
                  <a:pt x="528836" y="216297"/>
                  <a:pt x="546200" y="191988"/>
                </a:cubicBezTo>
                <a:lnTo>
                  <a:pt x="140643" y="191988"/>
                </a:lnTo>
                <a:cubicBezTo>
                  <a:pt x="112862" y="191988"/>
                  <a:pt x="92150" y="194097"/>
                  <a:pt x="78507" y="198314"/>
                </a:cubicBezTo>
                <a:cubicBezTo>
                  <a:pt x="64865" y="202530"/>
                  <a:pt x="55439" y="209228"/>
                  <a:pt x="50230" y="218405"/>
                </a:cubicBezTo>
                <a:cubicBezTo>
                  <a:pt x="45021" y="227583"/>
                  <a:pt x="40928" y="241598"/>
                  <a:pt x="37952" y="260449"/>
                </a:cubicBezTo>
                <a:lnTo>
                  <a:pt x="5954" y="260449"/>
                </a:lnTo>
                <a:cubicBezTo>
                  <a:pt x="5954" y="138410"/>
                  <a:pt x="3969" y="51594"/>
                  <a:pt x="0"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3" name="Picture Placeholder 42"/>
          <p:cNvSpPr>
            <a:spLocks noGrp="1"/>
          </p:cNvSpPr>
          <p:nvPr>
            <p:ph type="pic" sz="quarter" idx="20" hasCustomPrompt="1"/>
          </p:nvPr>
        </p:nvSpPr>
        <p:spPr>
          <a:xfrm>
            <a:off x="12341357" y="3323780"/>
            <a:ext cx="983259" cy="1497971"/>
          </a:xfrm>
          <a:custGeom>
            <a:rect l="l" t="t" r="r" b="b"/>
            <a:pathLst>
              <a:path w="737444" h="1123652">
                <a:moveTo>
                  <a:pt x="378024" y="475506"/>
                </a:moveTo>
                <a:cubicBezTo>
                  <a:pt x="352227" y="475506"/>
                  <a:pt x="325562" y="484932"/>
                  <a:pt x="298029" y="503783"/>
                </a:cubicBezTo>
                <a:cubicBezTo>
                  <a:pt x="270495" y="522635"/>
                  <a:pt x="249287" y="551160"/>
                  <a:pt x="234405" y="589359"/>
                </a:cubicBezTo>
                <a:cubicBezTo>
                  <a:pt x="231924" y="624086"/>
                  <a:pt x="230684" y="660301"/>
                  <a:pt x="230684" y="698004"/>
                </a:cubicBezTo>
                <a:cubicBezTo>
                  <a:pt x="230684" y="793254"/>
                  <a:pt x="237629" y="870272"/>
                  <a:pt x="251520" y="929060"/>
                </a:cubicBezTo>
                <a:cubicBezTo>
                  <a:pt x="265410" y="987847"/>
                  <a:pt x="283022" y="1029891"/>
                  <a:pt x="304354" y="1055191"/>
                </a:cubicBezTo>
                <a:cubicBezTo>
                  <a:pt x="325686" y="1080492"/>
                  <a:pt x="348754" y="1093143"/>
                  <a:pt x="373559" y="1093143"/>
                </a:cubicBezTo>
                <a:cubicBezTo>
                  <a:pt x="398364" y="1093143"/>
                  <a:pt x="420812" y="1082104"/>
                  <a:pt x="440904" y="1060028"/>
                </a:cubicBezTo>
                <a:cubicBezTo>
                  <a:pt x="460995" y="1037952"/>
                  <a:pt x="477119" y="1003102"/>
                  <a:pt x="489273" y="955477"/>
                </a:cubicBezTo>
                <a:cubicBezTo>
                  <a:pt x="501427" y="907852"/>
                  <a:pt x="507504" y="847576"/>
                  <a:pt x="507504" y="774650"/>
                </a:cubicBezTo>
                <a:cubicBezTo>
                  <a:pt x="507504" y="670967"/>
                  <a:pt x="495598" y="595188"/>
                  <a:pt x="471786" y="547315"/>
                </a:cubicBezTo>
                <a:cubicBezTo>
                  <a:pt x="447973" y="499442"/>
                  <a:pt x="416719" y="475506"/>
                  <a:pt x="378024" y="475506"/>
                </a:cubicBezTo>
                <a:close/>
                <a:moveTo>
                  <a:pt x="607963" y="0"/>
                </a:moveTo>
                <a:lnTo>
                  <a:pt x="614660" y="30510"/>
                </a:lnTo>
                <a:cubicBezTo>
                  <a:pt x="549176" y="51346"/>
                  <a:pt x="492001" y="78011"/>
                  <a:pt x="443136" y="110505"/>
                </a:cubicBezTo>
                <a:cubicBezTo>
                  <a:pt x="394271" y="142999"/>
                  <a:pt x="351235" y="193104"/>
                  <a:pt x="314028" y="260821"/>
                </a:cubicBezTo>
                <a:cubicBezTo>
                  <a:pt x="276821" y="328538"/>
                  <a:pt x="251768" y="418951"/>
                  <a:pt x="238870" y="532060"/>
                </a:cubicBezTo>
                <a:cubicBezTo>
                  <a:pt x="259705" y="497334"/>
                  <a:pt x="287983" y="471909"/>
                  <a:pt x="323702" y="455786"/>
                </a:cubicBezTo>
                <a:cubicBezTo>
                  <a:pt x="359420" y="439663"/>
                  <a:pt x="397868" y="431601"/>
                  <a:pt x="439043" y="431601"/>
                </a:cubicBezTo>
                <a:cubicBezTo>
                  <a:pt x="493614" y="431601"/>
                  <a:pt x="543595" y="444872"/>
                  <a:pt x="588988" y="471413"/>
                </a:cubicBezTo>
                <a:cubicBezTo>
                  <a:pt x="634380" y="497954"/>
                  <a:pt x="670471" y="536153"/>
                  <a:pt x="697260" y="586011"/>
                </a:cubicBezTo>
                <a:cubicBezTo>
                  <a:pt x="724049" y="635868"/>
                  <a:pt x="737444" y="694035"/>
                  <a:pt x="737444" y="760512"/>
                </a:cubicBezTo>
                <a:cubicBezTo>
                  <a:pt x="737444" y="835918"/>
                  <a:pt x="720452" y="901030"/>
                  <a:pt x="686470" y="955849"/>
                </a:cubicBezTo>
                <a:cubicBezTo>
                  <a:pt x="652488" y="1010667"/>
                  <a:pt x="606599" y="1052339"/>
                  <a:pt x="548804" y="1080864"/>
                </a:cubicBezTo>
                <a:cubicBezTo>
                  <a:pt x="491009" y="1109390"/>
                  <a:pt x="427633" y="1123652"/>
                  <a:pt x="358676" y="1123652"/>
                </a:cubicBezTo>
                <a:cubicBezTo>
                  <a:pt x="284758" y="1123652"/>
                  <a:pt x="220886" y="1106537"/>
                  <a:pt x="167060" y="1072307"/>
                </a:cubicBezTo>
                <a:cubicBezTo>
                  <a:pt x="113234" y="1038076"/>
                  <a:pt x="71934" y="988467"/>
                  <a:pt x="43161" y="923478"/>
                </a:cubicBezTo>
                <a:cubicBezTo>
                  <a:pt x="14387" y="858490"/>
                  <a:pt x="0" y="780355"/>
                  <a:pt x="0" y="689074"/>
                </a:cubicBezTo>
                <a:cubicBezTo>
                  <a:pt x="0" y="547687"/>
                  <a:pt x="31874" y="427757"/>
                  <a:pt x="95622" y="329282"/>
                </a:cubicBezTo>
                <a:cubicBezTo>
                  <a:pt x="159370" y="230807"/>
                  <a:pt x="237505" y="155153"/>
                  <a:pt x="330027" y="102319"/>
                </a:cubicBezTo>
                <a:cubicBezTo>
                  <a:pt x="422548" y="49485"/>
                  <a:pt x="515194" y="15379"/>
                  <a:pt x="607963"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41" name="Picture Placeholder 40"/>
          <p:cNvSpPr>
            <a:spLocks noGrp="1"/>
          </p:cNvSpPr>
          <p:nvPr>
            <p:ph type="pic" sz="quarter" idx="19" hasCustomPrompt="1"/>
          </p:nvPr>
        </p:nvSpPr>
        <p:spPr>
          <a:xfrm>
            <a:off x="10513870" y="3358502"/>
            <a:ext cx="804663" cy="1428530"/>
          </a:xfrm>
          <a:custGeom>
            <a:rect l="l" t="t" r="r" b="b"/>
            <a:pathLst>
              <a:path w="603497" h="1071563">
                <a:moveTo>
                  <a:pt x="508992" y="0"/>
                </a:moveTo>
                <a:lnTo>
                  <a:pt x="540990" y="0"/>
                </a:lnTo>
                <a:cubicBezTo>
                  <a:pt x="540990" y="113110"/>
                  <a:pt x="543222" y="198438"/>
                  <a:pt x="547687" y="255985"/>
                </a:cubicBezTo>
                <a:cubicBezTo>
                  <a:pt x="525859" y="251024"/>
                  <a:pt x="455166" y="248543"/>
                  <a:pt x="335608" y="248543"/>
                </a:cubicBezTo>
                <a:lnTo>
                  <a:pt x="101203" y="248543"/>
                </a:lnTo>
                <a:lnTo>
                  <a:pt x="76647" y="508993"/>
                </a:lnTo>
                <a:cubicBezTo>
                  <a:pt x="135186" y="468313"/>
                  <a:pt x="211832" y="447973"/>
                  <a:pt x="306586" y="447973"/>
                </a:cubicBezTo>
                <a:cubicBezTo>
                  <a:pt x="372567" y="447973"/>
                  <a:pt x="427756" y="458515"/>
                  <a:pt x="472157" y="479599"/>
                </a:cubicBezTo>
                <a:cubicBezTo>
                  <a:pt x="516557" y="500683"/>
                  <a:pt x="549547" y="529332"/>
                  <a:pt x="571127" y="565547"/>
                </a:cubicBezTo>
                <a:cubicBezTo>
                  <a:pt x="592707" y="601762"/>
                  <a:pt x="603497" y="642938"/>
                  <a:pt x="603497" y="689075"/>
                </a:cubicBezTo>
                <a:cubicBezTo>
                  <a:pt x="603497" y="764481"/>
                  <a:pt x="574104" y="831205"/>
                  <a:pt x="515317" y="889248"/>
                </a:cubicBezTo>
                <a:cubicBezTo>
                  <a:pt x="456530" y="947291"/>
                  <a:pt x="380504" y="992188"/>
                  <a:pt x="287238" y="1023938"/>
                </a:cubicBezTo>
                <a:cubicBezTo>
                  <a:pt x="193972" y="1055688"/>
                  <a:pt x="98227" y="1071563"/>
                  <a:pt x="0" y="1071563"/>
                </a:cubicBezTo>
                <a:lnTo>
                  <a:pt x="0" y="1044030"/>
                </a:lnTo>
                <a:cubicBezTo>
                  <a:pt x="64492" y="1043534"/>
                  <a:pt x="125511" y="1029519"/>
                  <a:pt x="183059" y="1001986"/>
                </a:cubicBezTo>
                <a:cubicBezTo>
                  <a:pt x="240605" y="974452"/>
                  <a:pt x="287238" y="934641"/>
                  <a:pt x="322957" y="882551"/>
                </a:cubicBezTo>
                <a:cubicBezTo>
                  <a:pt x="358675" y="830461"/>
                  <a:pt x="376535" y="768946"/>
                  <a:pt x="376535" y="698004"/>
                </a:cubicBezTo>
                <a:cubicBezTo>
                  <a:pt x="376535" y="634504"/>
                  <a:pt x="361528" y="585639"/>
                  <a:pt x="331515" y="551409"/>
                </a:cubicBezTo>
                <a:cubicBezTo>
                  <a:pt x="301501" y="517178"/>
                  <a:pt x="258216" y="500063"/>
                  <a:pt x="201662" y="500063"/>
                </a:cubicBezTo>
                <a:cubicBezTo>
                  <a:pt x="173881" y="500063"/>
                  <a:pt x="149572" y="503660"/>
                  <a:pt x="128736" y="510853"/>
                </a:cubicBezTo>
                <a:cubicBezTo>
                  <a:pt x="107900" y="518046"/>
                  <a:pt x="86320" y="529084"/>
                  <a:pt x="63996" y="543967"/>
                </a:cubicBezTo>
                <a:lnTo>
                  <a:pt x="43160" y="530573"/>
                </a:lnTo>
                <a:lnTo>
                  <a:pt x="91529" y="53578"/>
                </a:lnTo>
                <a:cubicBezTo>
                  <a:pt x="111869" y="57547"/>
                  <a:pt x="139403" y="59532"/>
                  <a:pt x="174129" y="59532"/>
                </a:cubicBezTo>
                <a:lnTo>
                  <a:pt x="425648" y="59532"/>
                </a:lnTo>
                <a:cubicBezTo>
                  <a:pt x="454918" y="59532"/>
                  <a:pt x="475381" y="55315"/>
                  <a:pt x="487040" y="46881"/>
                </a:cubicBezTo>
                <a:cubicBezTo>
                  <a:pt x="498698" y="38448"/>
                  <a:pt x="506015" y="22821"/>
                  <a:pt x="50899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9" name="Picture Placeholder 38"/>
          <p:cNvSpPr>
            <a:spLocks noGrp="1"/>
          </p:cNvSpPr>
          <p:nvPr>
            <p:ph type="pic" sz="quarter" idx="18" hasCustomPrompt="1"/>
          </p:nvPr>
        </p:nvSpPr>
        <p:spPr>
          <a:xfrm>
            <a:off x="8514019" y="3390246"/>
            <a:ext cx="994172" cy="1365040"/>
          </a:xfrm>
          <a:custGeom>
            <a:rect l="l" t="t" r="r" b="b"/>
            <a:pathLst>
              <a:path w="745629" h="1023938">
                <a:moveTo>
                  <a:pt x="415974" y="242590"/>
                </a:moveTo>
                <a:lnTo>
                  <a:pt x="140642" y="596801"/>
                </a:lnTo>
                <a:lnTo>
                  <a:pt x="415974" y="596801"/>
                </a:lnTo>
                <a:close/>
                <a:moveTo>
                  <a:pt x="568523" y="0"/>
                </a:moveTo>
                <a:lnTo>
                  <a:pt x="593080" y="0"/>
                </a:lnTo>
                <a:lnTo>
                  <a:pt x="593080" y="596801"/>
                </a:lnTo>
                <a:lnTo>
                  <a:pt x="604986" y="596801"/>
                </a:lnTo>
                <a:cubicBezTo>
                  <a:pt x="632767" y="596801"/>
                  <a:pt x="653479" y="594693"/>
                  <a:pt x="667121" y="590476"/>
                </a:cubicBezTo>
                <a:cubicBezTo>
                  <a:pt x="680764" y="586259"/>
                  <a:pt x="690190" y="579686"/>
                  <a:pt x="695399" y="570756"/>
                </a:cubicBezTo>
                <a:cubicBezTo>
                  <a:pt x="700608" y="561827"/>
                  <a:pt x="704700" y="547688"/>
                  <a:pt x="707678" y="528340"/>
                </a:cubicBezTo>
                <a:lnTo>
                  <a:pt x="739676" y="528340"/>
                </a:lnTo>
                <a:cubicBezTo>
                  <a:pt x="739676" y="636489"/>
                  <a:pt x="741659" y="714375"/>
                  <a:pt x="745629" y="762000"/>
                </a:cubicBezTo>
                <a:cubicBezTo>
                  <a:pt x="730250" y="758528"/>
                  <a:pt x="679400" y="756047"/>
                  <a:pt x="593080" y="754559"/>
                </a:cubicBezTo>
                <a:lnTo>
                  <a:pt x="593080" y="1023938"/>
                </a:lnTo>
                <a:lnTo>
                  <a:pt x="415974" y="1023938"/>
                </a:lnTo>
                <a:lnTo>
                  <a:pt x="415974" y="753815"/>
                </a:lnTo>
                <a:lnTo>
                  <a:pt x="0" y="753815"/>
                </a:lnTo>
                <a:lnTo>
                  <a:pt x="0" y="721817"/>
                </a:ln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7" name="Picture Placeholder 36"/>
          <p:cNvSpPr>
            <a:spLocks noGrp="1"/>
          </p:cNvSpPr>
          <p:nvPr>
            <p:ph type="pic" sz="quarter" idx="17" hasCustomPrompt="1"/>
          </p:nvPr>
        </p:nvSpPr>
        <p:spPr>
          <a:xfrm>
            <a:off x="6689111" y="3380328"/>
            <a:ext cx="862212" cy="1384881"/>
          </a:xfrm>
          <a:custGeom>
            <a:rect l="l" t="t" r="r" b="b"/>
            <a:pathLst>
              <a:path w="646659" h="1038821">
                <a:moveTo>
                  <a:pt x="331143" y="0"/>
                </a:moveTo>
                <a:cubicBezTo>
                  <a:pt x="381248" y="0"/>
                  <a:pt x="426021" y="7070"/>
                  <a:pt x="465461" y="21209"/>
                </a:cubicBezTo>
                <a:cubicBezTo>
                  <a:pt x="504900" y="35347"/>
                  <a:pt x="535782" y="55563"/>
                  <a:pt x="558106" y="81856"/>
                </a:cubicBezTo>
                <a:cubicBezTo>
                  <a:pt x="580431" y="108149"/>
                  <a:pt x="591592" y="139155"/>
                  <a:pt x="591592" y="174873"/>
                </a:cubicBezTo>
                <a:cubicBezTo>
                  <a:pt x="591592" y="213073"/>
                  <a:pt x="579066" y="249039"/>
                  <a:pt x="554013" y="282774"/>
                </a:cubicBezTo>
                <a:cubicBezTo>
                  <a:pt x="528961" y="316508"/>
                  <a:pt x="492994" y="345902"/>
                  <a:pt x="446113" y="370954"/>
                </a:cubicBezTo>
                <a:cubicBezTo>
                  <a:pt x="399232" y="396007"/>
                  <a:pt x="344538" y="414487"/>
                  <a:pt x="282030" y="426393"/>
                </a:cubicBezTo>
                <a:lnTo>
                  <a:pt x="308075" y="425649"/>
                </a:lnTo>
                <a:cubicBezTo>
                  <a:pt x="373560" y="425649"/>
                  <a:pt x="431850" y="434703"/>
                  <a:pt x="482948" y="452810"/>
                </a:cubicBezTo>
                <a:cubicBezTo>
                  <a:pt x="534046" y="470917"/>
                  <a:pt x="574105" y="497334"/>
                  <a:pt x="603126" y="532061"/>
                </a:cubicBezTo>
                <a:cubicBezTo>
                  <a:pt x="632148" y="566787"/>
                  <a:pt x="646659" y="608707"/>
                  <a:pt x="646659" y="657821"/>
                </a:cubicBezTo>
                <a:cubicBezTo>
                  <a:pt x="646659" y="732731"/>
                  <a:pt x="614661" y="799083"/>
                  <a:pt x="550665" y="856878"/>
                </a:cubicBezTo>
                <a:cubicBezTo>
                  <a:pt x="486669" y="914673"/>
                  <a:pt x="404689" y="959446"/>
                  <a:pt x="304726" y="991196"/>
                </a:cubicBezTo>
                <a:cubicBezTo>
                  <a:pt x="204764" y="1022946"/>
                  <a:pt x="103188" y="1038821"/>
                  <a:pt x="0" y="1038821"/>
                </a:cubicBezTo>
                <a:lnTo>
                  <a:pt x="0" y="1008311"/>
                </a:lnTo>
                <a:cubicBezTo>
                  <a:pt x="66973" y="1006327"/>
                  <a:pt x="132705" y="991444"/>
                  <a:pt x="197198" y="963663"/>
                </a:cubicBezTo>
                <a:cubicBezTo>
                  <a:pt x="261690" y="935881"/>
                  <a:pt x="314896" y="895946"/>
                  <a:pt x="356816" y="843856"/>
                </a:cubicBezTo>
                <a:cubicBezTo>
                  <a:pt x="398736" y="791766"/>
                  <a:pt x="419696" y="730250"/>
                  <a:pt x="419696" y="659309"/>
                </a:cubicBezTo>
                <a:cubicBezTo>
                  <a:pt x="419696" y="620117"/>
                  <a:pt x="413246" y="584895"/>
                  <a:pt x="400348" y="553641"/>
                </a:cubicBezTo>
                <a:cubicBezTo>
                  <a:pt x="387450" y="522387"/>
                  <a:pt x="368971" y="497582"/>
                  <a:pt x="344910" y="479227"/>
                </a:cubicBezTo>
                <a:cubicBezTo>
                  <a:pt x="320849" y="460871"/>
                  <a:pt x="292448" y="450453"/>
                  <a:pt x="259706" y="447973"/>
                </a:cubicBezTo>
                <a:cubicBezTo>
                  <a:pt x="223491" y="463848"/>
                  <a:pt x="197446" y="471786"/>
                  <a:pt x="181571" y="471786"/>
                </a:cubicBezTo>
                <a:cubicBezTo>
                  <a:pt x="162223" y="471786"/>
                  <a:pt x="152549" y="464840"/>
                  <a:pt x="152549" y="450950"/>
                </a:cubicBezTo>
                <a:cubicBezTo>
                  <a:pt x="152549" y="440036"/>
                  <a:pt x="157262" y="431726"/>
                  <a:pt x="166688" y="426021"/>
                </a:cubicBezTo>
                <a:cubicBezTo>
                  <a:pt x="176114" y="420316"/>
                  <a:pt x="187772" y="417463"/>
                  <a:pt x="201662" y="417463"/>
                </a:cubicBezTo>
                <a:cubicBezTo>
                  <a:pt x="207616" y="417463"/>
                  <a:pt x="215926" y="418331"/>
                  <a:pt x="226591" y="420068"/>
                </a:cubicBezTo>
                <a:cubicBezTo>
                  <a:pt x="237258" y="421804"/>
                  <a:pt x="246559" y="422920"/>
                  <a:pt x="254497" y="423416"/>
                </a:cubicBezTo>
                <a:cubicBezTo>
                  <a:pt x="332880" y="368350"/>
                  <a:pt x="372071" y="300137"/>
                  <a:pt x="372071" y="218778"/>
                </a:cubicBezTo>
                <a:cubicBezTo>
                  <a:pt x="372071" y="173633"/>
                  <a:pt x="360289" y="140023"/>
                  <a:pt x="336724" y="117947"/>
                </a:cubicBezTo>
                <a:cubicBezTo>
                  <a:pt x="313160" y="95871"/>
                  <a:pt x="279797" y="84832"/>
                  <a:pt x="236637" y="84832"/>
                </a:cubicBezTo>
                <a:cubicBezTo>
                  <a:pt x="195957" y="84832"/>
                  <a:pt x="158502" y="94878"/>
                  <a:pt x="124272" y="114970"/>
                </a:cubicBezTo>
                <a:cubicBezTo>
                  <a:pt x="90042" y="135062"/>
                  <a:pt x="61516" y="164703"/>
                  <a:pt x="38696" y="203895"/>
                </a:cubicBezTo>
                <a:lnTo>
                  <a:pt x="11163" y="190500"/>
                </a:lnTo>
                <a:cubicBezTo>
                  <a:pt x="42416" y="132457"/>
                  <a:pt x="83220" y="86197"/>
                  <a:pt x="133574" y="51718"/>
                </a:cubicBezTo>
                <a:cubicBezTo>
                  <a:pt x="183928" y="17240"/>
                  <a:pt x="249784" y="0"/>
                  <a:pt x="331143"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5" name="Picture Placeholder 34"/>
          <p:cNvSpPr>
            <a:spLocks noGrp="1"/>
          </p:cNvSpPr>
          <p:nvPr>
            <p:ph type="pic" sz="quarter" idx="16" hasCustomPrompt="1"/>
          </p:nvPr>
        </p:nvSpPr>
        <p:spPr>
          <a:xfrm>
            <a:off x="4788638" y="3528637"/>
            <a:ext cx="895945" cy="1088263"/>
          </a:xfrm>
          <a:custGeom>
            <a:rect l="l" t="t" r="r" b="b"/>
            <a:pathLst>
              <a:path w="671959" h="816323">
                <a:moveTo>
                  <a:pt x="356443" y="0"/>
                </a:moveTo>
                <a:cubicBezTo>
                  <a:pt x="408533" y="0"/>
                  <a:pt x="453678" y="7566"/>
                  <a:pt x="491877" y="22697"/>
                </a:cubicBezTo>
                <a:cubicBezTo>
                  <a:pt x="530076" y="37828"/>
                  <a:pt x="559470" y="59904"/>
                  <a:pt x="580058" y="88925"/>
                </a:cubicBezTo>
                <a:cubicBezTo>
                  <a:pt x="600646" y="117947"/>
                  <a:pt x="610940" y="152797"/>
                  <a:pt x="610940" y="193477"/>
                </a:cubicBezTo>
                <a:cubicBezTo>
                  <a:pt x="610940" y="252512"/>
                  <a:pt x="589359" y="304602"/>
                  <a:pt x="546199" y="349747"/>
                </a:cubicBezTo>
                <a:cubicBezTo>
                  <a:pt x="503039" y="394891"/>
                  <a:pt x="441523" y="445492"/>
                  <a:pt x="361652" y="501551"/>
                </a:cubicBezTo>
                <a:cubicBezTo>
                  <a:pt x="281781" y="557610"/>
                  <a:pt x="228699" y="599530"/>
                  <a:pt x="202406" y="627311"/>
                </a:cubicBezTo>
                <a:lnTo>
                  <a:pt x="532061" y="627311"/>
                </a:lnTo>
                <a:cubicBezTo>
                  <a:pt x="559842" y="627311"/>
                  <a:pt x="580430" y="625202"/>
                  <a:pt x="593824" y="620986"/>
                </a:cubicBezTo>
                <a:cubicBezTo>
                  <a:pt x="607219" y="616769"/>
                  <a:pt x="616645" y="610072"/>
                  <a:pt x="622102" y="600894"/>
                </a:cubicBezTo>
                <a:cubicBezTo>
                  <a:pt x="627559" y="591716"/>
                  <a:pt x="631527" y="577702"/>
                  <a:pt x="634008" y="558850"/>
                </a:cubicBezTo>
                <a:lnTo>
                  <a:pt x="666006" y="558850"/>
                </a:lnTo>
                <a:cubicBezTo>
                  <a:pt x="666006" y="678905"/>
                  <a:pt x="667990" y="764729"/>
                  <a:pt x="671959" y="816323"/>
                </a:cubicBezTo>
                <a:cubicBezTo>
                  <a:pt x="649139" y="811362"/>
                  <a:pt x="573484" y="808881"/>
                  <a:pt x="444996" y="808881"/>
                </a:cubicBezTo>
                <a:lnTo>
                  <a:pt x="1488" y="808881"/>
                </a:lnTo>
                <a:lnTo>
                  <a:pt x="1488" y="779860"/>
                </a:lnTo>
                <a:cubicBezTo>
                  <a:pt x="15875" y="764977"/>
                  <a:pt x="59531" y="724297"/>
                  <a:pt x="132457" y="657821"/>
                </a:cubicBezTo>
                <a:cubicBezTo>
                  <a:pt x="205383" y="591344"/>
                  <a:pt x="263550" y="523751"/>
                  <a:pt x="306958" y="455042"/>
                </a:cubicBezTo>
                <a:cubicBezTo>
                  <a:pt x="350366" y="386333"/>
                  <a:pt x="372070" y="315764"/>
                  <a:pt x="372070" y="243334"/>
                </a:cubicBezTo>
                <a:cubicBezTo>
                  <a:pt x="372070" y="139651"/>
                  <a:pt x="324693" y="87809"/>
                  <a:pt x="229939" y="87809"/>
                </a:cubicBezTo>
                <a:cubicBezTo>
                  <a:pt x="187275" y="87809"/>
                  <a:pt x="149448" y="97607"/>
                  <a:pt x="116458" y="117202"/>
                </a:cubicBezTo>
                <a:cubicBezTo>
                  <a:pt x="83468" y="136798"/>
                  <a:pt x="53330" y="166192"/>
                  <a:pt x="26045" y="205383"/>
                </a:cubicBezTo>
                <a:lnTo>
                  <a:pt x="0" y="190500"/>
                </a:lnTo>
                <a:cubicBezTo>
                  <a:pt x="74414" y="63500"/>
                  <a:pt x="193229" y="0"/>
                  <a:pt x="356443"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3" name="Picture Placeholder 32"/>
          <p:cNvSpPr>
            <a:spLocks noGrp="1"/>
          </p:cNvSpPr>
          <p:nvPr>
            <p:ph type="pic" sz="quarter" idx="15" hasCustomPrompt="1"/>
          </p:nvPr>
        </p:nvSpPr>
        <p:spPr>
          <a:xfrm>
            <a:off x="3085793" y="3536571"/>
            <a:ext cx="637976" cy="1072389"/>
          </a:xfrm>
          <a:custGeom>
            <a:rect l="l" t="t" r="r" b="b"/>
            <a:pathLst>
              <a:path w="478482" h="804416">
                <a:moveTo>
                  <a:pt x="369093" y="0"/>
                </a:moveTo>
                <a:lnTo>
                  <a:pt x="369093" y="656332"/>
                </a:lnTo>
                <a:cubicBezTo>
                  <a:pt x="369093" y="686594"/>
                  <a:pt x="372690" y="710034"/>
                  <a:pt x="379884" y="726654"/>
                </a:cubicBezTo>
                <a:cubicBezTo>
                  <a:pt x="387077" y="743273"/>
                  <a:pt x="398487" y="755055"/>
                  <a:pt x="414114" y="762000"/>
                </a:cubicBezTo>
                <a:cubicBezTo>
                  <a:pt x="429741" y="768945"/>
                  <a:pt x="451197" y="772418"/>
                  <a:pt x="478482" y="772418"/>
                </a:cubicBezTo>
                <a:lnTo>
                  <a:pt x="478482" y="804416"/>
                </a:lnTo>
                <a:cubicBezTo>
                  <a:pt x="369342" y="800447"/>
                  <a:pt x="299144" y="798463"/>
                  <a:pt x="267890" y="798463"/>
                </a:cubicBezTo>
                <a:cubicBezTo>
                  <a:pt x="236140" y="798463"/>
                  <a:pt x="148828" y="800447"/>
                  <a:pt x="5953" y="804416"/>
                </a:cubicBezTo>
                <a:lnTo>
                  <a:pt x="5953" y="772418"/>
                </a:lnTo>
                <a:cubicBezTo>
                  <a:pt x="54074" y="772418"/>
                  <a:pt x="90041" y="763364"/>
                  <a:pt x="113853" y="745257"/>
                </a:cubicBezTo>
                <a:cubicBezTo>
                  <a:pt x="137666" y="727150"/>
                  <a:pt x="149572" y="694531"/>
                  <a:pt x="149572" y="647403"/>
                </a:cubicBezTo>
                <a:lnTo>
                  <a:pt x="149572" y="275332"/>
                </a:lnTo>
                <a:cubicBezTo>
                  <a:pt x="149572" y="226219"/>
                  <a:pt x="145231" y="190252"/>
                  <a:pt x="136550" y="167432"/>
                </a:cubicBezTo>
                <a:cubicBezTo>
                  <a:pt x="127868" y="144611"/>
                  <a:pt x="113357" y="129481"/>
                  <a:pt x="93017" y="122039"/>
                </a:cubicBezTo>
                <a:cubicBezTo>
                  <a:pt x="72678" y="114598"/>
                  <a:pt x="41672" y="110877"/>
                  <a:pt x="0" y="110877"/>
                </a:cubicBezTo>
                <a:lnTo>
                  <a:pt x="0" y="77391"/>
                </a:lnTo>
                <a:cubicBezTo>
                  <a:pt x="88304" y="75903"/>
                  <a:pt x="160982" y="69329"/>
                  <a:pt x="218033" y="57671"/>
                </a:cubicBezTo>
                <a:cubicBezTo>
                  <a:pt x="275084" y="46013"/>
                  <a:pt x="325437" y="26789"/>
                  <a:pt x="369093"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29"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874770306"/>
      </p:ext>
    </p:extLst>
  </p:cSld>
  <p:clrMapOvr>
    <a:masterClrMapping/>
  </p:clrMapOvr>
  <p:transition spd="slow">
    <p:push dir="u"/>
  </p:transition>
  <p:timing/>
</p:sldLayout>
</file>

<file path=ppt/slideLayouts/slideLayout1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08">
    <p:spTree>
      <p:nvGrpSpPr>
        <p:cNvPr id="1" name=""/>
        <p:cNvGrpSpPr/>
        <p:nvPr/>
      </p:nvGrpSpPr>
      <p:grpSpPr>
        <a:xfrm>
          <a:off x="0" y="0"/>
          <a:ext cx="0" cy="0"/>
        </a:xfrm>
      </p:grpSpPr>
      <p:sp>
        <p:nvSpPr>
          <p:cNvPr id="11" name="Заголовок 2"/>
          <p:cNvSpPr>
            <a:spLocks noGrp="1"/>
          </p:cNvSpPr>
          <p:nvPr>
            <p:ph type="title" hasCustomPrompt="1"/>
          </p:nvPr>
        </p:nvSpPr>
        <p:spPr>
          <a:xfrm>
            <a:off x="0" y="3959259"/>
            <a:ext cx="24384000" cy="5938886"/>
          </a:xfrm>
          <a:effectLst/>
        </p:spPr>
        <p:txBody>
          <a:bodyPr tIns="0" bIns="91440" anchor="ctr" anchorCtr="0"/>
          <a:lstStyle>
            <a:lvl1pPr algn="ctr">
              <a:lnSpc>
                <a:spcPct val="150000"/>
              </a:lnSpc>
              <a:defRPr sz="13331" kern="3000" spc="3999" baseline="0"/>
            </a:lvl1pPr>
          </a:lstStyle>
          <a:p>
            <a:r>
              <a:rPr lang="en-US"/>
              <a:t>EMPTY SLIDE</a:t>
            </a:r>
          </a:p>
        </p:txBody>
      </p:sp>
      <p:sp>
        <p:nvSpPr>
          <p:cNvPr id="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687103955"/>
      </p:ext>
    </p:extLst>
  </p:cSld>
  <p:clrMapOvr>
    <a:masterClrMapping/>
  </p:clrMapOvr>
  <mc:AlternateContent>
    <mc:Choice Requires="p14">
      <p:transition spd="slow" p14:dur="1300">
        <p14:pan dir="u"/>
      </p:transition>
    </mc:Choice>
    <mc:Fallback>
      <p:transition spd="slow">
        <p:fade/>
      </p:transition>
    </mc:Fallback>
  </mc:AlternateContent>
  <p:timing/>
</p:sldLayout>
</file>

<file path=ppt/slideLayouts/slideLayout1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1_Empty Slide">
    <p:spTree>
      <p:nvGrpSpPr>
        <p:cNvPr id="1" name=""/>
        <p:cNvGrpSpPr/>
        <p:nvPr/>
      </p:nvGrpSpPr>
      <p:grpSpPr>
        <a:xfrm>
          <a:off x="0" y="0"/>
          <a:ext cx="0" cy="0"/>
        </a:xfrm>
      </p:grpSpPr>
      <p:sp>
        <p:nvSpPr>
          <p:cNvPr id="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482451545"/>
      </p:ext>
    </p:extLst>
  </p:cSld>
  <p:clrMapOvr>
    <a:masterClrMapping/>
  </p:clrMapOvr>
  <p:transition spd="slow">
    <p:push dir="u"/>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12_Content &amp; Image">
    <p:bg>
      <p:bgPr>
        <a:solidFill>
          <a:schemeClr val="bg1"/>
        </a:solidFill>
        <a:effectLst/>
      </p:bgPr>
    </p:bg>
    <p:spTree>
      <p:nvGrpSpPr>
        <p:cNvPr id="1" name=""/>
        <p:cNvGrpSpPr/>
        <p:nvPr/>
      </p:nvGrpSpPr>
      <p:grpSpPr>
        <a:xfrm>
          <a:off x="0" y="0"/>
          <a:ext cx="0" cy="0"/>
        </a:xfrm>
      </p:grpSpPr>
      <p:sp>
        <p:nvSpPr>
          <p:cNvPr id="2" name="Rectangle 1"/>
          <p:cNvSpPr/>
          <p:nvPr userDrawn="1"/>
        </p:nvSpPr>
        <p:spPr>
          <a:xfrm>
            <a:off x="2032000" y="0"/>
            <a:ext cx="22352000" cy="13716000"/>
          </a:xfrm>
          <a:prstGeom prst="rect">
            <a:avLst/>
          </a:prstGeom>
          <a:gradFill>
            <a:gsLst>
              <a:gs pos="100000">
                <a:schemeClr val="accent3">
                  <a:lumMod val="40000"/>
                  <a:lumOff val="60000"/>
                </a:schemeClr>
              </a:gs>
              <a:gs pos="0">
                <a:schemeClr val="accent3">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981" name="Text Placeholder 654"/>
          <p:cNvSpPr>
            <a:spLocks noGrp="1"/>
          </p:cNvSpPr>
          <p:nvPr>
            <p:ph type="body" sz="quarter" idx="160" hasCustomPrompt="1"/>
          </p:nvPr>
        </p:nvSpPr>
        <p:spPr>
          <a:xfrm>
            <a:off x="4064000" y="1115512"/>
            <a:ext cx="18287998" cy="564934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8100000" sx="90000" sy="90000" algn="tl" rotWithShape="0">
              <a:schemeClr val="accent3">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982" name="Text Placeholder 654"/>
          <p:cNvSpPr>
            <a:spLocks noGrp="1"/>
          </p:cNvSpPr>
          <p:nvPr>
            <p:ph type="body" sz="quarter" idx="161" hasCustomPrompt="1"/>
          </p:nvPr>
        </p:nvSpPr>
        <p:spPr>
          <a:xfrm>
            <a:off x="4064000" y="6931750"/>
            <a:ext cx="18287998" cy="564934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8100000" sx="90000" sy="90000" algn="tl" rotWithShape="0">
              <a:schemeClr val="accent3">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15" name="Shape 613"/>
          <p:cNvSpPr>
            <a:spLocks noGrp="1"/>
          </p:cNvSpPr>
          <p:nvPr>
            <p:ph type="pic" sz="quarter" idx="154" hasCustomPrompt="1"/>
          </p:nvPr>
        </p:nvSpPr>
        <p:spPr>
          <a:xfrm>
            <a:off x="4064000" y="6932088"/>
            <a:ext cx="6012000" cy="5649007"/>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20" name="Текст 7"/>
          <p:cNvSpPr>
            <a:spLocks noGrp="1"/>
          </p:cNvSpPr>
          <p:nvPr>
            <p:ph type="body" sz="quarter" idx="152" hasCustomPrompt="1"/>
          </p:nvPr>
        </p:nvSpPr>
        <p:spPr>
          <a:xfrm>
            <a:off x="12192001" y="7582846"/>
            <a:ext cx="9182099" cy="1145598"/>
          </a:xfrm>
        </p:spPr>
        <p:txBody>
          <a:bodyPr tIns="0" anchor="b">
            <a:noAutofit/>
          </a:bodyPr>
          <a:lstStyle>
            <a:lvl1pPr algn="l">
              <a:lnSpc>
                <a:spcPct val="100000"/>
              </a:lnSpc>
              <a:spcBef>
                <a:spcPct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sp>
        <p:nvSpPr>
          <p:cNvPr id="21" name="Shape 41"/>
          <p:cNvSpPr>
            <a:spLocks noGrp="1"/>
          </p:cNvSpPr>
          <p:nvPr>
            <p:ph type="body" sz="quarter" idx="153" hasCustomPrompt="1"/>
          </p:nvPr>
        </p:nvSpPr>
        <p:spPr>
          <a:xfrm>
            <a:off x="12192001" y="9163692"/>
            <a:ext cx="9182099" cy="2647308"/>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978" name="Shape 613"/>
          <p:cNvSpPr>
            <a:spLocks noGrp="1"/>
          </p:cNvSpPr>
          <p:nvPr>
            <p:ph type="pic" sz="quarter" idx="155" hasCustomPrompt="1"/>
          </p:nvPr>
        </p:nvSpPr>
        <p:spPr>
          <a:xfrm>
            <a:off x="4064000" y="1115513"/>
            <a:ext cx="6012000" cy="5649346"/>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979" name="Текст 7"/>
          <p:cNvSpPr>
            <a:spLocks noGrp="1"/>
          </p:cNvSpPr>
          <p:nvPr>
            <p:ph type="body" sz="quarter" idx="156" hasCustomPrompt="1"/>
          </p:nvPr>
        </p:nvSpPr>
        <p:spPr>
          <a:xfrm>
            <a:off x="12192001" y="1777306"/>
            <a:ext cx="9182099" cy="1145598"/>
          </a:xfrm>
        </p:spPr>
        <p:txBody>
          <a:bodyPr tIns="0" anchor="b">
            <a:noAutofit/>
          </a:bodyPr>
          <a:lstStyle>
            <a:lvl1pPr algn="l">
              <a:lnSpc>
                <a:spcPct val="100000"/>
              </a:lnSpc>
              <a:spcBef>
                <a:spcPct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sp>
        <p:nvSpPr>
          <p:cNvPr id="980" name="Shape 41"/>
          <p:cNvSpPr>
            <a:spLocks noGrp="1"/>
          </p:cNvSpPr>
          <p:nvPr>
            <p:ph type="body" sz="quarter" idx="157" hasCustomPrompt="1"/>
          </p:nvPr>
        </p:nvSpPr>
        <p:spPr>
          <a:xfrm>
            <a:off x="12192001" y="3358152"/>
            <a:ext cx="9182099" cy="2647308"/>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Tree>
    <p:extLst>
      <p:ext uri="{BB962C8B-B14F-4D97-AF65-F5344CB8AC3E}">
        <p14:creationId val="282314069"/>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anim calcmode="lin" valueType="num">
                                      <p:cBhvr>
                                        <p:cTn id="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anim calcmode="lin" valueType="num">
                                      <p:cBhvr>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79">
                                            <p:txEl>
                                              <p:pRg st="0" end="0"/>
                                            </p:txEl>
                                          </p:spTgt>
                                        </p:tgtEl>
                                        <p:attrNameLst>
                                          <p:attrName>style.visibility</p:attrName>
                                        </p:attrNameLst>
                                      </p:cBhvr>
                                      <p:to>
                                        <p:strVal val="visible"/>
                                      </p:to>
                                    </p:set>
                                    <p:animEffect transition="in" filter="fade">
                                      <p:cBhvr>
                                        <p:cTn id="17" dur="500"/>
                                        <p:tgtEl>
                                          <p:spTgt spid="979">
                                            <p:txEl>
                                              <p:pRg st="0" end="0"/>
                                            </p:txEl>
                                          </p:spTgt>
                                        </p:tgtEl>
                                      </p:cBhvr>
                                    </p:animEffect>
                                    <p:anim calcmode="lin" valueType="num">
                                      <p:cBhvr>
                                        <p:cTn id="18" dur="500" fill="hold"/>
                                        <p:tgtEl>
                                          <p:spTgt spid="979">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979">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980">
                                            <p:txEl>
                                              <p:pRg st="0" end="0"/>
                                            </p:txEl>
                                          </p:spTgt>
                                        </p:tgtEl>
                                        <p:attrNameLst>
                                          <p:attrName>style.visibility</p:attrName>
                                        </p:attrNameLst>
                                      </p:cBhvr>
                                      <p:to>
                                        <p:strVal val="visible"/>
                                      </p:to>
                                    </p:set>
                                    <p:animEffect transition="in" filter="fade">
                                      <p:cBhvr>
                                        <p:cTn id="22" dur="500"/>
                                        <p:tgtEl>
                                          <p:spTgt spid="980">
                                            <p:txEl>
                                              <p:pRg st="0" end="0"/>
                                            </p:txEl>
                                          </p:spTgt>
                                        </p:tgtEl>
                                      </p:cBhvr>
                                    </p:animEffect>
                                    <p:anim calcmode="lin" valueType="num">
                                      <p:cBhvr>
                                        <p:cTn id="23" dur="500" fill="hold"/>
                                        <p:tgtEl>
                                          <p:spTgt spid="980">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98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42"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979" grpId="0" build="p">
        <p:tmplLst>
          <p:tmpl lvl="1">
            <p:tnLst>
              <p:par>
                <p:cTn presetID="42" presetClass="entr" presetSubtype="0" fill="hold" nodeType="withEffect">
                  <p:stCondLst>
                    <p:cond delay="0"/>
                  </p:stCondLst>
                  <p:childTnLst>
                    <p:set>
                      <p:cBhvr>
                        <p:cTn dur="1" fill="hold">
                          <p:stCondLst>
                            <p:cond delay="0"/>
                          </p:stCondLst>
                        </p:cTn>
                        <p:tgtEl>
                          <p:spTgt spid="979"/>
                        </p:tgtEl>
                        <p:attrNameLst>
                          <p:attrName>style.visibility</p:attrName>
                        </p:attrNameLst>
                      </p:cBhvr>
                      <p:to>
                        <p:strVal val="visible"/>
                      </p:to>
                    </p:set>
                    <p:animEffect transition="in" filter="fade">
                      <p:cBhvr>
                        <p:cTn dur="500"/>
                        <p:tgtEl>
                          <p:spTgt spid="979"/>
                        </p:tgtEl>
                      </p:cBhvr>
                    </p:animEffect>
                    <p:anim calcmode="lin" valueType="num">
                      <p:cBhvr>
                        <p:cTn dur="500" fill="hold"/>
                        <p:tgtEl>
                          <p:spTgt spid="979"/>
                        </p:tgtEl>
                        <p:attrNameLst>
                          <p:attrName>ppt_x</p:attrName>
                        </p:attrNameLst>
                      </p:cBhvr>
                      <p:tavLst>
                        <p:tav tm="0">
                          <p:val>
                            <p:strVal val="#ppt_x"/>
                          </p:val>
                        </p:tav>
                        <p:tav tm="100000">
                          <p:val>
                            <p:strVal val="#ppt_x"/>
                          </p:val>
                        </p:tav>
                      </p:tavLst>
                    </p:anim>
                    <p:anim calcmode="lin" valueType="num">
                      <p:cBhvr>
                        <p:cTn dur="500" fill="hold"/>
                        <p:tgtEl>
                          <p:spTgt spid="979"/>
                        </p:tgtEl>
                        <p:attrNameLst>
                          <p:attrName>ppt_y</p:attrName>
                        </p:attrNameLst>
                      </p:cBhvr>
                      <p:tavLst>
                        <p:tav tm="0">
                          <p:val>
                            <p:strVal val="#ppt_y+.1"/>
                          </p:val>
                        </p:tav>
                        <p:tav tm="100000">
                          <p:val>
                            <p:strVal val="#ppt_y"/>
                          </p:val>
                        </p:tav>
                      </p:tavLst>
                    </p:anim>
                  </p:childTnLst>
                </p:cTn>
              </p:par>
            </p:tnLst>
          </p:tmpl>
        </p:tmplLst>
      </p:bldP>
      <p:bldP spid="980" grpId="0" build="p">
        <p:tmplLst>
          <p:tmpl lvl="1">
            <p:tnLst>
              <p:par>
                <p:cTn presetID="42" presetClass="entr" presetSubtype="0" fill="hold" nodeType="withEffect">
                  <p:stCondLst>
                    <p:cond delay="200"/>
                  </p:stCondLst>
                  <p:childTnLst>
                    <p:set>
                      <p:cBhvr>
                        <p:cTn dur="1" fill="hold">
                          <p:stCondLst>
                            <p:cond delay="0"/>
                          </p:stCondLst>
                        </p:cTn>
                        <p:tgtEl>
                          <p:spTgt spid="980"/>
                        </p:tgtEl>
                        <p:attrNameLst>
                          <p:attrName>style.visibility</p:attrName>
                        </p:attrNameLst>
                      </p:cBhvr>
                      <p:to>
                        <p:strVal val="visible"/>
                      </p:to>
                    </p:set>
                    <p:animEffect transition="in" filter="fade">
                      <p:cBhvr>
                        <p:cTn dur="500"/>
                        <p:tgtEl>
                          <p:spTgt spid="980"/>
                        </p:tgtEl>
                      </p:cBhvr>
                    </p:animEffect>
                    <p:anim calcmode="lin" valueType="num">
                      <p:cBhvr>
                        <p:cTn dur="500" fill="hold"/>
                        <p:tgtEl>
                          <p:spTgt spid="980"/>
                        </p:tgtEl>
                        <p:attrNameLst>
                          <p:attrName>ppt_x</p:attrName>
                        </p:attrNameLst>
                      </p:cBhvr>
                      <p:tavLst>
                        <p:tav tm="0">
                          <p:val>
                            <p:strVal val="#ppt_x"/>
                          </p:val>
                        </p:tav>
                        <p:tav tm="100000">
                          <p:val>
                            <p:strVal val="#ppt_x"/>
                          </p:val>
                        </p:tav>
                      </p:tavLst>
                    </p:anim>
                    <p:anim calcmode="lin" valueType="num">
                      <p:cBhvr>
                        <p:cTn dur="500" fill="hold"/>
                        <p:tgtEl>
                          <p:spTgt spid="980"/>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1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zh-CN" altLang="en-US" smtClean="0"/>
              <a:t>单击此处编辑母版标题样式</a:t>
            </a:r>
            <a:endParaRPr lang="en-US"/>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6184584"/>
      </p:ext>
    </p:extLst>
  </p:cSld>
  <p:clrMapOvr>
    <a:masterClrMapping/>
  </p:clrMapOvr>
  <p:transition/>
  <p:timing/>
</p:sldLayout>
</file>

<file path=ppt/slideLayouts/slideLayout1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5923252"/>
      </p:ext>
    </p:extLst>
  </p:cSld>
  <p:clrMapOvr>
    <a:masterClrMapping/>
  </p:clrMapOvr>
  <p:transition/>
  <p:timing/>
</p:sldLayout>
</file>

<file path=ppt/slideLayouts/slideLayout1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4542804"/>
      </p:ext>
    </p:extLst>
  </p:cSld>
  <p:clrMapOvr>
    <a:masterClrMapping/>
  </p:clrMapOvr>
  <p:transition/>
  <p:timing/>
</p:sldLayout>
</file>

<file path=ppt/slideLayouts/slideLayout1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676400" y="3651250"/>
            <a:ext cx="10363200" cy="87026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12344400" y="3651250"/>
            <a:ext cx="10363200" cy="87026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2092190"/>
      </p:ext>
    </p:extLst>
  </p:cSld>
  <p:clrMapOvr>
    <a:masterClrMapping/>
  </p:clrMapOvr>
  <p:transition/>
  <p:timing/>
</p:sldLayout>
</file>

<file path=ppt/slideLayouts/slideLayout1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1679576" y="730251"/>
            <a:ext cx="21031200" cy="265112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CN" altLang="en-US" smtClean="0"/>
              <a:t>单击此处编辑母版文本样式</a:t>
            </a:r>
          </a:p>
        </p:txBody>
      </p:sp>
      <p:sp>
        <p:nvSpPr>
          <p:cNvPr id="4" name="Content Placeholder 3"/>
          <p:cNvSpPr>
            <a:spLocks noGrp="1"/>
          </p:cNvSpPr>
          <p:nvPr>
            <p:ph sz="half" idx="2"/>
          </p:nvPr>
        </p:nvSpPr>
        <p:spPr>
          <a:xfrm>
            <a:off x="1679577" y="5010150"/>
            <a:ext cx="10315574" cy="73691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CN" altLang="en-US" smtClean="0"/>
              <a:t>单击此处编辑母版文本样式</a:t>
            </a:r>
          </a:p>
        </p:txBody>
      </p:sp>
      <p:sp>
        <p:nvSpPr>
          <p:cNvPr id="6" name="Content Placeholder 5"/>
          <p:cNvSpPr>
            <a:spLocks noGrp="1"/>
          </p:cNvSpPr>
          <p:nvPr>
            <p:ph sz="quarter" idx="4"/>
          </p:nvPr>
        </p:nvSpPr>
        <p:spPr>
          <a:xfrm>
            <a:off x="12344400" y="5010150"/>
            <a:ext cx="10366376" cy="73691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5466776"/>
      </p:ext>
    </p:extLst>
  </p:cSld>
  <p:clrMapOvr>
    <a:masterClrMapping/>
  </p:clrMapOvr>
  <p:transition/>
  <p:timing/>
</p:sldLayout>
</file>

<file path=ppt/slideLayouts/slideLayout1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692740"/>
      </p:ext>
    </p:extLst>
  </p:cSld>
  <p:clrMapOvr>
    <a:masterClrMapping/>
  </p:clrMapOvr>
  <p:transition/>
  <p:timing/>
</p:sldLayout>
</file>

<file path=ppt/slideLayouts/slideLayout1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927097"/>
      </p:ext>
    </p:extLst>
  </p:cSld>
  <p:clrMapOvr>
    <a:masterClrMapping/>
  </p:clrMapOvr>
  <p:transition/>
  <p:timing/>
</p:sldLayout>
</file>

<file path=ppt/slideLayouts/slideLayout1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zh-CN" altLang="en-US" smtClean="0"/>
              <a:t>单击此处编辑母版标题样式</a:t>
            </a:r>
            <a:endParaRPr lang="en-US"/>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1918572"/>
      </p:ext>
    </p:extLst>
  </p:cSld>
  <p:clrMapOvr>
    <a:masterClrMapping/>
  </p:clrMapOvr>
  <p:transition/>
  <p:timing/>
</p:sldLayout>
</file>

<file path=ppt/slideLayouts/slideLayout1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zh-CN" altLang="en-US" smtClean="0"/>
              <a:t>单击图标添加图片</a:t>
            </a:r>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0010762"/>
      </p:ext>
    </p:extLst>
  </p:cSld>
  <p:clrMapOvr>
    <a:masterClrMapping/>
  </p:clrMapOvr>
  <p:transition/>
  <p:timing/>
</p:sldLayout>
</file>

<file path=ppt/slideLayouts/slideLayout1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348613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13_Images">
    <p:bg>
      <p:bgPr>
        <a:solidFill>
          <a:schemeClr val="bg1"/>
        </a:solidFill>
        <a:effectLst/>
      </p:bgPr>
    </p:bg>
    <p:spTree>
      <p:nvGrpSpPr>
        <p:cNvPr id="1" name=""/>
        <p:cNvGrpSpPr/>
        <p:nvPr/>
      </p:nvGrpSpPr>
      <p:grpSpPr>
        <a:xfrm>
          <a:off x="0" y="0"/>
          <a:ext cx="0" cy="0"/>
        </a:xfrm>
      </p:grpSpPr>
      <p:sp>
        <p:nvSpPr>
          <p:cNvPr id="2" name="Rectangle 1"/>
          <p:cNvSpPr/>
          <p:nvPr userDrawn="1"/>
        </p:nvSpPr>
        <p:spPr>
          <a:xfrm>
            <a:off x="2032000" y="0"/>
            <a:ext cx="22352000" cy="13716000"/>
          </a:xfrm>
          <a:prstGeom prst="rect">
            <a:avLst/>
          </a:prstGeom>
          <a:gradFill>
            <a:gsLst>
              <a:gs pos="100000">
                <a:schemeClr val="tx2"/>
              </a:gs>
              <a:gs pos="0">
                <a:schemeClr val="tx2">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78" name="Shape 613"/>
          <p:cNvSpPr>
            <a:spLocks noGrp="1"/>
          </p:cNvSpPr>
          <p:nvPr>
            <p:ph type="pic" sz="quarter" idx="159" hasCustomPrompt="1"/>
          </p:nvPr>
        </p:nvSpPr>
        <p:spPr>
          <a:xfrm>
            <a:off x="16332200" y="1115513"/>
            <a:ext cx="6012000" cy="5649346"/>
          </a:xfrm>
          <a:prstGeom prst="rect">
            <a:avLst/>
          </a:prstGeom>
          <a:solidFill>
            <a:schemeClr val="bg1"/>
          </a:solidFill>
          <a:effectLst>
            <a:outerShdw blurRad="1270000" dist="889000" dir="8100000" sx="90000" sy="90000" algn="tr"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179" name="Shape 613"/>
          <p:cNvSpPr>
            <a:spLocks noGrp="1"/>
          </p:cNvSpPr>
          <p:nvPr>
            <p:ph type="pic" sz="quarter" idx="160" hasCustomPrompt="1"/>
          </p:nvPr>
        </p:nvSpPr>
        <p:spPr>
          <a:xfrm>
            <a:off x="16332200" y="6921139"/>
            <a:ext cx="6012000" cy="5649346"/>
          </a:xfrm>
          <a:prstGeom prst="rect">
            <a:avLst/>
          </a:prstGeom>
          <a:solidFill>
            <a:schemeClr val="bg1"/>
          </a:solidFill>
          <a:effectLst>
            <a:outerShdw blurRad="1270000" dist="889000" dir="8100000" sx="90000" sy="90000" algn="tr"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176" name="Shape 613"/>
          <p:cNvSpPr>
            <a:spLocks noGrp="1"/>
          </p:cNvSpPr>
          <p:nvPr>
            <p:ph type="pic" sz="quarter" idx="157" hasCustomPrompt="1"/>
          </p:nvPr>
        </p:nvSpPr>
        <p:spPr>
          <a:xfrm>
            <a:off x="10198100" y="1115513"/>
            <a:ext cx="6012000" cy="5649346"/>
          </a:xfrm>
          <a:prstGeom prst="rect">
            <a:avLst/>
          </a:prstGeom>
          <a:solidFill>
            <a:schemeClr val="bg1"/>
          </a:solidFill>
          <a:effectLst>
            <a:outerShdw blurRad="1270000" dist="889000" dir="8100000" sx="90000" sy="90000" algn="tr"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177" name="Shape 613"/>
          <p:cNvSpPr>
            <a:spLocks noGrp="1"/>
          </p:cNvSpPr>
          <p:nvPr>
            <p:ph type="pic" sz="quarter" idx="158" hasCustomPrompt="1"/>
          </p:nvPr>
        </p:nvSpPr>
        <p:spPr>
          <a:xfrm>
            <a:off x="10198100" y="6921139"/>
            <a:ext cx="6012000" cy="5649346"/>
          </a:xfrm>
          <a:prstGeom prst="rect">
            <a:avLst/>
          </a:prstGeom>
          <a:solidFill>
            <a:schemeClr val="bg1"/>
          </a:solidFill>
          <a:effectLst>
            <a:outerShdw blurRad="1270000" dist="889000" dir="8100000" sx="90000" sy="90000" algn="tr"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978" name="Shape 613"/>
          <p:cNvSpPr>
            <a:spLocks noGrp="1"/>
          </p:cNvSpPr>
          <p:nvPr>
            <p:ph type="pic" sz="quarter" idx="155" hasCustomPrompt="1"/>
          </p:nvPr>
        </p:nvSpPr>
        <p:spPr>
          <a:xfrm>
            <a:off x="4064000" y="1115513"/>
            <a:ext cx="6012000" cy="5649346"/>
          </a:xfrm>
          <a:prstGeom prst="rect">
            <a:avLst/>
          </a:prstGeom>
          <a:solidFill>
            <a:schemeClr val="bg1"/>
          </a:solidFill>
          <a:effectLst>
            <a:outerShdw blurRad="1270000" dist="889000" dir="8100000" sx="90000" sy="90000" algn="tr"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175" name="Shape 613"/>
          <p:cNvSpPr>
            <a:spLocks noGrp="1"/>
          </p:cNvSpPr>
          <p:nvPr>
            <p:ph type="pic" sz="quarter" idx="156" hasCustomPrompt="1"/>
          </p:nvPr>
        </p:nvSpPr>
        <p:spPr>
          <a:xfrm>
            <a:off x="4064000" y="6921139"/>
            <a:ext cx="6012000" cy="5649346"/>
          </a:xfrm>
          <a:prstGeom prst="rect">
            <a:avLst/>
          </a:prstGeom>
          <a:solidFill>
            <a:schemeClr val="bg1"/>
          </a:solidFill>
          <a:effectLst>
            <a:outerShdw blurRad="1270000" dist="889000" dir="8100000" sx="90000" sy="90000" algn="tr"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Tree>
    <p:extLst>
      <p:ext uri="{BB962C8B-B14F-4D97-AF65-F5344CB8AC3E}">
        <p14:creationId val="546083137"/>
      </p:ext>
    </p:extLst>
  </p:cSld>
  <p:clrMapOvr>
    <a:masterClrMapping/>
  </p:clrMapOvr>
  <p:transition spd="med">
    <p:pull dir="u"/>
  </p:transition>
  <p:timing/>
  <p:extLst mod="1">
    <p:ext uri="{DCECCB84-F9BA-43D5-87BE-67443E8EF086}">
      <p15:sldGuideLst/>
    </p:ext>
  </p:extLst>
</p:sldLayout>
</file>

<file path=ppt/slideLayouts/slideLayout1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17449800" y="730250"/>
            <a:ext cx="5257800" cy="11623676"/>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28439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14_Slideshow">
    <p:bg>
      <p:bgPr>
        <a:solidFill>
          <a:schemeClr val="bg1">
            <a:lumMod val="75000"/>
            <a:lumOff val="25000"/>
          </a:schemeClr>
        </a:solidFill>
        <a:effectLst/>
      </p:bgPr>
    </p:bg>
    <p:spTree>
      <p:nvGrpSpPr>
        <p:cNvPr id="1" name=""/>
        <p:cNvGrpSpPr/>
        <p:nvPr/>
      </p:nvGrpSpPr>
      <p:grpSpPr>
        <a:xfrm>
          <a:off x="0" y="0"/>
          <a:ext cx="0" cy="0"/>
        </a:xfrm>
      </p:grpSpPr>
      <p:sp>
        <p:nvSpPr>
          <p:cNvPr id="9" name="Trapezoid 8"/>
          <p:cNvSpPr/>
          <p:nvPr userDrawn="1"/>
        </p:nvSpPr>
        <p:spPr>
          <a:xfrm rot="16200000">
            <a:off x="3731952" y="5217859"/>
            <a:ext cx="10633589" cy="6286488"/>
          </a:xfrm>
          <a:prstGeom prst="trapezoid">
            <a:avLst>
              <a:gd name="adj" fmla="val 28952"/>
            </a:avLst>
          </a:prstGeom>
          <a:solidFill>
            <a:schemeClr val="bg1"/>
          </a:solidFill>
          <a:ln>
            <a:noFill/>
          </a:ln>
          <a:effectLst>
            <a:outerShdw blurRad="1270000" dist="889000" dir="8100000" algn="t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userDrawn="1"/>
        </p:nvSpPr>
        <p:spPr>
          <a:xfrm rot="16200000">
            <a:off x="13446806" y="2702601"/>
            <a:ext cx="11015889" cy="10858501"/>
          </a:xfrm>
          <a:prstGeom prst="trapezoid">
            <a:avLst>
              <a:gd name="adj" fmla="val 17012"/>
            </a:avLst>
          </a:prstGeom>
          <a:solidFill>
            <a:schemeClr val="bg1"/>
          </a:solidFill>
          <a:ln>
            <a:noFill/>
          </a:ln>
          <a:effectLst>
            <a:outerShdw blurRad="1270000" dist="889000" dir="8100000" algn="t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Picture Placeholder 815"/>
          <p:cNvSpPr>
            <a:spLocks noGrp="1"/>
          </p:cNvSpPr>
          <p:nvPr>
            <p:ph type="pic" sz="quarter" idx="160" hasCustomPrompt="1"/>
          </p:nvPr>
        </p:nvSpPr>
        <p:spPr>
          <a:xfrm>
            <a:off x="10832414" y="0"/>
            <a:ext cx="13551585" cy="13716000"/>
          </a:xfrm>
          <a:custGeom>
            <a:gdLst>
              <a:gd name="connsiteX0" fmla="*/ 8024367 w 8127993"/>
              <a:gd name="connsiteY0" fmla="*/ 0 h 13715915"/>
              <a:gd name="connsiteX1" fmla="*/ 8127993 w 8127993"/>
              <a:gd name="connsiteY1" fmla="*/ 0 h 13715915"/>
              <a:gd name="connsiteX2" fmla="*/ 8127993 w 8127993"/>
              <a:gd name="connsiteY2" fmla="*/ 13715915 h 13715915"/>
              <a:gd name="connsiteX3" fmla="*/ 8127703 w 8127993"/>
              <a:gd name="connsiteY3" fmla="*/ 13715915 h 13715915"/>
              <a:gd name="connsiteX4" fmla="*/ 0 w 8127993"/>
              <a:gd name="connsiteY4" fmla="*/ 11389035 h 13715915"/>
              <a:gd name="connsiteX5" fmla="*/ 0 w 8127993"/>
              <a:gd name="connsiteY5" fmla="*/ 2297296 h 137159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7993" h="13715914">
                <a:moveTo>
                  <a:pt x="8024367" y="0"/>
                </a:moveTo>
                <a:lnTo>
                  <a:pt x="8127993" y="0"/>
                </a:lnTo>
                <a:lnTo>
                  <a:pt x="8127993" y="13715915"/>
                </a:lnTo>
                <a:lnTo>
                  <a:pt x="8127703" y="13715915"/>
                </a:lnTo>
                <a:lnTo>
                  <a:pt x="0" y="11389035"/>
                </a:lnTo>
                <a:lnTo>
                  <a:pt x="0" y="2297296"/>
                </a:ln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55" name="Text Placeholder 654"/>
          <p:cNvSpPr>
            <a:spLocks noGrp="1"/>
          </p:cNvSpPr>
          <p:nvPr>
            <p:ph type="body" sz="quarter" idx="141"/>
          </p:nvPr>
        </p:nvSpPr>
        <p:spPr>
          <a:xfrm>
            <a:off x="12191990" y="0"/>
            <a:ext cx="5253799" cy="13715915"/>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100000">
                <a:schemeClr val="bg1">
                  <a:alpha val="0"/>
                </a:schemeClr>
              </a:gs>
              <a:gs pos="0">
                <a:schemeClr val="bg1"/>
              </a:gs>
            </a:gsLst>
            <a:lin ang="0" scaled="0"/>
          </a:gradFill>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657" name="Picture Placeholder 656"/>
          <p:cNvSpPr>
            <a:spLocks noGrp="1"/>
          </p:cNvSpPr>
          <p:nvPr>
            <p:ph type="pic" sz="quarter" idx="55" hasCustomPrompt="1"/>
          </p:nvPr>
        </p:nvSpPr>
        <p:spPr>
          <a:xfrm>
            <a:off x="4063997" y="0"/>
            <a:ext cx="8127993" cy="13715915"/>
          </a:xfrm>
          <a:custGeom>
            <a:gdLst>
              <a:gd name="connsiteX0" fmla="*/ 8024367 w 8127993"/>
              <a:gd name="connsiteY0" fmla="*/ 0 h 13715915"/>
              <a:gd name="connsiteX1" fmla="*/ 8127993 w 8127993"/>
              <a:gd name="connsiteY1" fmla="*/ 0 h 13715915"/>
              <a:gd name="connsiteX2" fmla="*/ 8127993 w 8127993"/>
              <a:gd name="connsiteY2" fmla="*/ 13715915 h 13715915"/>
              <a:gd name="connsiteX3" fmla="*/ 8127703 w 8127993"/>
              <a:gd name="connsiteY3" fmla="*/ 13715915 h 13715915"/>
              <a:gd name="connsiteX4" fmla="*/ 0 w 8127993"/>
              <a:gd name="connsiteY4" fmla="*/ 11389035 h 13715915"/>
              <a:gd name="connsiteX5" fmla="*/ 0 w 8127993"/>
              <a:gd name="connsiteY5" fmla="*/ 2297296 h 137159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7993" h="13715914">
                <a:moveTo>
                  <a:pt x="8024367" y="0"/>
                </a:moveTo>
                <a:lnTo>
                  <a:pt x="8127993" y="0"/>
                </a:lnTo>
                <a:lnTo>
                  <a:pt x="8127993" y="13715915"/>
                </a:lnTo>
                <a:lnTo>
                  <a:pt x="8127703" y="13715915"/>
                </a:lnTo>
                <a:lnTo>
                  <a:pt x="0" y="11389035"/>
                </a:lnTo>
                <a:lnTo>
                  <a:pt x="0" y="2297296"/>
                </a:ln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4" name="Текст 7"/>
          <p:cNvSpPr>
            <a:spLocks noGrp="1"/>
          </p:cNvSpPr>
          <p:nvPr>
            <p:ph type="body" sz="quarter" idx="142" hasCustomPrompt="1"/>
          </p:nvPr>
        </p:nvSpPr>
        <p:spPr>
          <a:xfrm>
            <a:off x="6095990" y="6270113"/>
            <a:ext cx="6096005" cy="1145261"/>
          </a:xfrm>
          <a:solidFill>
            <a:schemeClr val="bg1"/>
          </a:solidFill>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3965401273"/>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57"/>
                                        </p:tgtEl>
                                        <p:attrNameLst>
                                          <p:attrName>style.visibility</p:attrName>
                                        </p:attrNameLst>
                                      </p:cBhvr>
                                      <p:to>
                                        <p:strVal val="visible"/>
                                      </p:to>
                                    </p:set>
                                    <p:anim calcmode="lin" valueType="num">
                                      <p:cBhvr additive="base">
                                        <p:cTn id="7" dur="1200" fill="hold"/>
                                        <p:tgtEl>
                                          <p:spTgt spid="657"/>
                                        </p:tgtEl>
                                        <p:attrNameLst>
                                          <p:attrName>ppt_x</p:attrName>
                                        </p:attrNameLst>
                                      </p:cBhvr>
                                      <p:tavLst>
                                        <p:tav tm="0">
                                          <p:val>
                                            <p:strVal val="1+#ppt_w/2"/>
                                          </p:val>
                                        </p:tav>
                                        <p:tav tm="100000">
                                          <p:val>
                                            <p:strVal val="#ppt_x"/>
                                          </p:val>
                                        </p:tav>
                                      </p:tavLst>
                                    </p:anim>
                                    <p:anim calcmode="lin" valueType="num">
                                      <p:cBhvr additive="base">
                                        <p:cTn id="8" dur="1200" fill="hold"/>
                                        <p:tgtEl>
                                          <p:spTgt spid="65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16"/>
                                        </p:tgtEl>
                                        <p:attrNameLst>
                                          <p:attrName>style.visibility</p:attrName>
                                        </p:attrNameLst>
                                      </p:cBhvr>
                                      <p:to>
                                        <p:strVal val="visible"/>
                                      </p:to>
                                    </p:set>
                                    <p:anim calcmode="lin" valueType="num">
                                      <p:cBhvr additive="base">
                                        <p:cTn id="11" dur="1200" fill="hold"/>
                                        <p:tgtEl>
                                          <p:spTgt spid="816"/>
                                        </p:tgtEl>
                                        <p:attrNameLst>
                                          <p:attrName>ppt_x</p:attrName>
                                        </p:attrNameLst>
                                      </p:cBhvr>
                                      <p:tavLst>
                                        <p:tav tm="0">
                                          <p:val>
                                            <p:strVal val="1+#ppt_w/2"/>
                                          </p:val>
                                        </p:tav>
                                        <p:tav tm="100000">
                                          <p:val>
                                            <p:strVal val="#ppt_x"/>
                                          </p:val>
                                        </p:tav>
                                      </p:tavLst>
                                    </p:anim>
                                    <p:anim calcmode="lin" valueType="num">
                                      <p:cBhvr additive="base">
                                        <p:cTn id="12" dur="1200" fill="hold"/>
                                        <p:tgtEl>
                                          <p:spTgt spid="81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100" fill="hold"/>
                                        <p:tgtEl>
                                          <p:spTgt spid="14"/>
                                        </p:tgtEl>
                                        <p:attrNameLst>
                                          <p:attrName>ppt_x</p:attrName>
                                        </p:attrNameLst>
                                      </p:cBhvr>
                                      <p:tavLst>
                                        <p:tav tm="0">
                                          <p:val>
                                            <p:strVal val="1+#ppt_w/2"/>
                                          </p:val>
                                        </p:tav>
                                        <p:tav tm="100000">
                                          <p:val>
                                            <p:strVal val="#ppt_x"/>
                                          </p:val>
                                        </p:tav>
                                      </p:tavLst>
                                    </p:anim>
                                    <p:anim calcmode="lin" valueType="num">
                                      <p:cBhvr additive="base">
                                        <p:cTn id="16" dur="11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9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childTnLst>
                                </p:cTn>
                              </p:par>
                              <p:par>
                                <p:cTn id="20" presetID="2" presetClass="entr" presetSubtype="2" decel="10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200" fill="hold"/>
                                        <p:tgtEl>
                                          <p:spTgt spid="10"/>
                                        </p:tgtEl>
                                        <p:attrNameLst>
                                          <p:attrName>ppt_x</p:attrName>
                                        </p:attrNameLst>
                                      </p:cBhvr>
                                      <p:tavLst>
                                        <p:tav tm="0">
                                          <p:val>
                                            <p:strVal val="1+#ppt_w/2"/>
                                          </p:val>
                                        </p:tav>
                                        <p:tav tm="100000">
                                          <p:val>
                                            <p:strVal val="#ppt_x"/>
                                          </p:val>
                                        </p:tav>
                                      </p:tavLst>
                                    </p:anim>
                                    <p:anim calcmode="lin" valueType="num">
                                      <p:cBhvr additive="base">
                                        <p:cTn id="23" dur="12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16" grpId="0" animBg="1"/>
      <p:bldP spid="657" grpId="0" animBg="1"/>
      <p:bldP spid="14" grpId="0" animBg="1">
        <p:tmplLst>
          <p:tmpl>
            <p:tnLst>
              <p:par>
                <p:cTn presetID="2" presetClass="entr" presetSubtype="2" decel="10000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100" fill="hold"/>
                        <p:tgtEl>
                          <p:spTgt spid="14"/>
                        </p:tgtEl>
                        <p:attrNameLst>
                          <p:attrName>ppt_x</p:attrName>
                        </p:attrNameLst>
                      </p:cBhvr>
                      <p:tavLst>
                        <p:tav tm="0">
                          <p:val>
                            <p:strVal val="1+#ppt_w/2"/>
                          </p:val>
                        </p:tav>
                        <p:tav tm="100000">
                          <p:val>
                            <p:strVal val="#ppt_x"/>
                          </p:val>
                        </p:tav>
                      </p:tavLst>
                    </p:anim>
                    <p:anim calcmode="lin" valueType="num">
                      <p:cBhvr additive="base">
                        <p:cTn dur="1100" fill="hold"/>
                        <p:tgtEl>
                          <p:spTgt spid="1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p:ext>
  </p:extLst>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15_Gallery">
    <p:bg>
      <p:bgPr>
        <a:solidFill>
          <a:schemeClr val="bg1"/>
        </a:solidFill>
        <a:effectLst/>
      </p:bgPr>
    </p:bg>
    <p:spTree>
      <p:nvGrpSpPr>
        <p:cNvPr id="1" name=""/>
        <p:cNvGrpSpPr/>
        <p:nvPr/>
      </p:nvGrpSpPr>
      <p:grpSpPr>
        <a:xfrm>
          <a:off x="0" y="0"/>
          <a:ext cx="0" cy="0"/>
        </a:xfrm>
      </p:grpSpPr>
      <p:sp>
        <p:nvSpPr>
          <p:cNvPr id="12" name="Rectangle 11"/>
          <p:cNvSpPr/>
          <p:nvPr userDrawn="1"/>
        </p:nvSpPr>
        <p:spPr>
          <a:xfrm>
            <a:off x="2032000" y="0"/>
            <a:ext cx="22352000" cy="13716000"/>
          </a:xfrm>
          <a:prstGeom prst="rect">
            <a:avLst/>
          </a:prstGeom>
          <a:gradFill>
            <a:gsLst>
              <a:gs pos="0">
                <a:schemeClr val="tx2">
                  <a:lumMod val="40000"/>
                  <a:lumOff val="60000"/>
                </a:schemeClr>
              </a:gs>
              <a:gs pos="10000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674" name="Shape 613"/>
          <p:cNvSpPr>
            <a:spLocks noGrp="1"/>
          </p:cNvSpPr>
          <p:nvPr>
            <p:ph type="pic" sz="quarter" idx="150" hasCustomPrompt="1"/>
          </p:nvPr>
        </p:nvSpPr>
        <p:spPr>
          <a:xfrm>
            <a:off x="2032000" y="-1"/>
            <a:ext cx="10160000" cy="5697399"/>
          </a:xfrm>
          <a:prstGeom prst="rect">
            <a:avLst/>
          </a:prstGeom>
          <a:solidFill>
            <a:schemeClr val="tx1">
              <a:alpha val="10000"/>
            </a:schemeClr>
          </a:solidFill>
          <a:effectLst>
            <a:outerShdw blurRad="1270000" dist="1143000" dir="270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72" name="Текст 7"/>
          <p:cNvSpPr>
            <a:spLocks noGrp="1"/>
          </p:cNvSpPr>
          <p:nvPr>
            <p:ph type="body" sz="quarter" idx="156" hasCustomPrompt="1"/>
          </p:nvPr>
        </p:nvSpPr>
        <p:spPr>
          <a:xfrm>
            <a:off x="18322660" y="2275899"/>
            <a:ext cx="5133367" cy="1145598"/>
          </a:xfrm>
        </p:spPr>
        <p:txBody>
          <a:bodyPr tIns="0" anchor="ctr">
            <a:noAutofit/>
          </a:bodyPr>
          <a:lstStyle>
            <a:lvl1pPr algn="l">
              <a:lnSpc>
                <a:spcPct val="100000"/>
              </a:lnSpc>
              <a:spcBef>
                <a:spcPct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sp>
        <p:nvSpPr>
          <p:cNvPr id="333" name="Текст 7"/>
          <p:cNvSpPr>
            <a:spLocks noGrp="1"/>
          </p:cNvSpPr>
          <p:nvPr>
            <p:ph type="body" sz="quarter" idx="157" hasCustomPrompt="1"/>
          </p:nvPr>
        </p:nvSpPr>
        <p:spPr>
          <a:xfrm>
            <a:off x="18322660" y="3995086"/>
            <a:ext cx="5133367" cy="1145598"/>
          </a:xfrm>
        </p:spPr>
        <p:txBody>
          <a:bodyPr tIns="0" anchor="ctr">
            <a:noAutofit/>
          </a:bodyPr>
          <a:lstStyle>
            <a:lvl1pPr algn="l">
              <a:lnSpc>
                <a:spcPct val="100000"/>
              </a:lnSpc>
              <a:spcBef>
                <a:spcPct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sp>
        <p:nvSpPr>
          <p:cNvPr id="334" name="Текст 7"/>
          <p:cNvSpPr>
            <a:spLocks noGrp="1"/>
          </p:cNvSpPr>
          <p:nvPr>
            <p:ph type="body" sz="quarter" idx="158" hasCustomPrompt="1"/>
          </p:nvPr>
        </p:nvSpPr>
        <p:spPr>
          <a:xfrm>
            <a:off x="18322660" y="5714273"/>
            <a:ext cx="5133367" cy="1145598"/>
          </a:xfrm>
        </p:spPr>
        <p:txBody>
          <a:bodyPr tIns="0" anchor="ctr">
            <a:noAutofit/>
          </a:bodyPr>
          <a:lstStyle>
            <a:lvl1pPr algn="l">
              <a:lnSpc>
                <a:spcPct val="100000"/>
              </a:lnSpc>
              <a:spcBef>
                <a:spcPct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sp>
        <p:nvSpPr>
          <p:cNvPr id="335" name="Текст 7"/>
          <p:cNvSpPr>
            <a:spLocks noGrp="1"/>
          </p:cNvSpPr>
          <p:nvPr>
            <p:ph type="body" sz="quarter" idx="159" hasCustomPrompt="1"/>
          </p:nvPr>
        </p:nvSpPr>
        <p:spPr>
          <a:xfrm>
            <a:off x="18322660" y="7449490"/>
            <a:ext cx="5133367" cy="1145598"/>
          </a:xfrm>
        </p:spPr>
        <p:txBody>
          <a:bodyPr tIns="0" anchor="ctr">
            <a:noAutofit/>
          </a:bodyPr>
          <a:lstStyle>
            <a:lvl1pPr algn="l">
              <a:lnSpc>
                <a:spcPct val="100000"/>
              </a:lnSpc>
              <a:spcBef>
                <a:spcPct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sp>
        <p:nvSpPr>
          <p:cNvPr id="336" name="Текст 7"/>
          <p:cNvSpPr>
            <a:spLocks noGrp="1"/>
          </p:cNvSpPr>
          <p:nvPr>
            <p:ph type="body" sz="quarter" idx="160" hasCustomPrompt="1"/>
          </p:nvPr>
        </p:nvSpPr>
        <p:spPr>
          <a:xfrm>
            <a:off x="18322660" y="9152646"/>
            <a:ext cx="5133367" cy="1145598"/>
          </a:xfrm>
        </p:spPr>
        <p:txBody>
          <a:bodyPr tIns="0" anchor="ctr">
            <a:noAutofit/>
          </a:bodyPr>
          <a:lstStyle>
            <a:lvl1pPr algn="l">
              <a:lnSpc>
                <a:spcPct val="100000"/>
              </a:lnSpc>
              <a:spcBef>
                <a:spcPct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cxnSp>
        <p:nvCxnSpPr>
          <p:cNvPr id="3" name="Straight Connector 2"/>
          <p:cNvCxnSpPr>
            <a:stCxn id="336" idx="1"/>
          </p:cNvCxnSpPr>
          <p:nvPr userDrawn="1"/>
        </p:nvCxnSpPr>
        <p:spPr>
          <a:xfrm flipH="1">
            <a:off x="16233173" y="9725445"/>
            <a:ext cx="1728000" cy="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35" idx="1"/>
            <a:endCxn id="671" idx="3"/>
          </p:cNvCxnSpPr>
          <p:nvPr userDrawn="1"/>
        </p:nvCxnSpPr>
        <p:spPr>
          <a:xfrm flipH="1">
            <a:off x="15240153" y="8022289"/>
            <a:ext cx="2736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34" idx="1"/>
            <a:endCxn id="672" idx="3"/>
          </p:cNvCxnSpPr>
          <p:nvPr userDrawn="1"/>
        </p:nvCxnSpPr>
        <p:spPr>
          <a:xfrm flipH="1">
            <a:off x="14224929" y="6287072"/>
            <a:ext cx="3744000" cy="103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333" idx="1"/>
            <a:endCxn id="673" idx="3"/>
          </p:cNvCxnSpPr>
          <p:nvPr userDrawn="1"/>
        </p:nvCxnSpPr>
        <p:spPr>
          <a:xfrm flipH="1" flipV="1">
            <a:off x="13230671" y="4565647"/>
            <a:ext cx="4752000" cy="22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172" idx="1"/>
          </p:cNvCxnSpPr>
          <p:nvPr userDrawn="1"/>
        </p:nvCxnSpPr>
        <p:spPr>
          <a:xfrm flipH="1" flipV="1">
            <a:off x="12192000" y="2840783"/>
            <a:ext cx="5796000" cy="79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73" name="Shape 613"/>
          <p:cNvSpPr>
            <a:spLocks noGrp="1"/>
          </p:cNvSpPr>
          <p:nvPr>
            <p:ph type="pic" sz="quarter" idx="149" hasCustomPrompt="1"/>
          </p:nvPr>
        </p:nvSpPr>
        <p:spPr>
          <a:xfrm>
            <a:off x="3070672" y="1702115"/>
            <a:ext cx="10160000" cy="5727063"/>
          </a:xfrm>
          <a:prstGeom prst="rect">
            <a:avLst/>
          </a:prstGeom>
          <a:solidFill>
            <a:schemeClr val="tx1">
              <a:alpha val="10000"/>
            </a:schemeClr>
          </a:solidFill>
          <a:effectLst>
            <a:outerShdw blurRad="1270000" dist="889000" dir="270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72" name="Shape 613"/>
          <p:cNvSpPr>
            <a:spLocks noGrp="1"/>
          </p:cNvSpPr>
          <p:nvPr>
            <p:ph type="pic" sz="quarter" idx="148" hasCustomPrompt="1"/>
          </p:nvPr>
        </p:nvSpPr>
        <p:spPr>
          <a:xfrm>
            <a:off x="4109344" y="3433895"/>
            <a:ext cx="10115584" cy="5727063"/>
          </a:xfrm>
          <a:prstGeom prst="rect">
            <a:avLst/>
          </a:prstGeom>
          <a:solidFill>
            <a:schemeClr val="tx1">
              <a:alpha val="10000"/>
            </a:schemeClr>
          </a:solidFill>
          <a:effectLst>
            <a:outerShdw blurRad="1270000" dist="635000" dir="270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71" name="Shape 613"/>
          <p:cNvSpPr>
            <a:spLocks noGrp="1"/>
          </p:cNvSpPr>
          <p:nvPr>
            <p:ph type="pic" sz="quarter" idx="147" hasCustomPrompt="1"/>
          </p:nvPr>
        </p:nvSpPr>
        <p:spPr>
          <a:xfrm>
            <a:off x="5103600" y="5165675"/>
            <a:ext cx="10136554" cy="5713229"/>
          </a:xfrm>
          <a:prstGeom prst="rect">
            <a:avLst/>
          </a:prstGeom>
          <a:solidFill>
            <a:schemeClr val="tx1">
              <a:alpha val="10000"/>
            </a:schemeClr>
          </a:solidFill>
          <a:effectLst>
            <a:outerShdw blurRad="1270000" dist="381000" dir="270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70" name="Shape 613"/>
          <p:cNvSpPr>
            <a:spLocks noGrp="1"/>
          </p:cNvSpPr>
          <p:nvPr>
            <p:ph type="pic" sz="quarter" idx="146" hasCustomPrompt="1"/>
          </p:nvPr>
        </p:nvSpPr>
        <p:spPr>
          <a:xfrm>
            <a:off x="6118827" y="6883621"/>
            <a:ext cx="10114346" cy="5683649"/>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Tree>
    <p:extLst>
      <p:ext uri="{BB962C8B-B14F-4D97-AF65-F5344CB8AC3E}">
        <p14:creationId val="2066181465"/>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74"/>
                                        </p:tgtEl>
                                        <p:attrNameLst>
                                          <p:attrName>style.visibility</p:attrName>
                                        </p:attrNameLst>
                                      </p:cBhvr>
                                      <p:to>
                                        <p:strVal val="visible"/>
                                      </p:to>
                                    </p:set>
                                    <p:anim calcmode="lin" valueType="num">
                                      <p:cBhvr additive="base">
                                        <p:cTn id="7" dur="800" fill="hold"/>
                                        <p:tgtEl>
                                          <p:spTgt spid="674"/>
                                        </p:tgtEl>
                                        <p:attrNameLst>
                                          <p:attrName>ppt_x</p:attrName>
                                        </p:attrNameLst>
                                      </p:cBhvr>
                                      <p:tavLst>
                                        <p:tav tm="0">
                                          <p:val>
                                            <p:strVal val="1+#ppt_w/2"/>
                                          </p:val>
                                        </p:tav>
                                        <p:tav tm="100000">
                                          <p:val>
                                            <p:strVal val="#ppt_x"/>
                                          </p:val>
                                        </p:tav>
                                      </p:tavLst>
                                    </p:anim>
                                    <p:anim calcmode="lin" valueType="num">
                                      <p:cBhvr additive="base">
                                        <p:cTn id="8" dur="800" fill="hold"/>
                                        <p:tgtEl>
                                          <p:spTgt spid="67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339"/>
                                        </p:tgtEl>
                                        <p:attrNameLst>
                                          <p:attrName>style.visibility</p:attrName>
                                        </p:attrNameLst>
                                      </p:cBhvr>
                                      <p:to>
                                        <p:strVal val="visible"/>
                                      </p:to>
                                    </p:set>
                                    <p:anim calcmode="lin" valueType="num">
                                      <p:cBhvr additive="base">
                                        <p:cTn id="11" dur="800" fill="hold"/>
                                        <p:tgtEl>
                                          <p:spTgt spid="339"/>
                                        </p:tgtEl>
                                        <p:attrNameLst>
                                          <p:attrName>ppt_x</p:attrName>
                                        </p:attrNameLst>
                                      </p:cBhvr>
                                      <p:tavLst>
                                        <p:tav tm="0">
                                          <p:val>
                                            <p:strVal val="1+#ppt_w/2"/>
                                          </p:val>
                                        </p:tav>
                                        <p:tav tm="100000">
                                          <p:val>
                                            <p:strVal val="#ppt_x"/>
                                          </p:val>
                                        </p:tav>
                                      </p:tavLst>
                                    </p:anim>
                                    <p:anim calcmode="lin" valueType="num">
                                      <p:cBhvr additive="base">
                                        <p:cTn id="12" dur="800" fill="hold"/>
                                        <p:tgtEl>
                                          <p:spTgt spid="33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72">
                                            <p:txEl>
                                              <p:pRg st="0" end="0"/>
                                            </p:txEl>
                                          </p:spTgt>
                                        </p:tgtEl>
                                        <p:attrNameLst>
                                          <p:attrName>style.visibility</p:attrName>
                                        </p:attrNameLst>
                                      </p:cBhvr>
                                      <p:to>
                                        <p:strVal val="visible"/>
                                      </p:to>
                                    </p:set>
                                    <p:anim calcmode="lin" valueType="num">
                                      <p:cBhvr additive="base">
                                        <p:cTn id="15" dur="800" fill="hold"/>
                                        <p:tgtEl>
                                          <p:spTgt spid="172">
                                            <p:txEl>
                                              <p:pRg st="0" end="0"/>
                                            </p:txEl>
                                          </p:spTgt>
                                        </p:tgtEl>
                                        <p:attrNameLst>
                                          <p:attrName>ppt_x</p:attrName>
                                        </p:attrNameLst>
                                      </p:cBhvr>
                                      <p:tavLst>
                                        <p:tav tm="0">
                                          <p:val>
                                            <p:strVal val="1+#ppt_w/2"/>
                                          </p:val>
                                        </p:tav>
                                        <p:tav tm="100000">
                                          <p:val>
                                            <p:strVal val="#ppt_x"/>
                                          </p:val>
                                        </p:tav>
                                      </p:tavLst>
                                    </p:anim>
                                    <p:anim calcmode="lin" valueType="num">
                                      <p:cBhvr additive="base">
                                        <p:cTn id="16" dur="800" fill="hold"/>
                                        <p:tgtEl>
                                          <p:spTgt spid="1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2" presetClass="entr" presetSubtype="2" decel="100000" fill="hold" grpId="0" nodeType="clickEffect">
                                  <p:stCondLst>
                                    <p:cond delay="0"/>
                                  </p:stCondLst>
                                  <p:childTnLst>
                                    <p:set>
                                      <p:cBhvr>
                                        <p:cTn id="20" dur="1" fill="hold">
                                          <p:stCondLst>
                                            <p:cond delay="0"/>
                                          </p:stCondLst>
                                        </p:cTn>
                                        <p:tgtEl>
                                          <p:spTgt spid="673"/>
                                        </p:tgtEl>
                                        <p:attrNameLst>
                                          <p:attrName>style.visibility</p:attrName>
                                        </p:attrNameLst>
                                      </p:cBhvr>
                                      <p:to>
                                        <p:strVal val="visible"/>
                                      </p:to>
                                    </p:set>
                                    <p:anim calcmode="lin" valueType="num">
                                      <p:cBhvr additive="base">
                                        <p:cTn id="21" dur="800" fill="hold"/>
                                        <p:tgtEl>
                                          <p:spTgt spid="673"/>
                                        </p:tgtEl>
                                        <p:attrNameLst>
                                          <p:attrName>ppt_x</p:attrName>
                                        </p:attrNameLst>
                                      </p:cBhvr>
                                      <p:tavLst>
                                        <p:tav tm="0">
                                          <p:val>
                                            <p:strVal val="1+#ppt_w/2"/>
                                          </p:val>
                                        </p:tav>
                                        <p:tav tm="100000">
                                          <p:val>
                                            <p:strVal val="#ppt_x"/>
                                          </p:val>
                                        </p:tav>
                                      </p:tavLst>
                                    </p:anim>
                                    <p:anim calcmode="lin" valueType="num">
                                      <p:cBhvr additive="base">
                                        <p:cTn id="22" dur="800" fill="hold"/>
                                        <p:tgtEl>
                                          <p:spTgt spid="673"/>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0"/>
                                  </p:stCondLst>
                                  <p:childTnLst>
                                    <p:set>
                                      <p:cBhvr>
                                        <p:cTn id="24" dur="1" fill="hold">
                                          <p:stCondLst>
                                            <p:cond delay="0"/>
                                          </p:stCondLst>
                                        </p:cTn>
                                        <p:tgtEl>
                                          <p:spTgt spid="337"/>
                                        </p:tgtEl>
                                        <p:attrNameLst>
                                          <p:attrName>style.visibility</p:attrName>
                                        </p:attrNameLst>
                                      </p:cBhvr>
                                      <p:to>
                                        <p:strVal val="visible"/>
                                      </p:to>
                                    </p:set>
                                    <p:anim calcmode="lin" valueType="num">
                                      <p:cBhvr additive="base">
                                        <p:cTn id="25" dur="800" fill="hold"/>
                                        <p:tgtEl>
                                          <p:spTgt spid="337"/>
                                        </p:tgtEl>
                                        <p:attrNameLst>
                                          <p:attrName>ppt_x</p:attrName>
                                        </p:attrNameLst>
                                      </p:cBhvr>
                                      <p:tavLst>
                                        <p:tav tm="0">
                                          <p:val>
                                            <p:strVal val="1+#ppt_w/2"/>
                                          </p:val>
                                        </p:tav>
                                        <p:tav tm="100000">
                                          <p:val>
                                            <p:strVal val="#ppt_x"/>
                                          </p:val>
                                        </p:tav>
                                      </p:tavLst>
                                    </p:anim>
                                    <p:anim calcmode="lin" valueType="num">
                                      <p:cBhvr additive="base">
                                        <p:cTn id="26" dur="800" fill="hold"/>
                                        <p:tgtEl>
                                          <p:spTgt spid="337"/>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333">
                                            <p:txEl>
                                              <p:pRg st="0" end="0"/>
                                            </p:txEl>
                                          </p:spTgt>
                                        </p:tgtEl>
                                        <p:attrNameLst>
                                          <p:attrName>style.visibility</p:attrName>
                                        </p:attrNameLst>
                                      </p:cBhvr>
                                      <p:to>
                                        <p:strVal val="visible"/>
                                      </p:to>
                                    </p:set>
                                    <p:anim calcmode="lin" valueType="num">
                                      <p:cBhvr additive="base">
                                        <p:cTn id="29" dur="800" fill="hold"/>
                                        <p:tgtEl>
                                          <p:spTgt spid="333">
                                            <p:txEl>
                                              <p:pRg st="0" end="0"/>
                                            </p:txEl>
                                          </p:spTgt>
                                        </p:tgtEl>
                                        <p:attrNameLst>
                                          <p:attrName>ppt_x</p:attrName>
                                        </p:attrNameLst>
                                      </p:cBhvr>
                                      <p:tavLst>
                                        <p:tav tm="0">
                                          <p:val>
                                            <p:strVal val="1+#ppt_w/2"/>
                                          </p:val>
                                        </p:tav>
                                        <p:tav tm="100000">
                                          <p:val>
                                            <p:strVal val="#ppt_x"/>
                                          </p:val>
                                        </p:tav>
                                      </p:tavLst>
                                    </p:anim>
                                    <p:anim calcmode="lin" valueType="num">
                                      <p:cBhvr additive="base">
                                        <p:cTn id="30" dur="800" fill="hold"/>
                                        <p:tgtEl>
                                          <p:spTgt spid="3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cond evt="onBegin" delay="0">
                          <p:tn val="30"/>
                        </p:cond>
                      </p:stCondLst>
                      <p:childTnLst>
                        <p:par>
                          <p:cTn id="32" fill="hold" nodeType="afterGroup">
                            <p:stCondLst>
                              <p:cond delay="0"/>
                            </p:stCondLst>
                            <p:childTnLst>
                              <p:par>
                                <p:cTn id="33" presetID="2" presetClass="entr" presetSubtype="2" decel="100000" fill="hold" grpId="0" nodeType="clickEffect">
                                  <p:stCondLst>
                                    <p:cond delay="0"/>
                                  </p:stCondLst>
                                  <p:childTnLst>
                                    <p:set>
                                      <p:cBhvr>
                                        <p:cTn id="34" dur="1" fill="hold">
                                          <p:stCondLst>
                                            <p:cond delay="0"/>
                                          </p:stCondLst>
                                        </p:cTn>
                                        <p:tgtEl>
                                          <p:spTgt spid="672"/>
                                        </p:tgtEl>
                                        <p:attrNameLst>
                                          <p:attrName>style.visibility</p:attrName>
                                        </p:attrNameLst>
                                      </p:cBhvr>
                                      <p:to>
                                        <p:strVal val="visible"/>
                                      </p:to>
                                    </p:set>
                                    <p:anim calcmode="lin" valueType="num">
                                      <p:cBhvr additive="base">
                                        <p:cTn id="35" dur="800" fill="hold"/>
                                        <p:tgtEl>
                                          <p:spTgt spid="672"/>
                                        </p:tgtEl>
                                        <p:attrNameLst>
                                          <p:attrName>ppt_x</p:attrName>
                                        </p:attrNameLst>
                                      </p:cBhvr>
                                      <p:tavLst>
                                        <p:tav tm="0">
                                          <p:val>
                                            <p:strVal val="1+#ppt_w/2"/>
                                          </p:val>
                                        </p:tav>
                                        <p:tav tm="100000">
                                          <p:val>
                                            <p:strVal val="#ppt_x"/>
                                          </p:val>
                                        </p:tav>
                                      </p:tavLst>
                                    </p:anim>
                                    <p:anim calcmode="lin" valueType="num">
                                      <p:cBhvr additive="base">
                                        <p:cTn id="36" dur="800" fill="hold"/>
                                        <p:tgtEl>
                                          <p:spTgt spid="672"/>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1+#ppt_w/2"/>
                                          </p:val>
                                        </p:tav>
                                        <p:tav tm="100000">
                                          <p:val>
                                            <p:strVal val="#ppt_x"/>
                                          </p:val>
                                        </p:tav>
                                      </p:tavLst>
                                    </p:anim>
                                    <p:anim calcmode="lin" valueType="num">
                                      <p:cBhvr additive="base">
                                        <p:cTn id="40" dur="10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334"/>
                                        </p:tgtEl>
                                        <p:attrNameLst>
                                          <p:attrName>style.visibility</p:attrName>
                                        </p:attrNameLst>
                                      </p:cBhvr>
                                      <p:to>
                                        <p:strVal val="visible"/>
                                      </p:to>
                                    </p:set>
                                    <p:anim calcmode="lin" valueType="num">
                                      <p:cBhvr additive="base">
                                        <p:cTn id="43" dur="800" fill="hold"/>
                                        <p:tgtEl>
                                          <p:spTgt spid="334"/>
                                        </p:tgtEl>
                                        <p:attrNameLst>
                                          <p:attrName>ppt_x</p:attrName>
                                        </p:attrNameLst>
                                      </p:cBhvr>
                                      <p:tavLst>
                                        <p:tav tm="0">
                                          <p:val>
                                            <p:strVal val="1+#ppt_w/2"/>
                                          </p:val>
                                        </p:tav>
                                        <p:tav tm="100000">
                                          <p:val>
                                            <p:strVal val="#ppt_x"/>
                                          </p:val>
                                        </p:tav>
                                      </p:tavLst>
                                    </p:anim>
                                    <p:anim calcmode="lin" valueType="num">
                                      <p:cBhvr additive="base">
                                        <p:cTn id="44" dur="800" fill="hold"/>
                                        <p:tgtEl>
                                          <p:spTgt spid="33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cond evt="onBegin" delay="0">
                          <p:tn val="44"/>
                        </p:cond>
                      </p:stCondLst>
                      <p:childTnLst>
                        <p:par>
                          <p:cTn id="46" fill="hold" nodeType="afterGroup">
                            <p:stCondLst>
                              <p:cond delay="0"/>
                            </p:stCondLst>
                            <p:childTnLst>
                              <p:par>
                                <p:cTn id="47" presetID="2" presetClass="entr" presetSubtype="2" decel="100000" fill="hold" grpId="0" nodeType="clickEffect">
                                  <p:stCondLst>
                                    <p:cond delay="0"/>
                                  </p:stCondLst>
                                  <p:childTnLst>
                                    <p:set>
                                      <p:cBhvr>
                                        <p:cTn id="48" dur="1" fill="hold">
                                          <p:stCondLst>
                                            <p:cond delay="0"/>
                                          </p:stCondLst>
                                        </p:cTn>
                                        <p:tgtEl>
                                          <p:spTgt spid="671"/>
                                        </p:tgtEl>
                                        <p:attrNameLst>
                                          <p:attrName>style.visibility</p:attrName>
                                        </p:attrNameLst>
                                      </p:cBhvr>
                                      <p:to>
                                        <p:strVal val="visible"/>
                                      </p:to>
                                    </p:set>
                                    <p:anim calcmode="lin" valueType="num">
                                      <p:cBhvr additive="base">
                                        <p:cTn id="49" dur="800" fill="hold"/>
                                        <p:tgtEl>
                                          <p:spTgt spid="671"/>
                                        </p:tgtEl>
                                        <p:attrNameLst>
                                          <p:attrName>ppt_x</p:attrName>
                                        </p:attrNameLst>
                                      </p:cBhvr>
                                      <p:tavLst>
                                        <p:tav tm="0">
                                          <p:val>
                                            <p:strVal val="1+#ppt_w/2"/>
                                          </p:val>
                                        </p:tav>
                                        <p:tav tm="100000">
                                          <p:val>
                                            <p:strVal val="#ppt_x"/>
                                          </p:val>
                                        </p:tav>
                                      </p:tavLst>
                                    </p:anim>
                                    <p:anim calcmode="lin" valueType="num">
                                      <p:cBhvr additive="base">
                                        <p:cTn id="50" dur="800" fill="hold"/>
                                        <p:tgtEl>
                                          <p:spTgt spid="671"/>
                                        </p:tgtEl>
                                        <p:attrNameLst>
                                          <p:attrName>ppt_y</p:attrName>
                                        </p:attrNameLst>
                                      </p:cBhvr>
                                      <p:tavLst>
                                        <p:tav tm="0">
                                          <p:val>
                                            <p:strVal val="#ppt_y"/>
                                          </p:val>
                                        </p:tav>
                                        <p:tav tm="100000">
                                          <p:val>
                                            <p:strVal val="#ppt_y"/>
                                          </p:val>
                                        </p:tav>
                                      </p:tavLst>
                                    </p:anim>
                                  </p:childTnLst>
                                </p:cTn>
                              </p:par>
                              <p:par>
                                <p:cTn id="51" presetID="2" presetClass="entr" presetSubtype="2" decel="10000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1000" fill="hold"/>
                                        <p:tgtEl>
                                          <p:spTgt spid="6"/>
                                        </p:tgtEl>
                                        <p:attrNameLst>
                                          <p:attrName>ppt_x</p:attrName>
                                        </p:attrNameLst>
                                      </p:cBhvr>
                                      <p:tavLst>
                                        <p:tav tm="0">
                                          <p:val>
                                            <p:strVal val="1+#ppt_w/2"/>
                                          </p:val>
                                        </p:tav>
                                        <p:tav tm="100000">
                                          <p:val>
                                            <p:strVal val="#ppt_x"/>
                                          </p:val>
                                        </p:tav>
                                      </p:tavLst>
                                    </p:anim>
                                    <p:anim calcmode="lin" valueType="num">
                                      <p:cBhvr additive="base">
                                        <p:cTn id="54" dur="1000" fill="hold"/>
                                        <p:tgtEl>
                                          <p:spTgt spid="6"/>
                                        </p:tgtEl>
                                        <p:attrNameLst>
                                          <p:attrName>ppt_y</p:attrName>
                                        </p:attrNameLst>
                                      </p:cBhvr>
                                      <p:tavLst>
                                        <p:tav tm="0">
                                          <p:val>
                                            <p:strVal val="#ppt_y"/>
                                          </p:val>
                                        </p:tav>
                                        <p:tav tm="100000">
                                          <p:val>
                                            <p:strVal val="#ppt_y"/>
                                          </p:val>
                                        </p:tav>
                                      </p:tavLst>
                                    </p:anim>
                                  </p:childTnLst>
                                </p:cTn>
                              </p:par>
                              <p:par>
                                <p:cTn id="55" presetID="2" presetClass="entr" presetSubtype="2" decel="100000" fill="hold" grpId="0" nodeType="withEffect">
                                  <p:stCondLst>
                                    <p:cond delay="0"/>
                                  </p:stCondLst>
                                  <p:childTnLst>
                                    <p:set>
                                      <p:cBhvr>
                                        <p:cTn id="56" dur="1" fill="hold">
                                          <p:stCondLst>
                                            <p:cond delay="0"/>
                                          </p:stCondLst>
                                        </p:cTn>
                                        <p:tgtEl>
                                          <p:spTgt spid="335"/>
                                        </p:tgtEl>
                                        <p:attrNameLst>
                                          <p:attrName>style.visibility</p:attrName>
                                        </p:attrNameLst>
                                      </p:cBhvr>
                                      <p:to>
                                        <p:strVal val="visible"/>
                                      </p:to>
                                    </p:set>
                                    <p:anim calcmode="lin" valueType="num">
                                      <p:cBhvr additive="base">
                                        <p:cTn id="57" dur="800" fill="hold"/>
                                        <p:tgtEl>
                                          <p:spTgt spid="335"/>
                                        </p:tgtEl>
                                        <p:attrNameLst>
                                          <p:attrName>ppt_x</p:attrName>
                                        </p:attrNameLst>
                                      </p:cBhvr>
                                      <p:tavLst>
                                        <p:tav tm="0">
                                          <p:val>
                                            <p:strVal val="1+#ppt_w/2"/>
                                          </p:val>
                                        </p:tav>
                                        <p:tav tm="100000">
                                          <p:val>
                                            <p:strVal val="#ppt_x"/>
                                          </p:val>
                                        </p:tav>
                                      </p:tavLst>
                                    </p:anim>
                                    <p:anim calcmode="lin" valueType="num">
                                      <p:cBhvr additive="base">
                                        <p:cTn id="58" dur="800" fill="hold"/>
                                        <p:tgtEl>
                                          <p:spTgt spid="335"/>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cond evt="onBegin" delay="0">
                          <p:tn val="58"/>
                        </p:cond>
                      </p:stCondLst>
                      <p:childTnLst>
                        <p:par>
                          <p:cTn id="60" fill="hold" nodeType="afterGroup">
                            <p:stCondLst>
                              <p:cond delay="0"/>
                            </p:stCondLst>
                            <p:childTnLst>
                              <p:par>
                                <p:cTn id="61" presetID="2" presetClass="entr" presetSubtype="2" decel="100000" fill="hold" grpId="0" nodeType="clickEffect">
                                  <p:stCondLst>
                                    <p:cond delay="0"/>
                                  </p:stCondLst>
                                  <p:childTnLst>
                                    <p:set>
                                      <p:cBhvr>
                                        <p:cTn id="62" dur="1" fill="hold">
                                          <p:stCondLst>
                                            <p:cond delay="0"/>
                                          </p:stCondLst>
                                        </p:cTn>
                                        <p:tgtEl>
                                          <p:spTgt spid="670"/>
                                        </p:tgtEl>
                                        <p:attrNameLst>
                                          <p:attrName>style.visibility</p:attrName>
                                        </p:attrNameLst>
                                      </p:cBhvr>
                                      <p:to>
                                        <p:strVal val="visible"/>
                                      </p:to>
                                    </p:set>
                                    <p:anim calcmode="lin" valueType="num">
                                      <p:cBhvr additive="base">
                                        <p:cTn id="63" dur="800" fill="hold"/>
                                        <p:tgtEl>
                                          <p:spTgt spid="670"/>
                                        </p:tgtEl>
                                        <p:attrNameLst>
                                          <p:attrName>ppt_x</p:attrName>
                                        </p:attrNameLst>
                                      </p:cBhvr>
                                      <p:tavLst>
                                        <p:tav tm="0">
                                          <p:val>
                                            <p:strVal val="1+#ppt_w/2"/>
                                          </p:val>
                                        </p:tav>
                                        <p:tav tm="100000">
                                          <p:val>
                                            <p:strVal val="#ppt_x"/>
                                          </p:val>
                                        </p:tav>
                                      </p:tavLst>
                                    </p:anim>
                                    <p:anim calcmode="lin" valueType="num">
                                      <p:cBhvr additive="base">
                                        <p:cTn id="64" dur="800" fill="hold"/>
                                        <p:tgtEl>
                                          <p:spTgt spid="670"/>
                                        </p:tgtEl>
                                        <p:attrNameLst>
                                          <p:attrName>ppt_y</p:attrName>
                                        </p:attrNameLst>
                                      </p:cBhvr>
                                      <p:tavLst>
                                        <p:tav tm="0">
                                          <p:val>
                                            <p:strVal val="#ppt_y"/>
                                          </p:val>
                                        </p:tav>
                                        <p:tav tm="100000">
                                          <p:val>
                                            <p:strVal val="#ppt_y"/>
                                          </p:val>
                                        </p:tav>
                                      </p:tavLst>
                                    </p:anim>
                                  </p:childTnLst>
                                </p:cTn>
                              </p:par>
                              <p:par>
                                <p:cTn id="65" presetID="2" presetClass="entr" presetSubtype="2" decel="10000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800" fill="hold"/>
                                        <p:tgtEl>
                                          <p:spTgt spid="3"/>
                                        </p:tgtEl>
                                        <p:attrNameLst>
                                          <p:attrName>ppt_x</p:attrName>
                                        </p:attrNameLst>
                                      </p:cBhvr>
                                      <p:tavLst>
                                        <p:tav tm="0">
                                          <p:val>
                                            <p:strVal val="1+#ppt_w/2"/>
                                          </p:val>
                                        </p:tav>
                                        <p:tav tm="100000">
                                          <p:val>
                                            <p:strVal val="#ppt_x"/>
                                          </p:val>
                                        </p:tav>
                                      </p:tavLst>
                                    </p:anim>
                                    <p:anim calcmode="lin" valueType="num">
                                      <p:cBhvr additive="base">
                                        <p:cTn id="68" dur="800" fill="hold"/>
                                        <p:tgtEl>
                                          <p:spTgt spid="3"/>
                                        </p:tgtEl>
                                        <p:attrNameLst>
                                          <p:attrName>ppt_y</p:attrName>
                                        </p:attrNameLst>
                                      </p:cBhvr>
                                      <p:tavLst>
                                        <p:tav tm="0">
                                          <p:val>
                                            <p:strVal val="#ppt_y"/>
                                          </p:val>
                                        </p:tav>
                                        <p:tav tm="100000">
                                          <p:val>
                                            <p:strVal val="#ppt_y"/>
                                          </p:val>
                                        </p:tav>
                                      </p:tavLst>
                                    </p:anim>
                                  </p:childTnLst>
                                </p:cTn>
                              </p:par>
                              <p:par>
                                <p:cTn id="69" presetID="2" presetClass="entr" presetSubtype="2" decel="100000" fill="hold" grpId="0" nodeType="withEffect">
                                  <p:stCondLst>
                                    <p:cond delay="0"/>
                                  </p:stCondLst>
                                  <p:childTnLst>
                                    <p:set>
                                      <p:cBhvr>
                                        <p:cTn id="70" dur="1" fill="hold">
                                          <p:stCondLst>
                                            <p:cond delay="0"/>
                                          </p:stCondLst>
                                        </p:cTn>
                                        <p:tgtEl>
                                          <p:spTgt spid="336"/>
                                        </p:tgtEl>
                                        <p:attrNameLst>
                                          <p:attrName>style.visibility</p:attrName>
                                        </p:attrNameLst>
                                      </p:cBhvr>
                                      <p:to>
                                        <p:strVal val="visible"/>
                                      </p:to>
                                    </p:set>
                                    <p:anim calcmode="lin" valueType="num">
                                      <p:cBhvr additive="base">
                                        <p:cTn id="71" dur="800" fill="hold"/>
                                        <p:tgtEl>
                                          <p:spTgt spid="336"/>
                                        </p:tgtEl>
                                        <p:attrNameLst>
                                          <p:attrName>ppt_x</p:attrName>
                                        </p:attrNameLst>
                                      </p:cBhvr>
                                      <p:tavLst>
                                        <p:tav tm="0">
                                          <p:val>
                                            <p:strVal val="1+#ppt_w/2"/>
                                          </p:val>
                                        </p:tav>
                                        <p:tav tm="100000">
                                          <p:val>
                                            <p:strVal val="#ppt_x"/>
                                          </p:val>
                                        </p:tav>
                                      </p:tavLst>
                                    </p:anim>
                                    <p:anim calcmode="lin" valueType="num">
                                      <p:cBhvr additive="base">
                                        <p:cTn id="72" dur="800" fill="hold"/>
                                        <p:tgtEl>
                                          <p:spTgt spid="3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animBg="1"/>
      <p:bldP spid="172" grpId="0" build="p">
        <p:tmplLst>
          <p:tmpl lvl="1">
            <p:tnLst>
              <p:par>
                <p:cTn presetID="2" presetClass="entr" presetSubtype="2" decel="100000" fill="hold" nodeType="withEffect">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800" fill="hold"/>
                        <p:tgtEl>
                          <p:spTgt spid="172"/>
                        </p:tgtEl>
                        <p:attrNameLst>
                          <p:attrName>ppt_x</p:attrName>
                        </p:attrNameLst>
                      </p:cBhvr>
                      <p:tavLst>
                        <p:tav tm="0">
                          <p:val>
                            <p:strVal val="1+#ppt_w/2"/>
                          </p:val>
                        </p:tav>
                        <p:tav tm="100000">
                          <p:val>
                            <p:strVal val="#ppt_x"/>
                          </p:val>
                        </p:tav>
                      </p:tavLst>
                    </p:anim>
                    <p:anim calcmode="lin" valueType="num">
                      <p:cBhvr additive="base">
                        <p:cTn dur="800" fill="hold"/>
                        <p:tgtEl>
                          <p:spTgt spid="172"/>
                        </p:tgtEl>
                        <p:attrNameLst>
                          <p:attrName>ppt_y</p:attrName>
                        </p:attrNameLst>
                      </p:cBhvr>
                      <p:tavLst>
                        <p:tav tm="0">
                          <p:val>
                            <p:strVal val="#ppt_y"/>
                          </p:val>
                        </p:tav>
                        <p:tav tm="100000">
                          <p:val>
                            <p:strVal val="#ppt_y"/>
                          </p:val>
                        </p:tav>
                      </p:tavLst>
                    </p:anim>
                  </p:childTnLst>
                </p:cTn>
              </p:par>
            </p:tnLst>
          </p:tmpl>
        </p:tmplLst>
      </p:bldP>
      <p:bldP spid="333" grpId="0" build="p">
        <p:tmplLst>
          <p:tmpl lvl="1">
            <p:tnLst>
              <p:par>
                <p:cTn presetID="2" presetClass="entr" presetSubtype="2" decel="100000" fill="hold" nodeType="withEffect">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800" fill="hold"/>
                        <p:tgtEl>
                          <p:spTgt spid="333"/>
                        </p:tgtEl>
                        <p:attrNameLst>
                          <p:attrName>ppt_x</p:attrName>
                        </p:attrNameLst>
                      </p:cBhvr>
                      <p:tavLst>
                        <p:tav tm="0">
                          <p:val>
                            <p:strVal val="1+#ppt_w/2"/>
                          </p:val>
                        </p:tav>
                        <p:tav tm="100000">
                          <p:val>
                            <p:strVal val="#ppt_x"/>
                          </p:val>
                        </p:tav>
                      </p:tavLst>
                    </p:anim>
                    <p:anim calcmode="lin" valueType="num">
                      <p:cBhvr additive="base">
                        <p:cTn dur="800" fill="hold"/>
                        <p:tgtEl>
                          <p:spTgt spid="333"/>
                        </p:tgtEl>
                        <p:attrNameLst>
                          <p:attrName>ppt_y</p:attrName>
                        </p:attrNameLst>
                      </p:cBhvr>
                      <p:tavLst>
                        <p:tav tm="0">
                          <p:val>
                            <p:strVal val="#ppt_y"/>
                          </p:val>
                        </p:tav>
                        <p:tav tm="100000">
                          <p:val>
                            <p:strVal val="#ppt_y"/>
                          </p:val>
                        </p:tav>
                      </p:tavLst>
                    </p:anim>
                  </p:childTnLst>
                </p:cTn>
              </p:par>
            </p:tnLst>
          </p:tmpl>
        </p:tmplLst>
      </p:bldP>
      <p:bldP spid="334" grpId="0">
        <p:tmplLst>
          <p:tmpl>
            <p:tnLst>
              <p:par>
                <p:cTn presetID="2" presetClass="entr" presetSubtype="2" decel="100000" fill="hold" nodeType="withEffect">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800" fill="hold"/>
                        <p:tgtEl>
                          <p:spTgt spid="334"/>
                        </p:tgtEl>
                        <p:attrNameLst>
                          <p:attrName>ppt_x</p:attrName>
                        </p:attrNameLst>
                      </p:cBhvr>
                      <p:tavLst>
                        <p:tav tm="0">
                          <p:val>
                            <p:strVal val="1+#ppt_w/2"/>
                          </p:val>
                        </p:tav>
                        <p:tav tm="100000">
                          <p:val>
                            <p:strVal val="#ppt_x"/>
                          </p:val>
                        </p:tav>
                      </p:tavLst>
                    </p:anim>
                    <p:anim calcmode="lin" valueType="num">
                      <p:cBhvr additive="base">
                        <p:cTn dur="800" fill="hold"/>
                        <p:tgtEl>
                          <p:spTgt spid="334"/>
                        </p:tgtEl>
                        <p:attrNameLst>
                          <p:attrName>ppt_y</p:attrName>
                        </p:attrNameLst>
                      </p:cBhvr>
                      <p:tavLst>
                        <p:tav tm="0">
                          <p:val>
                            <p:strVal val="#ppt_y"/>
                          </p:val>
                        </p:tav>
                        <p:tav tm="100000">
                          <p:val>
                            <p:strVal val="#ppt_y"/>
                          </p:val>
                        </p:tav>
                      </p:tavLst>
                    </p:anim>
                  </p:childTnLst>
                </p:cTn>
              </p:par>
            </p:tnLst>
          </p:tmpl>
        </p:tmplLst>
      </p:bldP>
      <p:bldP spid="335" grpId="0">
        <p:tmplLst>
          <p:tmpl>
            <p:tnLst>
              <p:par>
                <p:cTn presetID="2" presetClass="entr" presetSubtype="2" decel="100000" fill="hold" nodeType="withEffect">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800" fill="hold"/>
                        <p:tgtEl>
                          <p:spTgt spid="335"/>
                        </p:tgtEl>
                        <p:attrNameLst>
                          <p:attrName>ppt_x</p:attrName>
                        </p:attrNameLst>
                      </p:cBhvr>
                      <p:tavLst>
                        <p:tav tm="0">
                          <p:val>
                            <p:strVal val="1+#ppt_w/2"/>
                          </p:val>
                        </p:tav>
                        <p:tav tm="100000">
                          <p:val>
                            <p:strVal val="#ppt_x"/>
                          </p:val>
                        </p:tav>
                      </p:tavLst>
                    </p:anim>
                    <p:anim calcmode="lin" valueType="num">
                      <p:cBhvr additive="base">
                        <p:cTn dur="800" fill="hold"/>
                        <p:tgtEl>
                          <p:spTgt spid="335"/>
                        </p:tgtEl>
                        <p:attrNameLst>
                          <p:attrName>ppt_y</p:attrName>
                        </p:attrNameLst>
                      </p:cBhvr>
                      <p:tavLst>
                        <p:tav tm="0">
                          <p:val>
                            <p:strVal val="#ppt_y"/>
                          </p:val>
                        </p:tav>
                        <p:tav tm="100000">
                          <p:val>
                            <p:strVal val="#ppt_y"/>
                          </p:val>
                        </p:tav>
                      </p:tavLst>
                    </p:anim>
                  </p:childTnLst>
                </p:cTn>
              </p:par>
            </p:tnLst>
          </p:tmpl>
        </p:tmplLst>
      </p:bldP>
      <p:bldP spid="336" grpId="0">
        <p:tmplLst>
          <p:tmpl>
            <p:tnLst>
              <p:par>
                <p:cTn presetID="2" presetClass="entr" presetSubtype="2" decel="100000" fill="hold" nodeType="withEffect">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800" fill="hold"/>
                        <p:tgtEl>
                          <p:spTgt spid="336"/>
                        </p:tgtEl>
                        <p:attrNameLst>
                          <p:attrName>ppt_x</p:attrName>
                        </p:attrNameLst>
                      </p:cBhvr>
                      <p:tavLst>
                        <p:tav tm="0">
                          <p:val>
                            <p:strVal val="1+#ppt_w/2"/>
                          </p:val>
                        </p:tav>
                        <p:tav tm="100000">
                          <p:val>
                            <p:strVal val="#ppt_x"/>
                          </p:val>
                        </p:tav>
                      </p:tavLst>
                    </p:anim>
                    <p:anim calcmode="lin" valueType="num">
                      <p:cBhvr additive="base">
                        <p:cTn dur="800" fill="hold"/>
                        <p:tgtEl>
                          <p:spTgt spid="336"/>
                        </p:tgtEl>
                        <p:attrNameLst>
                          <p:attrName>ppt_y</p:attrName>
                        </p:attrNameLst>
                      </p:cBhvr>
                      <p:tavLst>
                        <p:tav tm="0">
                          <p:val>
                            <p:strVal val="#ppt_y"/>
                          </p:val>
                        </p:tav>
                        <p:tav tm="100000">
                          <p:val>
                            <p:strVal val="#ppt_y"/>
                          </p:val>
                        </p:tav>
                      </p:tavLst>
                    </p:anim>
                  </p:childTnLst>
                </p:cTn>
              </p:par>
            </p:tnLst>
          </p:tmpl>
        </p:tmplLst>
      </p:bldP>
      <p:bldP spid="673" grpId="0" animBg="1"/>
      <p:bldP spid="672" grpId="0" animBg="1"/>
      <p:bldP spid="671" grpId="0" animBg="1"/>
      <p:bldP spid="670" grpId="0" animBg="1"/>
    </p:bldLst>
  </p:timing>
  <p:extLst mod="1">
    <p:ext uri="{DCECCB84-F9BA-43D5-87BE-67443E8EF086}">
      <p15:sldGuideLst/>
    </p:ext>
  </p:extLst>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16_Image &amp; Caption">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2" name="Rectangle 1"/>
          <p:cNvSpPr/>
          <p:nvPr userDrawn="1"/>
        </p:nvSpPr>
        <p:spPr>
          <a:xfrm>
            <a:off x="1219200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670" name="Shape 613"/>
          <p:cNvSpPr>
            <a:spLocks noGrp="1"/>
          </p:cNvSpPr>
          <p:nvPr>
            <p:ph type="pic" sz="quarter" idx="146" hasCustomPrompt="1"/>
          </p:nvPr>
        </p:nvSpPr>
        <p:spPr>
          <a:xfrm>
            <a:off x="18760649" y="7433343"/>
            <a:ext cx="3600000" cy="3600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71" name="Shape 613"/>
          <p:cNvSpPr>
            <a:spLocks noGrp="1"/>
          </p:cNvSpPr>
          <p:nvPr>
            <p:ph type="pic" sz="quarter" idx="147" hasCustomPrompt="1"/>
          </p:nvPr>
        </p:nvSpPr>
        <p:spPr>
          <a:xfrm>
            <a:off x="17631239" y="6210008"/>
            <a:ext cx="3600000" cy="3600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72" name="Shape 613"/>
          <p:cNvSpPr>
            <a:spLocks noGrp="1"/>
          </p:cNvSpPr>
          <p:nvPr>
            <p:ph type="pic" sz="quarter" idx="148" hasCustomPrompt="1"/>
          </p:nvPr>
        </p:nvSpPr>
        <p:spPr>
          <a:xfrm>
            <a:off x="16501828" y="5064493"/>
            <a:ext cx="3600000" cy="3600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73" name="Shape 613"/>
          <p:cNvSpPr>
            <a:spLocks noGrp="1"/>
          </p:cNvSpPr>
          <p:nvPr>
            <p:ph type="pic" sz="quarter" idx="149" hasCustomPrompt="1"/>
          </p:nvPr>
        </p:nvSpPr>
        <p:spPr>
          <a:xfrm>
            <a:off x="15372417" y="3755269"/>
            <a:ext cx="3600000" cy="3600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74" name="Shape 613"/>
          <p:cNvSpPr>
            <a:spLocks noGrp="1"/>
          </p:cNvSpPr>
          <p:nvPr>
            <p:ph type="pic" sz="quarter" idx="150" hasCustomPrompt="1"/>
          </p:nvPr>
        </p:nvSpPr>
        <p:spPr>
          <a:xfrm>
            <a:off x="14243007" y="2609754"/>
            <a:ext cx="3600000" cy="3600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75" name="Текст 7"/>
          <p:cNvSpPr>
            <a:spLocks noGrp="1"/>
          </p:cNvSpPr>
          <p:nvPr>
            <p:ph type="body" sz="quarter" idx="151" hasCustomPrompt="1"/>
          </p:nvPr>
        </p:nvSpPr>
        <p:spPr>
          <a:xfrm>
            <a:off x="14224000" y="1115765"/>
            <a:ext cx="8128000" cy="1142816"/>
          </a:xfrm>
        </p:spPr>
        <p:txBody>
          <a:bodyPr tIns="0" anchor="t">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835" name="Shape 41"/>
          <p:cNvSpPr>
            <a:spLocks noGrp="1"/>
          </p:cNvSpPr>
          <p:nvPr>
            <p:ph type="body" sz="quarter" idx="152" hasCustomPrompt="1"/>
          </p:nvPr>
        </p:nvSpPr>
        <p:spPr>
          <a:xfrm>
            <a:off x="14224000" y="11422443"/>
            <a:ext cx="8136649" cy="1145429"/>
          </a:xfrm>
          <a:prstGeom prst="rect">
            <a:avLst/>
          </a:prstGeom>
        </p:spPr>
        <p:txBody>
          <a:bodyPr lIns="0" tIns="0" rIns="0" bIns="0" anchor="b" anchorCtr="0">
            <a:normAutofit/>
          </a:bodyPr>
          <a:lstStyle>
            <a:lvl1pPr algn="ctr"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996" name="Текст 7"/>
          <p:cNvSpPr>
            <a:spLocks noGrp="1"/>
          </p:cNvSpPr>
          <p:nvPr>
            <p:ph type="body" sz="quarter" idx="139" hasCustomPrompt="1"/>
          </p:nvPr>
        </p:nvSpPr>
        <p:spPr>
          <a:xfrm>
            <a:off x="2032001" y="5697569"/>
            <a:ext cx="8128000" cy="229111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541235386"/>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75">
                                            <p:txEl>
                                              <p:pRg st="0" end="0"/>
                                            </p:txEl>
                                          </p:spTgt>
                                        </p:tgtEl>
                                        <p:attrNameLst>
                                          <p:attrName>style.visibility</p:attrName>
                                        </p:attrNameLst>
                                      </p:cBhvr>
                                      <p:to>
                                        <p:strVal val="visible"/>
                                      </p:to>
                                    </p:set>
                                    <p:animEffect transition="in" filter="fade">
                                      <p:cBhvr>
                                        <p:cTn id="7" dur="500"/>
                                        <p:tgtEl>
                                          <p:spTgt spid="675">
                                            <p:txEl>
                                              <p:pRg st="0" end="0"/>
                                            </p:txEl>
                                          </p:spTgt>
                                        </p:tgtEl>
                                      </p:cBhvr>
                                    </p:animEffect>
                                    <p:anim calcmode="lin" valueType="num">
                                      <p:cBhvr>
                                        <p:cTn id="8" dur="500" fill="hold"/>
                                        <p:tgtEl>
                                          <p:spTgt spid="6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75">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670"/>
                                        </p:tgtEl>
                                        <p:attrNameLst>
                                          <p:attrName>style.visibility</p:attrName>
                                        </p:attrNameLst>
                                      </p:cBhvr>
                                      <p:to>
                                        <p:strVal val="visible"/>
                                      </p:to>
                                    </p:set>
                                    <p:anim calcmode="lin" valueType="num">
                                      <p:cBhvr additive="base">
                                        <p:cTn id="12" dur="500" fill="hold"/>
                                        <p:tgtEl>
                                          <p:spTgt spid="670"/>
                                        </p:tgtEl>
                                        <p:attrNameLst>
                                          <p:attrName>ppt_x</p:attrName>
                                        </p:attrNameLst>
                                      </p:cBhvr>
                                      <p:tavLst>
                                        <p:tav tm="0">
                                          <p:val>
                                            <p:strVal val="#ppt_x"/>
                                          </p:val>
                                        </p:tav>
                                        <p:tav tm="100000">
                                          <p:val>
                                            <p:strVal val="#ppt_x"/>
                                          </p:val>
                                        </p:tav>
                                      </p:tavLst>
                                    </p:anim>
                                    <p:anim calcmode="lin" valueType="num">
                                      <p:cBhvr additive="base">
                                        <p:cTn id="13" dur="500" fill="hold"/>
                                        <p:tgtEl>
                                          <p:spTgt spid="67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100"/>
                                  </p:stCondLst>
                                  <p:childTnLst>
                                    <p:set>
                                      <p:cBhvr>
                                        <p:cTn id="15" dur="1" fill="hold">
                                          <p:stCondLst>
                                            <p:cond delay="0"/>
                                          </p:stCondLst>
                                        </p:cTn>
                                        <p:tgtEl>
                                          <p:spTgt spid="671"/>
                                        </p:tgtEl>
                                        <p:attrNameLst>
                                          <p:attrName>style.visibility</p:attrName>
                                        </p:attrNameLst>
                                      </p:cBhvr>
                                      <p:to>
                                        <p:strVal val="visible"/>
                                      </p:to>
                                    </p:set>
                                    <p:anim calcmode="lin" valueType="num">
                                      <p:cBhvr additive="base">
                                        <p:cTn id="16" dur="500" fill="hold"/>
                                        <p:tgtEl>
                                          <p:spTgt spid="671"/>
                                        </p:tgtEl>
                                        <p:attrNameLst>
                                          <p:attrName>ppt_x</p:attrName>
                                        </p:attrNameLst>
                                      </p:cBhvr>
                                      <p:tavLst>
                                        <p:tav tm="0">
                                          <p:val>
                                            <p:strVal val="#ppt_x"/>
                                          </p:val>
                                        </p:tav>
                                        <p:tav tm="100000">
                                          <p:val>
                                            <p:strVal val="#ppt_x"/>
                                          </p:val>
                                        </p:tav>
                                      </p:tavLst>
                                    </p:anim>
                                    <p:anim calcmode="lin" valueType="num">
                                      <p:cBhvr additive="base">
                                        <p:cTn id="17" dur="500" fill="hold"/>
                                        <p:tgtEl>
                                          <p:spTgt spid="67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
                                  </p:stCondLst>
                                  <p:childTnLst>
                                    <p:set>
                                      <p:cBhvr>
                                        <p:cTn id="19" dur="1" fill="hold">
                                          <p:stCondLst>
                                            <p:cond delay="0"/>
                                          </p:stCondLst>
                                        </p:cTn>
                                        <p:tgtEl>
                                          <p:spTgt spid="672"/>
                                        </p:tgtEl>
                                        <p:attrNameLst>
                                          <p:attrName>style.visibility</p:attrName>
                                        </p:attrNameLst>
                                      </p:cBhvr>
                                      <p:to>
                                        <p:strVal val="visible"/>
                                      </p:to>
                                    </p:set>
                                    <p:anim calcmode="lin" valueType="num">
                                      <p:cBhvr additive="base">
                                        <p:cTn id="20" dur="500" fill="hold"/>
                                        <p:tgtEl>
                                          <p:spTgt spid="672"/>
                                        </p:tgtEl>
                                        <p:attrNameLst>
                                          <p:attrName>ppt_x</p:attrName>
                                        </p:attrNameLst>
                                      </p:cBhvr>
                                      <p:tavLst>
                                        <p:tav tm="0">
                                          <p:val>
                                            <p:strVal val="#ppt_x"/>
                                          </p:val>
                                        </p:tav>
                                        <p:tav tm="100000">
                                          <p:val>
                                            <p:strVal val="#ppt_x"/>
                                          </p:val>
                                        </p:tav>
                                      </p:tavLst>
                                    </p:anim>
                                    <p:anim calcmode="lin" valueType="num">
                                      <p:cBhvr additive="base">
                                        <p:cTn id="21" dur="500" fill="hold"/>
                                        <p:tgtEl>
                                          <p:spTgt spid="67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300"/>
                                  </p:stCondLst>
                                  <p:childTnLst>
                                    <p:set>
                                      <p:cBhvr>
                                        <p:cTn id="23" dur="1" fill="hold">
                                          <p:stCondLst>
                                            <p:cond delay="0"/>
                                          </p:stCondLst>
                                        </p:cTn>
                                        <p:tgtEl>
                                          <p:spTgt spid="673"/>
                                        </p:tgtEl>
                                        <p:attrNameLst>
                                          <p:attrName>style.visibility</p:attrName>
                                        </p:attrNameLst>
                                      </p:cBhvr>
                                      <p:to>
                                        <p:strVal val="visible"/>
                                      </p:to>
                                    </p:set>
                                    <p:anim calcmode="lin" valueType="num">
                                      <p:cBhvr additive="base">
                                        <p:cTn id="24" dur="500" fill="hold"/>
                                        <p:tgtEl>
                                          <p:spTgt spid="673"/>
                                        </p:tgtEl>
                                        <p:attrNameLst>
                                          <p:attrName>ppt_x</p:attrName>
                                        </p:attrNameLst>
                                      </p:cBhvr>
                                      <p:tavLst>
                                        <p:tav tm="0">
                                          <p:val>
                                            <p:strVal val="#ppt_x"/>
                                          </p:val>
                                        </p:tav>
                                        <p:tav tm="100000">
                                          <p:val>
                                            <p:strVal val="#ppt_x"/>
                                          </p:val>
                                        </p:tav>
                                      </p:tavLst>
                                    </p:anim>
                                    <p:anim calcmode="lin" valueType="num">
                                      <p:cBhvr additive="base">
                                        <p:cTn id="25" dur="500" fill="hold"/>
                                        <p:tgtEl>
                                          <p:spTgt spid="6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674"/>
                                        </p:tgtEl>
                                        <p:attrNameLst>
                                          <p:attrName>style.visibility</p:attrName>
                                        </p:attrNameLst>
                                      </p:cBhvr>
                                      <p:to>
                                        <p:strVal val="visible"/>
                                      </p:to>
                                    </p:set>
                                    <p:anim calcmode="lin" valueType="num">
                                      <p:cBhvr additive="base">
                                        <p:cTn id="28" dur="500" fill="hold"/>
                                        <p:tgtEl>
                                          <p:spTgt spid="674"/>
                                        </p:tgtEl>
                                        <p:attrNameLst>
                                          <p:attrName>ppt_x</p:attrName>
                                        </p:attrNameLst>
                                      </p:cBhvr>
                                      <p:tavLst>
                                        <p:tav tm="0">
                                          <p:val>
                                            <p:strVal val="#ppt_x"/>
                                          </p:val>
                                        </p:tav>
                                        <p:tav tm="100000">
                                          <p:val>
                                            <p:strVal val="#ppt_x"/>
                                          </p:val>
                                        </p:tav>
                                      </p:tavLst>
                                    </p:anim>
                                    <p:anim calcmode="lin" valueType="num">
                                      <p:cBhvr additive="base">
                                        <p:cTn id="29" dur="500" fill="hold"/>
                                        <p:tgtEl>
                                          <p:spTgt spid="674"/>
                                        </p:tgtEl>
                                        <p:attrNameLst>
                                          <p:attrName>ppt_y</p:attrName>
                                        </p:attrNameLst>
                                      </p:cBhvr>
                                      <p:tavLst>
                                        <p:tav tm="0">
                                          <p:val>
                                            <p:strVal val="1+#ppt_h/2"/>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835">
                                            <p:txEl>
                                              <p:pRg st="0" end="0"/>
                                            </p:txEl>
                                          </p:spTgt>
                                        </p:tgtEl>
                                        <p:attrNameLst>
                                          <p:attrName>style.visibility</p:attrName>
                                        </p:attrNameLst>
                                      </p:cBhvr>
                                      <p:to>
                                        <p:strVal val="visible"/>
                                      </p:to>
                                    </p:set>
                                    <p:animEffect transition="in" filter="fade">
                                      <p:cBhvr>
                                        <p:cTn id="32" dur="800"/>
                                        <p:tgtEl>
                                          <p:spTgt spid="835">
                                            <p:txEl>
                                              <p:pRg st="0" end="0"/>
                                            </p:txEl>
                                          </p:spTgt>
                                        </p:tgtEl>
                                      </p:cBhvr>
                                    </p:animEffect>
                                    <p:anim calcmode="lin" valueType="num">
                                      <p:cBhvr>
                                        <p:cTn id="33" dur="800" fill="hold"/>
                                        <p:tgtEl>
                                          <p:spTgt spid="835">
                                            <p:txEl>
                                              <p:pRg st="0" end="0"/>
                                            </p:txEl>
                                          </p:spTgt>
                                        </p:tgtEl>
                                        <p:attrNameLst>
                                          <p:attrName>ppt_x</p:attrName>
                                        </p:attrNameLst>
                                      </p:cBhvr>
                                      <p:tavLst>
                                        <p:tav tm="0">
                                          <p:val>
                                            <p:strVal val="#ppt_x"/>
                                          </p:val>
                                        </p:tav>
                                        <p:tav tm="100000">
                                          <p:val>
                                            <p:strVal val="#ppt_x"/>
                                          </p:val>
                                        </p:tav>
                                      </p:tavLst>
                                    </p:anim>
                                    <p:anim calcmode="lin" valueType="num">
                                      <p:cBhvr>
                                        <p:cTn id="34" dur="800" fill="hold"/>
                                        <p:tgtEl>
                                          <p:spTgt spid="835">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996">
                                            <p:txEl>
                                              <p:pRg st="0" end="0"/>
                                            </p:txEl>
                                          </p:spTgt>
                                        </p:tgtEl>
                                        <p:attrNameLst>
                                          <p:attrName>style.visibility</p:attrName>
                                        </p:attrNameLst>
                                      </p:cBhvr>
                                      <p:to>
                                        <p:strVal val="visible"/>
                                      </p:to>
                                    </p:set>
                                    <p:animEffect transition="in" filter="fade">
                                      <p:cBhvr>
                                        <p:cTn id="37" dur="500"/>
                                        <p:tgtEl>
                                          <p:spTgt spid="9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 grpId="0" animBg="1"/>
      <p:bldP spid="671" grpId="0" animBg="1"/>
      <p:bldP spid="672" grpId="0" animBg="1"/>
      <p:bldP spid="673" grpId="0" animBg="1"/>
      <p:bldP spid="674" grpId="0" animBg="1"/>
      <p:bldP spid="675" grpId="0" build="p">
        <p:tmplLst>
          <p:tmpl lvl="1">
            <p:tnLst>
              <p:par>
                <p:cTn presetID="42" presetClass="entr" presetSubtype="0" fill="hold" nodeType="withEffect">
                  <p:stCondLst>
                    <p:cond delay="0"/>
                  </p:stCondLst>
                  <p:childTnLst>
                    <p:set>
                      <p:cBhvr>
                        <p:cTn dur="1" fill="hold">
                          <p:stCondLst>
                            <p:cond delay="0"/>
                          </p:stCondLst>
                        </p:cTn>
                        <p:tgtEl>
                          <p:spTgt spid="675"/>
                        </p:tgtEl>
                        <p:attrNameLst>
                          <p:attrName>style.visibility</p:attrName>
                        </p:attrNameLst>
                      </p:cBhvr>
                      <p:to>
                        <p:strVal val="visible"/>
                      </p:to>
                    </p:set>
                    <p:animEffect transition="in" filter="fade">
                      <p:cBhvr>
                        <p:cTn dur="500"/>
                        <p:tgtEl>
                          <p:spTgt spid="675"/>
                        </p:tgtEl>
                      </p:cBhvr>
                    </p:animEffect>
                    <p:anim calcmode="lin" valueType="num">
                      <p:cBhvr>
                        <p:cTn dur="500" fill="hold"/>
                        <p:tgtEl>
                          <p:spTgt spid="675"/>
                        </p:tgtEl>
                        <p:attrNameLst>
                          <p:attrName>ppt_x</p:attrName>
                        </p:attrNameLst>
                      </p:cBhvr>
                      <p:tavLst>
                        <p:tav tm="0">
                          <p:val>
                            <p:strVal val="#ppt_x"/>
                          </p:val>
                        </p:tav>
                        <p:tav tm="100000">
                          <p:val>
                            <p:strVal val="#ppt_x"/>
                          </p:val>
                        </p:tav>
                      </p:tavLst>
                    </p:anim>
                    <p:anim calcmode="lin" valueType="num">
                      <p:cBhvr>
                        <p:cTn dur="500" fill="hold"/>
                        <p:tgtEl>
                          <p:spTgt spid="675"/>
                        </p:tgtEl>
                        <p:attrNameLst>
                          <p:attrName>ppt_y</p:attrName>
                        </p:attrNameLst>
                      </p:cBhvr>
                      <p:tavLst>
                        <p:tav tm="0">
                          <p:val>
                            <p:strVal val="#ppt_y+.1"/>
                          </p:val>
                        </p:tav>
                        <p:tav tm="100000">
                          <p:val>
                            <p:strVal val="#ppt_y"/>
                          </p:val>
                        </p:tav>
                      </p:tavLst>
                    </p:anim>
                  </p:childTnLst>
                </p:cTn>
              </p:par>
            </p:tnLst>
          </p:tmpl>
        </p:tmplLst>
      </p:bldP>
      <p:bldP spid="835" grpId="0" build="p">
        <p:tmplLst>
          <p:tmpl lvl="1">
            <p:tnLst>
              <p:par>
                <p:cTn presetID="42" presetClass="entr" presetSubtype="0" fill="hold" nodeType="withEffect">
                  <p:stCondLst>
                    <p:cond delay="200"/>
                  </p:stCondLst>
                  <p:childTnLst>
                    <p:set>
                      <p:cBhvr>
                        <p:cTn dur="1" fill="hold">
                          <p:stCondLst>
                            <p:cond delay="0"/>
                          </p:stCondLst>
                        </p:cTn>
                        <p:tgtEl>
                          <p:spTgt spid="835"/>
                        </p:tgtEl>
                        <p:attrNameLst>
                          <p:attrName>style.visibility</p:attrName>
                        </p:attrNameLst>
                      </p:cBhvr>
                      <p:to>
                        <p:strVal val="visible"/>
                      </p:to>
                    </p:set>
                    <p:animEffect transition="in" filter="fade">
                      <p:cBhvr>
                        <p:cTn dur="800"/>
                        <p:tgtEl>
                          <p:spTgt spid="835"/>
                        </p:tgtEl>
                      </p:cBhvr>
                    </p:animEffect>
                    <p:anim calcmode="lin" valueType="num">
                      <p:cBhvr>
                        <p:cTn dur="800" fill="hold"/>
                        <p:tgtEl>
                          <p:spTgt spid="835"/>
                        </p:tgtEl>
                        <p:attrNameLst>
                          <p:attrName>ppt_x</p:attrName>
                        </p:attrNameLst>
                      </p:cBhvr>
                      <p:tavLst>
                        <p:tav tm="0">
                          <p:val>
                            <p:strVal val="#ppt_x"/>
                          </p:val>
                        </p:tav>
                        <p:tav tm="100000">
                          <p:val>
                            <p:strVal val="#ppt_x"/>
                          </p:val>
                        </p:tav>
                      </p:tavLst>
                    </p:anim>
                    <p:anim calcmode="lin" valueType="num">
                      <p:cBhvr>
                        <p:cTn dur="800" fill="hold"/>
                        <p:tgtEl>
                          <p:spTgt spid="835"/>
                        </p:tgtEl>
                        <p:attrNameLst>
                          <p:attrName>ppt_y</p:attrName>
                        </p:attrNameLst>
                      </p:cBhvr>
                      <p:tavLst>
                        <p:tav tm="0">
                          <p:val>
                            <p:strVal val="#ppt_y+.1"/>
                          </p:val>
                        </p:tav>
                        <p:tav tm="100000">
                          <p:val>
                            <p:strVal val="#ppt_y"/>
                          </p:val>
                        </p:tav>
                      </p:tavLst>
                    </p:anim>
                  </p:childTnLst>
                </p:cTn>
              </p:par>
            </p:tnLst>
          </p:tmpl>
        </p:tmplLst>
      </p:bldP>
      <p:bldP spid="996" grpId="0" build="p">
        <p:tmplLst>
          <p:tmpl lvl="1">
            <p:tnLst>
              <p:par>
                <p:cTn presetID="10" presetClass="entr" presetSubtype="0" fill="hold" nodeType="withEffect">
                  <p:stCondLst>
                    <p:cond delay="0"/>
                  </p:stCondLst>
                  <p:childTnLst>
                    <p:set>
                      <p:cBhvr>
                        <p:cTn dur="1" fill="hold">
                          <p:stCondLst>
                            <p:cond delay="0"/>
                          </p:stCondLst>
                        </p:cTn>
                        <p:tgtEl>
                          <p:spTgt spid="996"/>
                        </p:tgtEl>
                        <p:attrNameLst>
                          <p:attrName>style.visibility</p:attrName>
                        </p:attrNameLst>
                      </p:cBhvr>
                      <p:to>
                        <p:strVal val="visible"/>
                      </p:to>
                    </p:set>
                    <p:animEffect transition="in" filter="fade">
                      <p:cBhvr>
                        <p:cTn dur="500"/>
                        <p:tgtEl>
                          <p:spTgt spid="996"/>
                        </p:tgtEl>
                      </p:cBhvr>
                    </p:animEffect>
                  </p:childTnLst>
                </p:cTn>
              </p:par>
            </p:tnLst>
          </p:tmpl>
        </p:tmplLst>
      </p:bldP>
    </p:bldLst>
  </p:timing>
  <p:extLst mod="1">
    <p:ext uri="{DCECCB84-F9BA-43D5-87BE-67443E8EF086}">
      <p15:sldGuideLst/>
    </p:ext>
  </p:extLst>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001">
    <p:spTree>
      <p:nvGrpSpPr>
        <p:cNvPr id="1" name=""/>
        <p:cNvGrpSpPr/>
        <p:nvPr/>
      </p:nvGrpSpPr>
      <p:grpSpPr>
        <a:xfrm>
          <a:off x="0" y="0"/>
          <a:ext cx="0" cy="0"/>
        </a:xfrm>
      </p:grpSpPr>
      <p:sp>
        <p:nvSpPr>
          <p:cNvPr id="11" name="Заголовок 2"/>
          <p:cNvSpPr>
            <a:spLocks noGrp="1"/>
          </p:cNvSpPr>
          <p:nvPr>
            <p:ph type="title" hasCustomPrompt="1"/>
          </p:nvPr>
        </p:nvSpPr>
        <p:spPr>
          <a:xfrm>
            <a:off x="2032000" y="3406539"/>
            <a:ext cx="20320000" cy="6873002"/>
          </a:xfrm>
          <a:effectLst/>
        </p:spPr>
        <p:txBody>
          <a:bodyPr tIns="0" bIns="91440" anchor="ctr" anchorCtr="0"/>
          <a:lstStyle>
            <a:lvl1pPr algn="ctr">
              <a:lnSpc>
                <a:spcPct val="150000"/>
              </a:lnSpc>
              <a:defRPr sz="12800" kern="3000" spc="3999" baseline="0"/>
            </a:lvl1pPr>
          </a:lstStyle>
          <a:p>
            <a:r>
              <a:rPr lang="en-US"/>
              <a:t>INTRO</a:t>
            </a:r>
          </a:p>
        </p:txBody>
      </p:sp>
      <p:sp>
        <p:nvSpPr>
          <p:cNvPr id="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670482295"/>
      </p:ext>
    </p:extLst>
  </p:cSld>
  <p:clrMapOvr>
    <a:masterClrMapping/>
  </p:clrMapOvr>
  <mc:AlternateContent>
    <mc:Choice Requires="p14">
      <p:transition spd="slow" p14:dur="1300">
        <p14:pan dir="u"/>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17_Content &amp; Image">
    <p:bg>
      <p:bgPr>
        <a:solidFill>
          <a:schemeClr val="bg1"/>
        </a:solidFill>
        <a:effectLst/>
      </p:bgPr>
    </p:bg>
    <p:spTree>
      <p:nvGrpSpPr>
        <p:cNvPr id="1" name=""/>
        <p:cNvGrpSpPr/>
        <p:nvPr/>
      </p:nvGrpSpPr>
      <p:grpSpPr>
        <a:xfrm>
          <a:off x="0" y="0"/>
          <a:ext cx="0" cy="0"/>
        </a:xfrm>
      </p:grpSpPr>
      <p:sp>
        <p:nvSpPr>
          <p:cNvPr id="16" name="Shape 613"/>
          <p:cNvSpPr>
            <a:spLocks noGrp="1"/>
          </p:cNvSpPr>
          <p:nvPr>
            <p:ph type="pic" sz="quarter" idx="53" hasCustomPrompt="1"/>
          </p:nvPr>
        </p:nvSpPr>
        <p:spPr>
          <a:xfrm>
            <a:off x="18273212" y="3"/>
            <a:ext cx="2028585" cy="6842995"/>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5" name="Shape 613"/>
          <p:cNvSpPr>
            <a:spLocks noGrp="1"/>
          </p:cNvSpPr>
          <p:nvPr>
            <p:ph type="pic" sz="quarter" idx="52" hasCustomPrompt="1"/>
          </p:nvPr>
        </p:nvSpPr>
        <p:spPr>
          <a:xfrm>
            <a:off x="20301800" y="4"/>
            <a:ext cx="2028585" cy="6842994"/>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2" name="Shape 613"/>
          <p:cNvSpPr>
            <a:spLocks noGrp="1"/>
          </p:cNvSpPr>
          <p:nvPr>
            <p:ph type="pic" sz="quarter" idx="13" hasCustomPrompt="1"/>
          </p:nvPr>
        </p:nvSpPr>
        <p:spPr>
          <a:xfrm>
            <a:off x="22330384" y="3"/>
            <a:ext cx="2052000" cy="6842995"/>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71" name="Shape 613"/>
          <p:cNvSpPr>
            <a:spLocks noGrp="1"/>
          </p:cNvSpPr>
          <p:nvPr>
            <p:ph type="pic" sz="quarter" idx="54" hasCustomPrompt="1"/>
          </p:nvPr>
        </p:nvSpPr>
        <p:spPr>
          <a:xfrm>
            <a:off x="12187444" y="3"/>
            <a:ext cx="2028589" cy="6842995"/>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2" name="Shape 613"/>
          <p:cNvSpPr>
            <a:spLocks noGrp="1"/>
          </p:cNvSpPr>
          <p:nvPr>
            <p:ph type="pic" sz="quarter" idx="55" hasCustomPrompt="1"/>
          </p:nvPr>
        </p:nvSpPr>
        <p:spPr>
          <a:xfrm>
            <a:off x="14216033" y="4"/>
            <a:ext cx="2028589" cy="6842994"/>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3" name="Shape 613"/>
          <p:cNvSpPr>
            <a:spLocks noGrp="1"/>
          </p:cNvSpPr>
          <p:nvPr>
            <p:ph type="pic" sz="quarter" idx="56" hasCustomPrompt="1"/>
          </p:nvPr>
        </p:nvSpPr>
        <p:spPr>
          <a:xfrm>
            <a:off x="16244622" y="3"/>
            <a:ext cx="2028589" cy="6842995"/>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4" name="Shape 613"/>
          <p:cNvSpPr>
            <a:spLocks noGrp="1"/>
          </p:cNvSpPr>
          <p:nvPr>
            <p:ph type="pic" sz="quarter" idx="57" hasCustomPrompt="1"/>
          </p:nvPr>
        </p:nvSpPr>
        <p:spPr>
          <a:xfrm>
            <a:off x="6101677" y="3"/>
            <a:ext cx="2028589" cy="6842995"/>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5" name="Shape 613"/>
          <p:cNvSpPr>
            <a:spLocks noGrp="1"/>
          </p:cNvSpPr>
          <p:nvPr>
            <p:ph type="pic" sz="quarter" idx="58" hasCustomPrompt="1"/>
          </p:nvPr>
        </p:nvSpPr>
        <p:spPr>
          <a:xfrm>
            <a:off x="8130266" y="4"/>
            <a:ext cx="2028589" cy="6842994"/>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6" name="Shape 613"/>
          <p:cNvSpPr>
            <a:spLocks noGrp="1"/>
          </p:cNvSpPr>
          <p:nvPr>
            <p:ph type="pic" sz="quarter" idx="59" hasCustomPrompt="1"/>
          </p:nvPr>
        </p:nvSpPr>
        <p:spPr>
          <a:xfrm>
            <a:off x="10158855" y="3"/>
            <a:ext cx="2028589" cy="6842995"/>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8" name="Shape 613"/>
          <p:cNvSpPr>
            <a:spLocks noGrp="1"/>
          </p:cNvSpPr>
          <p:nvPr>
            <p:ph type="pic" sz="quarter" idx="61" hasCustomPrompt="1"/>
          </p:nvPr>
        </p:nvSpPr>
        <p:spPr>
          <a:xfrm>
            <a:off x="2044499" y="4"/>
            <a:ext cx="2028589" cy="6842994"/>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9" name="Shape 613"/>
          <p:cNvSpPr>
            <a:spLocks noGrp="1"/>
          </p:cNvSpPr>
          <p:nvPr>
            <p:ph type="pic" sz="quarter" idx="62" hasCustomPrompt="1"/>
          </p:nvPr>
        </p:nvSpPr>
        <p:spPr>
          <a:xfrm>
            <a:off x="4073088" y="3"/>
            <a:ext cx="2028589" cy="6842995"/>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91" name="Shape 17"/>
          <p:cNvSpPr>
            <a:spLocks noGrp="1"/>
          </p:cNvSpPr>
          <p:nvPr>
            <p:ph type="body" sz="quarter" idx="63" hasCustomPrompt="1"/>
          </p:nvPr>
        </p:nvSpPr>
        <p:spPr>
          <a:xfrm>
            <a:off x="2032001" y="7957244"/>
            <a:ext cx="8137980" cy="4613156"/>
          </a:xfrm>
          <a:prstGeom prst="rect">
            <a:avLst/>
          </a:prstGeom>
        </p:spPr>
        <p:txBody>
          <a:bodyPr wrap="square" lIns="0" tIns="0" rIns="0" bIns="0" anchor="ctr" anchorCtr="0">
            <a:normAutofit/>
          </a:bodyPr>
          <a:lstStyle>
            <a:lvl1pPr algn="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92" name="Shape 41"/>
          <p:cNvSpPr>
            <a:spLocks noGrp="1"/>
          </p:cNvSpPr>
          <p:nvPr>
            <p:ph type="body" sz="quarter" idx="141" hasCustomPrompt="1"/>
          </p:nvPr>
        </p:nvSpPr>
        <p:spPr>
          <a:xfrm>
            <a:off x="12173609" y="7957244"/>
            <a:ext cx="10198039" cy="4613156"/>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Tree>
    <p:extLst>
      <p:ext uri="{BB962C8B-B14F-4D97-AF65-F5344CB8AC3E}">
        <p14:creationId val="2744400353"/>
      </p:ext>
    </p:extLst>
  </p:cSld>
  <p:clrMapOvr>
    <a:masterClrMapping/>
  </p:clrMapOvr>
  <mc:AlternateContent>
    <mc:Choice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00" fill="hold"/>
                                        <p:tgtEl>
                                          <p:spTgt spid="16"/>
                                        </p:tgtEl>
                                        <p:attrNameLst>
                                          <p:attrName>ppt_x</p:attrName>
                                        </p:attrNameLst>
                                      </p:cBhvr>
                                      <p:tavLst>
                                        <p:tav tm="0">
                                          <p:val>
                                            <p:strVal val="1+#ppt_w/2"/>
                                          </p:val>
                                        </p:tav>
                                        <p:tav tm="100000">
                                          <p:val>
                                            <p:strVal val="#ppt_x"/>
                                          </p:val>
                                        </p:tav>
                                      </p:tavLst>
                                    </p:anim>
                                    <p:anim calcmode="lin" valueType="num">
                                      <p:cBhvr additive="base">
                                        <p:cTn id="8" dur="12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800" fill="hold"/>
                                        <p:tgtEl>
                                          <p:spTgt spid="12"/>
                                        </p:tgtEl>
                                        <p:attrNameLst>
                                          <p:attrName>ppt_x</p:attrName>
                                        </p:attrNameLst>
                                      </p:cBhvr>
                                      <p:tavLst>
                                        <p:tav tm="0">
                                          <p:val>
                                            <p:strVal val="1+#ppt_w/2"/>
                                          </p:val>
                                        </p:tav>
                                        <p:tav tm="100000">
                                          <p:val>
                                            <p:strVal val="#ppt_x"/>
                                          </p:val>
                                        </p:tav>
                                      </p:tavLst>
                                    </p:anim>
                                    <p:anim calcmode="lin" valueType="num">
                                      <p:cBhvr additive="base">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71"/>
                                        </p:tgtEl>
                                        <p:attrNameLst>
                                          <p:attrName>style.visibility</p:attrName>
                                        </p:attrNameLst>
                                      </p:cBhvr>
                                      <p:to>
                                        <p:strVal val="visible"/>
                                      </p:to>
                                    </p:set>
                                    <p:anim calcmode="lin" valueType="num">
                                      <p:cBhvr additive="base">
                                        <p:cTn id="19" dur="1200" fill="hold"/>
                                        <p:tgtEl>
                                          <p:spTgt spid="171"/>
                                        </p:tgtEl>
                                        <p:attrNameLst>
                                          <p:attrName>ppt_x</p:attrName>
                                        </p:attrNameLst>
                                      </p:cBhvr>
                                      <p:tavLst>
                                        <p:tav tm="0">
                                          <p:val>
                                            <p:strVal val="1+#ppt_w/2"/>
                                          </p:val>
                                        </p:tav>
                                        <p:tav tm="100000">
                                          <p:val>
                                            <p:strVal val="#ppt_x"/>
                                          </p:val>
                                        </p:tav>
                                      </p:tavLst>
                                    </p:anim>
                                    <p:anim calcmode="lin" valueType="num">
                                      <p:cBhvr additive="base">
                                        <p:cTn id="20" dur="1200" fill="hold"/>
                                        <p:tgtEl>
                                          <p:spTgt spid="171"/>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172"/>
                                        </p:tgtEl>
                                        <p:attrNameLst>
                                          <p:attrName>style.visibility</p:attrName>
                                        </p:attrNameLst>
                                      </p:cBhvr>
                                      <p:to>
                                        <p:strVal val="visible"/>
                                      </p:to>
                                    </p:set>
                                    <p:anim calcmode="lin" valueType="num">
                                      <p:cBhvr additive="base">
                                        <p:cTn id="23" dur="1000" fill="hold"/>
                                        <p:tgtEl>
                                          <p:spTgt spid="172"/>
                                        </p:tgtEl>
                                        <p:attrNameLst>
                                          <p:attrName>ppt_x</p:attrName>
                                        </p:attrNameLst>
                                      </p:cBhvr>
                                      <p:tavLst>
                                        <p:tav tm="0">
                                          <p:val>
                                            <p:strVal val="1+#ppt_w/2"/>
                                          </p:val>
                                        </p:tav>
                                        <p:tav tm="100000">
                                          <p:val>
                                            <p:strVal val="#ppt_x"/>
                                          </p:val>
                                        </p:tav>
                                      </p:tavLst>
                                    </p:anim>
                                    <p:anim calcmode="lin" valueType="num">
                                      <p:cBhvr additive="base">
                                        <p:cTn id="24" dur="1000" fill="hold"/>
                                        <p:tgtEl>
                                          <p:spTgt spid="17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173"/>
                                        </p:tgtEl>
                                        <p:attrNameLst>
                                          <p:attrName>style.visibility</p:attrName>
                                        </p:attrNameLst>
                                      </p:cBhvr>
                                      <p:to>
                                        <p:strVal val="visible"/>
                                      </p:to>
                                    </p:set>
                                    <p:anim calcmode="lin" valueType="num">
                                      <p:cBhvr additive="base">
                                        <p:cTn id="27" dur="800" fill="hold"/>
                                        <p:tgtEl>
                                          <p:spTgt spid="173"/>
                                        </p:tgtEl>
                                        <p:attrNameLst>
                                          <p:attrName>ppt_x</p:attrName>
                                        </p:attrNameLst>
                                      </p:cBhvr>
                                      <p:tavLst>
                                        <p:tav tm="0">
                                          <p:val>
                                            <p:strVal val="1+#ppt_w/2"/>
                                          </p:val>
                                        </p:tav>
                                        <p:tav tm="100000">
                                          <p:val>
                                            <p:strVal val="#ppt_x"/>
                                          </p:val>
                                        </p:tav>
                                      </p:tavLst>
                                    </p:anim>
                                    <p:anim calcmode="lin" valueType="num">
                                      <p:cBhvr additive="base">
                                        <p:cTn id="28" dur="800" fill="hold"/>
                                        <p:tgtEl>
                                          <p:spTgt spid="17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174"/>
                                        </p:tgtEl>
                                        <p:attrNameLst>
                                          <p:attrName>style.visibility</p:attrName>
                                        </p:attrNameLst>
                                      </p:cBhvr>
                                      <p:to>
                                        <p:strVal val="visible"/>
                                      </p:to>
                                    </p:set>
                                    <p:anim calcmode="lin" valueType="num">
                                      <p:cBhvr additive="base">
                                        <p:cTn id="31" dur="1200" fill="hold"/>
                                        <p:tgtEl>
                                          <p:spTgt spid="174"/>
                                        </p:tgtEl>
                                        <p:attrNameLst>
                                          <p:attrName>ppt_x</p:attrName>
                                        </p:attrNameLst>
                                      </p:cBhvr>
                                      <p:tavLst>
                                        <p:tav tm="0">
                                          <p:val>
                                            <p:strVal val="1+#ppt_w/2"/>
                                          </p:val>
                                        </p:tav>
                                        <p:tav tm="100000">
                                          <p:val>
                                            <p:strVal val="#ppt_x"/>
                                          </p:val>
                                        </p:tav>
                                      </p:tavLst>
                                    </p:anim>
                                    <p:anim calcmode="lin" valueType="num">
                                      <p:cBhvr additive="base">
                                        <p:cTn id="32" dur="1200" fill="hold"/>
                                        <p:tgtEl>
                                          <p:spTgt spid="174"/>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0"/>
                                  </p:stCondLst>
                                  <p:childTnLst>
                                    <p:set>
                                      <p:cBhvr>
                                        <p:cTn id="34" dur="1" fill="hold">
                                          <p:stCondLst>
                                            <p:cond delay="0"/>
                                          </p:stCondLst>
                                        </p:cTn>
                                        <p:tgtEl>
                                          <p:spTgt spid="175"/>
                                        </p:tgtEl>
                                        <p:attrNameLst>
                                          <p:attrName>style.visibility</p:attrName>
                                        </p:attrNameLst>
                                      </p:cBhvr>
                                      <p:to>
                                        <p:strVal val="visible"/>
                                      </p:to>
                                    </p:set>
                                    <p:anim calcmode="lin" valueType="num">
                                      <p:cBhvr additive="base">
                                        <p:cTn id="35" dur="1000" fill="hold"/>
                                        <p:tgtEl>
                                          <p:spTgt spid="175"/>
                                        </p:tgtEl>
                                        <p:attrNameLst>
                                          <p:attrName>ppt_x</p:attrName>
                                        </p:attrNameLst>
                                      </p:cBhvr>
                                      <p:tavLst>
                                        <p:tav tm="0">
                                          <p:val>
                                            <p:strVal val="1+#ppt_w/2"/>
                                          </p:val>
                                        </p:tav>
                                        <p:tav tm="100000">
                                          <p:val>
                                            <p:strVal val="#ppt_x"/>
                                          </p:val>
                                        </p:tav>
                                      </p:tavLst>
                                    </p:anim>
                                    <p:anim calcmode="lin" valueType="num">
                                      <p:cBhvr additive="base">
                                        <p:cTn id="36" dur="1000" fill="hold"/>
                                        <p:tgtEl>
                                          <p:spTgt spid="175"/>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176"/>
                                        </p:tgtEl>
                                        <p:attrNameLst>
                                          <p:attrName>style.visibility</p:attrName>
                                        </p:attrNameLst>
                                      </p:cBhvr>
                                      <p:to>
                                        <p:strVal val="visible"/>
                                      </p:to>
                                    </p:set>
                                    <p:anim calcmode="lin" valueType="num">
                                      <p:cBhvr additive="base">
                                        <p:cTn id="39" dur="800" fill="hold"/>
                                        <p:tgtEl>
                                          <p:spTgt spid="176"/>
                                        </p:tgtEl>
                                        <p:attrNameLst>
                                          <p:attrName>ppt_x</p:attrName>
                                        </p:attrNameLst>
                                      </p:cBhvr>
                                      <p:tavLst>
                                        <p:tav tm="0">
                                          <p:val>
                                            <p:strVal val="1+#ppt_w/2"/>
                                          </p:val>
                                        </p:tav>
                                        <p:tav tm="100000">
                                          <p:val>
                                            <p:strVal val="#ppt_x"/>
                                          </p:val>
                                        </p:tav>
                                      </p:tavLst>
                                    </p:anim>
                                    <p:anim calcmode="lin" valueType="num">
                                      <p:cBhvr additive="base">
                                        <p:cTn id="40" dur="800" fill="hold"/>
                                        <p:tgtEl>
                                          <p:spTgt spid="176"/>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178"/>
                                        </p:tgtEl>
                                        <p:attrNameLst>
                                          <p:attrName>style.visibility</p:attrName>
                                        </p:attrNameLst>
                                      </p:cBhvr>
                                      <p:to>
                                        <p:strVal val="visible"/>
                                      </p:to>
                                    </p:set>
                                    <p:anim calcmode="lin" valueType="num">
                                      <p:cBhvr additive="base">
                                        <p:cTn id="43" dur="1000" fill="hold"/>
                                        <p:tgtEl>
                                          <p:spTgt spid="178"/>
                                        </p:tgtEl>
                                        <p:attrNameLst>
                                          <p:attrName>ppt_x</p:attrName>
                                        </p:attrNameLst>
                                      </p:cBhvr>
                                      <p:tavLst>
                                        <p:tav tm="0">
                                          <p:val>
                                            <p:strVal val="1+#ppt_w/2"/>
                                          </p:val>
                                        </p:tav>
                                        <p:tav tm="100000">
                                          <p:val>
                                            <p:strVal val="#ppt_x"/>
                                          </p:val>
                                        </p:tav>
                                      </p:tavLst>
                                    </p:anim>
                                    <p:anim calcmode="lin" valueType="num">
                                      <p:cBhvr additive="base">
                                        <p:cTn id="44" dur="1000" fill="hold"/>
                                        <p:tgtEl>
                                          <p:spTgt spid="178"/>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179"/>
                                        </p:tgtEl>
                                        <p:attrNameLst>
                                          <p:attrName>style.visibility</p:attrName>
                                        </p:attrNameLst>
                                      </p:cBhvr>
                                      <p:to>
                                        <p:strVal val="visible"/>
                                      </p:to>
                                    </p:set>
                                    <p:anim calcmode="lin" valueType="num">
                                      <p:cBhvr additive="base">
                                        <p:cTn id="47" dur="800" fill="hold"/>
                                        <p:tgtEl>
                                          <p:spTgt spid="179"/>
                                        </p:tgtEl>
                                        <p:attrNameLst>
                                          <p:attrName>ppt_x</p:attrName>
                                        </p:attrNameLst>
                                      </p:cBhvr>
                                      <p:tavLst>
                                        <p:tav tm="0">
                                          <p:val>
                                            <p:strVal val="1+#ppt_w/2"/>
                                          </p:val>
                                        </p:tav>
                                        <p:tav tm="100000">
                                          <p:val>
                                            <p:strVal val="#ppt_x"/>
                                          </p:val>
                                        </p:tav>
                                      </p:tavLst>
                                    </p:anim>
                                    <p:anim calcmode="lin" valueType="num">
                                      <p:cBhvr additive="base">
                                        <p:cTn id="48" dur="800" fill="hold"/>
                                        <p:tgtEl>
                                          <p:spTgt spid="179"/>
                                        </p:tgtEl>
                                        <p:attrNameLst>
                                          <p:attrName>ppt_y</p:attrName>
                                        </p:attrNameLst>
                                      </p:cBhvr>
                                      <p:tavLst>
                                        <p:tav tm="0">
                                          <p:val>
                                            <p:strVal val="#ppt_y"/>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1">
                                            <p:txEl>
                                              <p:pRg st="0" end="0"/>
                                            </p:txEl>
                                          </p:spTgt>
                                        </p:tgtEl>
                                        <p:attrNameLst>
                                          <p:attrName>style.visibility</p:attrName>
                                        </p:attrNameLst>
                                      </p:cBhvr>
                                      <p:to>
                                        <p:strVal val="visible"/>
                                      </p:to>
                                    </p:set>
                                    <p:animEffect transition="in" filter="fade">
                                      <p:cBhvr>
                                        <p:cTn id="51" dur="500"/>
                                        <p:tgtEl>
                                          <p:spTgt spid="191">
                                            <p:txEl>
                                              <p:pRg st="0" end="0"/>
                                            </p:txEl>
                                          </p:spTgt>
                                        </p:tgtEl>
                                      </p:cBhvr>
                                    </p:animEffect>
                                    <p:anim calcmode="lin" valueType="num">
                                      <p:cBhvr>
                                        <p:cTn id="52" dur="500" fill="hold"/>
                                        <p:tgtEl>
                                          <p:spTgt spid="191">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91">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300"/>
                                  </p:stCondLst>
                                  <p:childTnLst>
                                    <p:set>
                                      <p:cBhvr>
                                        <p:cTn id="55" dur="1" fill="hold">
                                          <p:stCondLst>
                                            <p:cond delay="0"/>
                                          </p:stCondLst>
                                        </p:cTn>
                                        <p:tgtEl>
                                          <p:spTgt spid="192">
                                            <p:txEl>
                                              <p:pRg st="0" end="0"/>
                                            </p:txEl>
                                          </p:spTgt>
                                        </p:tgtEl>
                                        <p:attrNameLst>
                                          <p:attrName>style.visibility</p:attrName>
                                        </p:attrNameLst>
                                      </p:cBhvr>
                                      <p:to>
                                        <p:strVal val="visible"/>
                                      </p:to>
                                    </p:set>
                                    <p:animEffect transition="in" filter="fade">
                                      <p:cBhvr>
                                        <p:cTn id="56" dur="1000"/>
                                        <p:tgtEl>
                                          <p:spTgt spid="192">
                                            <p:txEl>
                                              <p:pRg st="0" end="0"/>
                                            </p:txEl>
                                          </p:spTgt>
                                        </p:tgtEl>
                                      </p:cBhvr>
                                    </p:animEffect>
                                    <p:anim calcmode="lin" valueType="num">
                                      <p:cBhvr>
                                        <p:cTn id="57" dur="100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2" grpId="0" animBg="1"/>
      <p:bldP spid="171" grpId="0" animBg="1"/>
      <p:bldP spid="172" grpId="0" animBg="1"/>
      <p:bldP spid="173" grpId="0" animBg="1"/>
      <p:bldP spid="174" grpId="0" animBg="1"/>
      <p:bldP spid="175" grpId="0" animBg="1"/>
      <p:bldP spid="176" grpId="0" animBg="1"/>
      <p:bldP spid="178" grpId="0" animBg="1"/>
      <p:bldP spid="179" grpId="0" animBg="1"/>
      <p:bldP spid="191" grpId="0" build="p">
        <p:tmplLst>
          <p:tmpl lvl="1">
            <p:tnLst>
              <p:par>
                <p:cTn presetID="42" presetClass="entr" presetSubtype="0" fill="hold" nodeType="withEffect">
                  <p:stCondLst>
                    <p:cond delay="0"/>
                  </p:stCondLst>
                  <p:childTnLst>
                    <p:set>
                      <p:cBhvr>
                        <p:cTn dur="1" fill="hold">
                          <p:stCondLst>
                            <p:cond delay="0"/>
                          </p:stCondLst>
                        </p:cTn>
                        <p:tgtEl>
                          <p:spTgt spid="191"/>
                        </p:tgtEl>
                        <p:attrNameLst>
                          <p:attrName>style.visibility</p:attrName>
                        </p:attrNameLst>
                      </p:cBhvr>
                      <p:to>
                        <p:strVal val="visible"/>
                      </p:to>
                    </p:set>
                    <p:animEffect transition="in" filter="fade">
                      <p:cBhvr>
                        <p:cTn dur="500"/>
                        <p:tgtEl>
                          <p:spTgt spid="191"/>
                        </p:tgtEl>
                      </p:cBhvr>
                    </p:animEffect>
                    <p:anim calcmode="lin" valueType="num">
                      <p:cBhvr>
                        <p:cTn dur="500" fill="hold"/>
                        <p:tgtEl>
                          <p:spTgt spid="191"/>
                        </p:tgtEl>
                        <p:attrNameLst>
                          <p:attrName>ppt_x</p:attrName>
                        </p:attrNameLst>
                      </p:cBhvr>
                      <p:tavLst>
                        <p:tav tm="0">
                          <p:val>
                            <p:strVal val="#ppt_x"/>
                          </p:val>
                        </p:tav>
                        <p:tav tm="100000">
                          <p:val>
                            <p:strVal val="#ppt_x"/>
                          </p:val>
                        </p:tav>
                      </p:tavLst>
                    </p:anim>
                    <p:anim calcmode="lin" valueType="num">
                      <p:cBhvr>
                        <p:cTn dur="500" fill="hold"/>
                        <p:tgtEl>
                          <p:spTgt spid="191"/>
                        </p:tgtEl>
                        <p:attrNameLst>
                          <p:attrName>ppt_y</p:attrName>
                        </p:attrNameLst>
                      </p:cBhvr>
                      <p:tavLst>
                        <p:tav tm="0">
                          <p:val>
                            <p:strVal val="#ppt_y+.1"/>
                          </p:val>
                        </p:tav>
                        <p:tav tm="100000">
                          <p:val>
                            <p:strVal val="#ppt_y"/>
                          </p:val>
                        </p:tav>
                      </p:tavLst>
                    </p:anim>
                  </p:childTnLst>
                </p:cTn>
              </p:par>
            </p:tnLst>
          </p:tmpl>
        </p:tmplLst>
      </p:bldP>
      <p:bldP spid="192" grpId="0" build="p">
        <p:tmplLst>
          <p:tmpl lvl="1">
            <p:tnLst>
              <p:par>
                <p:cTn presetID="42" presetClass="entr" presetSubtype="0" fill="hold" nodeType="withEffect">
                  <p:stCondLst>
                    <p:cond delay="300"/>
                  </p:stCondLst>
                  <p:childTnLst>
                    <p:set>
                      <p:cBhvr>
                        <p:cTn dur="1" fill="hold">
                          <p:stCondLst>
                            <p:cond delay="0"/>
                          </p:stCondLst>
                        </p:cTn>
                        <p:tgtEl>
                          <p:spTgt spid="192"/>
                        </p:tgtEl>
                        <p:attrNameLst>
                          <p:attrName>style.visibility</p:attrName>
                        </p:attrNameLst>
                      </p:cBhvr>
                      <p:to>
                        <p:strVal val="visible"/>
                      </p:to>
                    </p:set>
                    <p:animEffect transition="in" filter="fade">
                      <p:cBhvr>
                        <p:cTn dur="1000"/>
                        <p:tgtEl>
                          <p:spTgt spid="192"/>
                        </p:tgtEl>
                      </p:cBhvr>
                    </p:animEffect>
                    <p:anim calcmode="lin" valueType="num">
                      <p:cBhvr>
                        <p:cTn dur="1000" fill="hold"/>
                        <p:tgtEl>
                          <p:spTgt spid="192"/>
                        </p:tgtEl>
                        <p:attrNameLst>
                          <p:attrName>ppt_x</p:attrName>
                        </p:attrNameLst>
                      </p:cBhvr>
                      <p:tavLst>
                        <p:tav tm="0">
                          <p:val>
                            <p:strVal val="#ppt_x"/>
                          </p:val>
                        </p:tav>
                        <p:tav tm="100000">
                          <p:val>
                            <p:strVal val="#ppt_x"/>
                          </p:val>
                        </p:tav>
                      </p:tavLst>
                    </p:anim>
                    <p:anim calcmode="lin" valueType="num">
                      <p:cBhvr>
                        <p:cTn dur="1000" fill="hold"/>
                        <p:tgtEl>
                          <p:spTgt spid="19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18_Gallery">
    <p:bg>
      <p:bgPr>
        <a:solidFill>
          <a:schemeClr val="bg1"/>
        </a:solidFill>
        <a:effectLst/>
      </p:bgPr>
    </p:bg>
    <p:spTree>
      <p:nvGrpSpPr>
        <p:cNvPr id="1" name=""/>
        <p:cNvGrpSpPr/>
        <p:nvPr/>
      </p:nvGrpSpPr>
      <p:grpSpPr>
        <a:xfrm>
          <a:off x="0" y="0"/>
          <a:ext cx="0" cy="0"/>
        </a:xfrm>
      </p:grpSpPr>
      <p:sp>
        <p:nvSpPr>
          <p:cNvPr id="345" name="Rectangle 344"/>
          <p:cNvSpPr/>
          <p:nvPr userDrawn="1"/>
        </p:nvSpPr>
        <p:spPr>
          <a:xfrm>
            <a:off x="2032000" y="0"/>
            <a:ext cx="22352000" cy="13716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74" name="Shape 613"/>
          <p:cNvSpPr>
            <a:spLocks noGrp="1"/>
          </p:cNvSpPr>
          <p:nvPr>
            <p:ph type="pic" sz="quarter" idx="57" hasCustomPrompt="1"/>
          </p:nvPr>
        </p:nvSpPr>
        <p:spPr>
          <a:xfrm>
            <a:off x="12192000" y="4551628"/>
            <a:ext cx="12202354" cy="2290945"/>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5" name="Shape 613"/>
          <p:cNvSpPr>
            <a:spLocks noGrp="1"/>
          </p:cNvSpPr>
          <p:nvPr>
            <p:ph type="pic" sz="quarter" idx="58" hasCustomPrompt="1"/>
          </p:nvPr>
        </p:nvSpPr>
        <p:spPr>
          <a:xfrm>
            <a:off x="12192000" y="6842827"/>
            <a:ext cx="12202354" cy="2291027"/>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6" name="Shape 613"/>
          <p:cNvSpPr>
            <a:spLocks noGrp="1"/>
          </p:cNvSpPr>
          <p:nvPr>
            <p:ph type="pic" sz="quarter" idx="59" hasCustomPrompt="1"/>
          </p:nvPr>
        </p:nvSpPr>
        <p:spPr>
          <a:xfrm>
            <a:off x="12192000" y="9133941"/>
            <a:ext cx="12202354" cy="2291029"/>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8" name="Shape 613"/>
          <p:cNvSpPr>
            <a:spLocks noGrp="1"/>
          </p:cNvSpPr>
          <p:nvPr>
            <p:ph type="pic" sz="quarter" idx="61" hasCustomPrompt="1"/>
          </p:nvPr>
        </p:nvSpPr>
        <p:spPr>
          <a:xfrm>
            <a:off x="12192000" y="-255"/>
            <a:ext cx="12202354" cy="2260685"/>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9" name="Shape 613"/>
          <p:cNvSpPr>
            <a:spLocks noGrp="1"/>
          </p:cNvSpPr>
          <p:nvPr>
            <p:ph type="pic" sz="quarter" idx="62" hasCustomPrompt="1"/>
          </p:nvPr>
        </p:nvSpPr>
        <p:spPr>
          <a:xfrm>
            <a:off x="12192000" y="2260684"/>
            <a:ext cx="12202354" cy="2291387"/>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347" name="Shape 17"/>
          <p:cNvSpPr>
            <a:spLocks noGrp="1"/>
          </p:cNvSpPr>
          <p:nvPr>
            <p:ph type="body" sz="quarter" idx="168" hasCustomPrompt="1"/>
          </p:nvPr>
        </p:nvSpPr>
        <p:spPr>
          <a:xfrm>
            <a:off x="4963082" y="119744"/>
            <a:ext cx="5196918" cy="1985927"/>
          </a:xfrm>
          <a:prstGeom prst="rect">
            <a:avLst/>
          </a:prstGeom>
        </p:spPr>
        <p:txBody>
          <a:bodyPr wrap="square" lIns="0" tIns="0" rIns="0" bIns="0" anchor="ctr" anchorCtr="0">
            <a:normAutofit/>
          </a:bodyPr>
          <a:lstStyle>
            <a:lvl1pPr algn="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507" name="Shape 17"/>
          <p:cNvSpPr>
            <a:spLocks noGrp="1"/>
          </p:cNvSpPr>
          <p:nvPr>
            <p:ph type="body" sz="quarter" idx="169" hasCustomPrompt="1"/>
          </p:nvPr>
        </p:nvSpPr>
        <p:spPr>
          <a:xfrm>
            <a:off x="4963082" y="2413707"/>
            <a:ext cx="5196918" cy="1985927"/>
          </a:xfrm>
          <a:prstGeom prst="rect">
            <a:avLst/>
          </a:prstGeom>
        </p:spPr>
        <p:txBody>
          <a:bodyPr wrap="square" lIns="0" tIns="0" rIns="0" bIns="0" anchor="ctr" anchorCtr="0">
            <a:normAutofit/>
          </a:bodyPr>
          <a:lstStyle>
            <a:lvl1pPr algn="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508" name="Shape 17"/>
          <p:cNvSpPr>
            <a:spLocks noGrp="1"/>
          </p:cNvSpPr>
          <p:nvPr>
            <p:ph type="body" sz="quarter" idx="170" hasCustomPrompt="1"/>
          </p:nvPr>
        </p:nvSpPr>
        <p:spPr>
          <a:xfrm>
            <a:off x="4963082" y="4707670"/>
            <a:ext cx="5196918" cy="1985927"/>
          </a:xfrm>
          <a:prstGeom prst="rect">
            <a:avLst/>
          </a:prstGeom>
        </p:spPr>
        <p:txBody>
          <a:bodyPr wrap="square" lIns="0" tIns="0" rIns="0" bIns="0" anchor="ctr" anchorCtr="0">
            <a:normAutofit/>
          </a:bodyPr>
          <a:lstStyle>
            <a:lvl1pPr algn="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509" name="Shape 17"/>
          <p:cNvSpPr>
            <a:spLocks noGrp="1"/>
          </p:cNvSpPr>
          <p:nvPr>
            <p:ph type="body" sz="quarter" idx="171" hasCustomPrompt="1"/>
          </p:nvPr>
        </p:nvSpPr>
        <p:spPr>
          <a:xfrm>
            <a:off x="4963082" y="7001633"/>
            <a:ext cx="5196918" cy="1985927"/>
          </a:xfrm>
          <a:prstGeom prst="rect">
            <a:avLst/>
          </a:prstGeom>
        </p:spPr>
        <p:txBody>
          <a:bodyPr wrap="square" lIns="0" tIns="0" rIns="0" bIns="0" anchor="ctr" anchorCtr="0">
            <a:normAutofit/>
          </a:bodyPr>
          <a:lstStyle>
            <a:lvl1pPr algn="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510" name="Shape 17"/>
          <p:cNvSpPr>
            <a:spLocks noGrp="1"/>
          </p:cNvSpPr>
          <p:nvPr>
            <p:ph type="body" sz="quarter" idx="172" hasCustomPrompt="1"/>
          </p:nvPr>
        </p:nvSpPr>
        <p:spPr>
          <a:xfrm>
            <a:off x="4963082" y="9295596"/>
            <a:ext cx="5196918" cy="1985927"/>
          </a:xfrm>
          <a:prstGeom prst="rect">
            <a:avLst/>
          </a:prstGeom>
        </p:spPr>
        <p:txBody>
          <a:bodyPr wrap="square" lIns="0" tIns="0" rIns="0" bIns="0" anchor="ctr" anchorCtr="0">
            <a:normAutofit/>
          </a:bodyPr>
          <a:lstStyle>
            <a:lvl1pPr algn="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675" name="Shape 613"/>
          <p:cNvSpPr>
            <a:spLocks noGrp="1"/>
          </p:cNvSpPr>
          <p:nvPr>
            <p:ph type="pic" sz="quarter" idx="54" hasCustomPrompt="1"/>
          </p:nvPr>
        </p:nvSpPr>
        <p:spPr>
          <a:xfrm>
            <a:off x="12192000" y="11425056"/>
            <a:ext cx="12202354" cy="2290944"/>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676" name="Shape 17"/>
          <p:cNvSpPr>
            <a:spLocks noGrp="1"/>
          </p:cNvSpPr>
          <p:nvPr>
            <p:ph type="body" sz="quarter" idx="173" hasCustomPrompt="1"/>
          </p:nvPr>
        </p:nvSpPr>
        <p:spPr>
          <a:xfrm>
            <a:off x="4963082" y="11589559"/>
            <a:ext cx="5196918" cy="1985927"/>
          </a:xfrm>
          <a:prstGeom prst="rect">
            <a:avLst/>
          </a:prstGeom>
        </p:spPr>
        <p:txBody>
          <a:bodyPr wrap="square" lIns="0" tIns="0" rIns="0" bIns="0" anchor="ctr" anchorCtr="0">
            <a:normAutofit/>
          </a:bodyPr>
          <a:lstStyle>
            <a:lvl1pPr algn="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Tree>
    <p:extLst>
      <p:ext uri="{BB962C8B-B14F-4D97-AF65-F5344CB8AC3E}">
        <p14:creationId val="854231667"/>
      </p:ext>
    </p:extLst>
  </p:cSld>
  <p:clrMapOvr>
    <a:masterClrMapping/>
  </p:clrMapOvr>
  <mc:AlternateContent>
    <mc:Choice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1200" fill="hold"/>
                                        <p:tgtEl>
                                          <p:spTgt spid="174"/>
                                        </p:tgtEl>
                                        <p:attrNameLst>
                                          <p:attrName>ppt_x</p:attrName>
                                        </p:attrNameLst>
                                      </p:cBhvr>
                                      <p:tavLst>
                                        <p:tav tm="0">
                                          <p:val>
                                            <p:strVal val="#ppt_x"/>
                                          </p:val>
                                        </p:tav>
                                        <p:tav tm="100000">
                                          <p:val>
                                            <p:strVal val="#ppt_x"/>
                                          </p:val>
                                        </p:tav>
                                      </p:tavLst>
                                    </p:anim>
                                    <p:anim calcmode="lin" valueType="num">
                                      <p:cBhvr additive="base">
                                        <p:cTn id="8" dur="1200" fill="hold"/>
                                        <p:tgtEl>
                                          <p:spTgt spid="17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1000" fill="hold"/>
                                        <p:tgtEl>
                                          <p:spTgt spid="175"/>
                                        </p:tgtEl>
                                        <p:attrNameLst>
                                          <p:attrName>ppt_x</p:attrName>
                                        </p:attrNameLst>
                                      </p:cBhvr>
                                      <p:tavLst>
                                        <p:tav tm="0">
                                          <p:val>
                                            <p:strVal val="#ppt_x"/>
                                          </p:val>
                                        </p:tav>
                                        <p:tav tm="100000">
                                          <p:val>
                                            <p:strVal val="#ppt_x"/>
                                          </p:val>
                                        </p:tav>
                                      </p:tavLst>
                                    </p:anim>
                                    <p:anim calcmode="lin" valueType="num">
                                      <p:cBhvr additive="base">
                                        <p:cTn id="12" dur="1000" fill="hold"/>
                                        <p:tgtEl>
                                          <p:spTgt spid="17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76"/>
                                        </p:tgtEl>
                                        <p:attrNameLst>
                                          <p:attrName>style.visibility</p:attrName>
                                        </p:attrNameLst>
                                      </p:cBhvr>
                                      <p:to>
                                        <p:strVal val="visible"/>
                                      </p:to>
                                    </p:set>
                                    <p:anim calcmode="lin" valueType="num">
                                      <p:cBhvr additive="base">
                                        <p:cTn id="15" dur="800" fill="hold"/>
                                        <p:tgtEl>
                                          <p:spTgt spid="176"/>
                                        </p:tgtEl>
                                        <p:attrNameLst>
                                          <p:attrName>ppt_x</p:attrName>
                                        </p:attrNameLst>
                                      </p:cBhvr>
                                      <p:tavLst>
                                        <p:tav tm="0">
                                          <p:val>
                                            <p:strVal val="#ppt_x"/>
                                          </p:val>
                                        </p:tav>
                                        <p:tav tm="100000">
                                          <p:val>
                                            <p:strVal val="#ppt_x"/>
                                          </p:val>
                                        </p:tav>
                                      </p:tavLst>
                                    </p:anim>
                                    <p:anim calcmode="lin" valueType="num">
                                      <p:cBhvr additive="base">
                                        <p:cTn id="16" dur="800" fill="hold"/>
                                        <p:tgtEl>
                                          <p:spTgt spid="17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78"/>
                                        </p:tgtEl>
                                        <p:attrNameLst>
                                          <p:attrName>style.visibility</p:attrName>
                                        </p:attrNameLst>
                                      </p:cBhvr>
                                      <p:to>
                                        <p:strVal val="visible"/>
                                      </p:to>
                                    </p:set>
                                    <p:anim calcmode="lin" valueType="num">
                                      <p:cBhvr additive="base">
                                        <p:cTn id="19" dur="1000" fill="hold"/>
                                        <p:tgtEl>
                                          <p:spTgt spid="178"/>
                                        </p:tgtEl>
                                        <p:attrNameLst>
                                          <p:attrName>ppt_x</p:attrName>
                                        </p:attrNameLst>
                                      </p:cBhvr>
                                      <p:tavLst>
                                        <p:tav tm="0">
                                          <p:val>
                                            <p:strVal val="#ppt_x"/>
                                          </p:val>
                                        </p:tav>
                                        <p:tav tm="100000">
                                          <p:val>
                                            <p:strVal val="#ppt_x"/>
                                          </p:val>
                                        </p:tav>
                                      </p:tavLst>
                                    </p:anim>
                                    <p:anim calcmode="lin" valueType="num">
                                      <p:cBhvr additive="base">
                                        <p:cTn id="20" dur="1000" fill="hold"/>
                                        <p:tgtEl>
                                          <p:spTgt spid="17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79"/>
                                        </p:tgtEl>
                                        <p:attrNameLst>
                                          <p:attrName>style.visibility</p:attrName>
                                        </p:attrNameLst>
                                      </p:cBhvr>
                                      <p:to>
                                        <p:strVal val="visible"/>
                                      </p:to>
                                    </p:set>
                                    <p:anim calcmode="lin" valueType="num">
                                      <p:cBhvr additive="base">
                                        <p:cTn id="23" dur="800" fill="hold"/>
                                        <p:tgtEl>
                                          <p:spTgt spid="179"/>
                                        </p:tgtEl>
                                        <p:attrNameLst>
                                          <p:attrName>ppt_x</p:attrName>
                                        </p:attrNameLst>
                                      </p:cBhvr>
                                      <p:tavLst>
                                        <p:tav tm="0">
                                          <p:val>
                                            <p:strVal val="#ppt_x"/>
                                          </p:val>
                                        </p:tav>
                                        <p:tav tm="100000">
                                          <p:val>
                                            <p:strVal val="#ppt_x"/>
                                          </p:val>
                                        </p:tav>
                                      </p:tavLst>
                                    </p:anim>
                                    <p:anim calcmode="lin" valueType="num">
                                      <p:cBhvr additive="base">
                                        <p:cTn id="24" dur="800" fill="hold"/>
                                        <p:tgtEl>
                                          <p:spTgt spid="179"/>
                                        </p:tgtEl>
                                        <p:attrNameLst>
                                          <p:attrName>ppt_y</p:attrName>
                                        </p:attrNameLst>
                                      </p:cBhvr>
                                      <p:tavLst>
                                        <p:tav tm="0">
                                          <p:val>
                                            <p:strVal val="1+#ppt_h/2"/>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675"/>
                                        </p:tgtEl>
                                        <p:attrNameLst>
                                          <p:attrName>style.visibility</p:attrName>
                                        </p:attrNameLst>
                                      </p:cBhvr>
                                      <p:to>
                                        <p:strVal val="visible"/>
                                      </p:to>
                                    </p:set>
                                    <p:anim calcmode="lin" valueType="num">
                                      <p:cBhvr additive="base">
                                        <p:cTn id="27" dur="1200" fill="hold"/>
                                        <p:tgtEl>
                                          <p:spTgt spid="675"/>
                                        </p:tgtEl>
                                        <p:attrNameLst>
                                          <p:attrName>ppt_x</p:attrName>
                                        </p:attrNameLst>
                                      </p:cBhvr>
                                      <p:tavLst>
                                        <p:tav tm="0">
                                          <p:val>
                                            <p:strVal val="1+#ppt_w/2"/>
                                          </p:val>
                                        </p:tav>
                                        <p:tav tm="100000">
                                          <p:val>
                                            <p:strVal val="#ppt_x"/>
                                          </p:val>
                                        </p:tav>
                                      </p:tavLst>
                                    </p:anim>
                                    <p:anim calcmode="lin" valueType="num">
                                      <p:cBhvr additive="base">
                                        <p:cTn id="28" dur="1200" fill="hold"/>
                                        <p:tgtEl>
                                          <p:spTgt spid="6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5" grpId="0" animBg="1"/>
      <p:bldP spid="176" grpId="0" animBg="1"/>
      <p:bldP spid="178" grpId="0" animBg="1"/>
      <p:bldP spid="179" grpId="0" animBg="1"/>
      <p:bldP spid="675" grpId="0" animBg="1"/>
    </p:bldLs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19_Slideshow">
    <p:bg>
      <p:bgPr>
        <a:solidFill>
          <a:schemeClr val="bg1">
            <a:lumMod val="75000"/>
            <a:lumOff val="25000"/>
          </a:schemeClr>
        </a:solidFill>
        <a:effectLst/>
      </p:bgPr>
    </p:bg>
    <p:spTree>
      <p:nvGrpSpPr>
        <p:cNvPr id="1" name=""/>
        <p:cNvGrpSpPr/>
        <p:nvPr/>
      </p:nvGrpSpPr>
      <p:grpSpPr>
        <a:xfrm>
          <a:off x="0" y="0"/>
          <a:ext cx="0" cy="0"/>
        </a:xfrm>
      </p:grpSpPr>
      <p:sp>
        <p:nvSpPr>
          <p:cNvPr id="509" name="Picture Placeholder 508"/>
          <p:cNvSpPr>
            <a:spLocks noGrp="1"/>
          </p:cNvSpPr>
          <p:nvPr>
            <p:ph type="pic" sz="quarter" idx="158" hasCustomPrompt="1"/>
          </p:nvPr>
        </p:nvSpPr>
        <p:spPr>
          <a:xfrm>
            <a:off x="14223980" y="2280363"/>
            <a:ext cx="8128020" cy="9141481"/>
          </a:xfrm>
          <a:custGeom>
            <a:gdLst>
              <a:gd name="connsiteX0" fmla="*/ 8128020 w 8128020"/>
              <a:gd name="connsiteY0" fmla="*/ 0 h 9141481"/>
              <a:gd name="connsiteX1" fmla="*/ 8128020 w 8128020"/>
              <a:gd name="connsiteY1" fmla="*/ 9141481 h 9141481"/>
              <a:gd name="connsiteX2" fmla="*/ 0 w 8128020"/>
              <a:gd name="connsiteY2" fmla="*/ 7584315 h 9141481"/>
              <a:gd name="connsiteX3" fmla="*/ 0 w 8128020"/>
              <a:gd name="connsiteY3" fmla="*/ 1557167 h 9141481"/>
            </a:gdLst>
            <a:cxnLst>
              <a:cxn ang="0">
                <a:pos x="connsiteX0" y="connsiteY0"/>
              </a:cxn>
              <a:cxn ang="0">
                <a:pos x="connsiteX1" y="connsiteY1"/>
              </a:cxn>
              <a:cxn ang="0">
                <a:pos x="connsiteX2" y="connsiteY2"/>
              </a:cxn>
              <a:cxn ang="0">
                <a:pos x="connsiteX3" y="connsiteY3"/>
              </a:cxn>
            </a:cxnLst>
            <a:rect l="l" t="t" r="r" b="b"/>
            <a:pathLst>
              <a:path w="8128020" h="9141481">
                <a:moveTo>
                  <a:pt x="8128020" y="0"/>
                </a:moveTo>
                <a:lnTo>
                  <a:pt x="8128020" y="9141481"/>
                </a:lnTo>
                <a:lnTo>
                  <a:pt x="0" y="7584315"/>
                </a:lnTo>
                <a:lnTo>
                  <a:pt x="0" y="1557167"/>
                </a:lnTo>
                <a:close/>
              </a:path>
            </a:pathLst>
          </a:custGeom>
          <a:solidFill>
            <a:schemeClr val="tx1">
              <a:alpha val="10000"/>
            </a:schemeClr>
          </a:solidFill>
          <a:effectLst>
            <a:outerShdw blurRad="635000" dist="1016000" sx="80000" sy="80000" algn="l" rotWithShape="0">
              <a:prstClr val="black">
                <a:alpha val="20000"/>
              </a:prstClr>
            </a:outerShdw>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72" name="Text Placeholder 671"/>
          <p:cNvSpPr>
            <a:spLocks noGrp="1"/>
          </p:cNvSpPr>
          <p:nvPr>
            <p:ph type="body" sz="quarter" idx="141"/>
          </p:nvPr>
        </p:nvSpPr>
        <p:spPr>
          <a:xfrm>
            <a:off x="14223980" y="0"/>
            <a:ext cx="6096010" cy="13715915"/>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0">
                <a:schemeClr val="bg1">
                  <a:lumMod val="75000"/>
                  <a:lumOff val="25000"/>
                  <a:alpha val="90000"/>
                </a:schemeClr>
              </a:gs>
              <a:gs pos="100000">
                <a:schemeClr val="bg1">
                  <a:lumMod val="75000"/>
                  <a:lumOff val="25000"/>
                  <a:alpha val="0"/>
                </a:schemeClr>
              </a:gs>
            </a:gsLst>
            <a:lin ang="0" scaled="0"/>
          </a:gradFill>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657" name="Picture Placeholder 656"/>
          <p:cNvSpPr>
            <a:spLocks noGrp="1"/>
          </p:cNvSpPr>
          <p:nvPr>
            <p:ph type="pic" sz="quarter" idx="55" hasCustomPrompt="1"/>
          </p:nvPr>
        </p:nvSpPr>
        <p:spPr>
          <a:xfrm>
            <a:off x="4063997" y="0"/>
            <a:ext cx="8127993" cy="13715915"/>
          </a:xfrm>
          <a:custGeom>
            <a:gdLst>
              <a:gd name="connsiteX0" fmla="*/ 8024367 w 8127993"/>
              <a:gd name="connsiteY0" fmla="*/ 0 h 13715915"/>
              <a:gd name="connsiteX1" fmla="*/ 8127993 w 8127993"/>
              <a:gd name="connsiteY1" fmla="*/ 0 h 13715915"/>
              <a:gd name="connsiteX2" fmla="*/ 8127993 w 8127993"/>
              <a:gd name="connsiteY2" fmla="*/ 13715915 h 13715915"/>
              <a:gd name="connsiteX3" fmla="*/ 8127703 w 8127993"/>
              <a:gd name="connsiteY3" fmla="*/ 13715915 h 13715915"/>
              <a:gd name="connsiteX4" fmla="*/ 0 w 8127993"/>
              <a:gd name="connsiteY4" fmla="*/ 11389035 h 13715915"/>
              <a:gd name="connsiteX5" fmla="*/ 0 w 8127993"/>
              <a:gd name="connsiteY5" fmla="*/ 2297296 h 137159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7993" h="13715914">
                <a:moveTo>
                  <a:pt x="8024367" y="0"/>
                </a:moveTo>
                <a:lnTo>
                  <a:pt x="8127993" y="0"/>
                </a:lnTo>
                <a:lnTo>
                  <a:pt x="8127993" y="13715915"/>
                </a:lnTo>
                <a:lnTo>
                  <a:pt x="8127703" y="13715915"/>
                </a:lnTo>
                <a:lnTo>
                  <a:pt x="0" y="11389035"/>
                </a:lnTo>
                <a:lnTo>
                  <a:pt x="0" y="2297296"/>
                </a:lnTo>
                <a:close/>
              </a:path>
            </a:pathLst>
          </a:custGeom>
          <a:solidFill>
            <a:schemeClr val="tx1">
              <a:alpha val="10000"/>
            </a:schemeClr>
          </a:solidFill>
          <a:effectLst>
            <a:outerShdw blurRad="635000" dist="1016000" sx="80000" sy="80000" algn="l" rotWithShape="0">
              <a:prstClr val="black">
                <a:alpha val="20000"/>
              </a:prstClr>
            </a:outerShdw>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4" name="Текст 7"/>
          <p:cNvSpPr>
            <a:spLocks noGrp="1"/>
          </p:cNvSpPr>
          <p:nvPr>
            <p:ph type="body" sz="quarter" idx="142" hasCustomPrompt="1"/>
          </p:nvPr>
        </p:nvSpPr>
        <p:spPr>
          <a:xfrm>
            <a:off x="6095990" y="6270113"/>
            <a:ext cx="6096005" cy="1145261"/>
          </a:xfrm>
          <a:solidFill>
            <a:schemeClr val="bg1"/>
          </a:solidFill>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45" name="Текст 7"/>
          <p:cNvSpPr>
            <a:spLocks noGrp="1"/>
          </p:cNvSpPr>
          <p:nvPr>
            <p:ph type="body" sz="quarter" idx="159" hasCustomPrompt="1"/>
          </p:nvPr>
        </p:nvSpPr>
        <p:spPr>
          <a:xfrm>
            <a:off x="16256000" y="6285326"/>
            <a:ext cx="6096005" cy="1145261"/>
          </a:xfrm>
          <a:solidFill>
            <a:schemeClr val="bg1"/>
          </a:solidFill>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198061817"/>
      </p:ext>
    </p:extLst>
  </p:cSld>
  <p:clrMapOvr>
    <a:overrideClrMapping bg1="dk1" tx1="lt1" bg2="dk2" tx2="lt2" accent1="accent1" accent2="accent2" accent3="accent3" accent4="accent4" accent5="accent5" accent6="accent6" hlink="hlink" folHlink="folHlink"/>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57"/>
                                        </p:tgtEl>
                                        <p:attrNameLst>
                                          <p:attrName>style.visibility</p:attrName>
                                        </p:attrNameLst>
                                      </p:cBhvr>
                                      <p:to>
                                        <p:strVal val="visible"/>
                                      </p:to>
                                    </p:set>
                                    <p:anim calcmode="lin" valueType="num">
                                      <p:cBhvr additive="base">
                                        <p:cTn id="7" dur="1200" fill="hold"/>
                                        <p:tgtEl>
                                          <p:spTgt spid="657"/>
                                        </p:tgtEl>
                                        <p:attrNameLst>
                                          <p:attrName>ppt_x</p:attrName>
                                        </p:attrNameLst>
                                      </p:cBhvr>
                                      <p:tavLst>
                                        <p:tav tm="0">
                                          <p:val>
                                            <p:strVal val="1+#ppt_w/2"/>
                                          </p:val>
                                        </p:tav>
                                        <p:tav tm="100000">
                                          <p:val>
                                            <p:strVal val="#ppt_x"/>
                                          </p:val>
                                        </p:tav>
                                      </p:tavLst>
                                    </p:anim>
                                    <p:anim calcmode="lin" valueType="num">
                                      <p:cBhvr additive="base">
                                        <p:cTn id="8" dur="1200" fill="hold"/>
                                        <p:tgtEl>
                                          <p:spTgt spid="65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00" fill="hold"/>
                                        <p:tgtEl>
                                          <p:spTgt spid="14"/>
                                        </p:tgtEl>
                                        <p:attrNameLst>
                                          <p:attrName>ppt_x</p:attrName>
                                        </p:attrNameLst>
                                      </p:cBhvr>
                                      <p:tavLst>
                                        <p:tav tm="0">
                                          <p:val>
                                            <p:strVal val="1+#ppt_w/2"/>
                                          </p:val>
                                        </p:tav>
                                        <p:tav tm="100000">
                                          <p:val>
                                            <p:strVal val="#ppt_x"/>
                                          </p:val>
                                        </p:tav>
                                      </p:tavLst>
                                    </p:anim>
                                    <p:anim calcmode="lin" valueType="num">
                                      <p:cBhvr additive="base">
                                        <p:cTn id="12" dur="12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345"/>
                                        </p:tgtEl>
                                        <p:attrNameLst>
                                          <p:attrName>style.visibility</p:attrName>
                                        </p:attrNameLst>
                                      </p:cBhvr>
                                      <p:to>
                                        <p:strVal val="visible"/>
                                      </p:to>
                                    </p:set>
                                    <p:anim calcmode="lin" valueType="num">
                                      <p:cBhvr additive="base">
                                        <p:cTn id="15" dur="800" fill="hold"/>
                                        <p:tgtEl>
                                          <p:spTgt spid="345"/>
                                        </p:tgtEl>
                                        <p:attrNameLst>
                                          <p:attrName>ppt_x</p:attrName>
                                        </p:attrNameLst>
                                      </p:cBhvr>
                                      <p:tavLst>
                                        <p:tav tm="0">
                                          <p:val>
                                            <p:strVal val="1+#ppt_w/2"/>
                                          </p:val>
                                        </p:tav>
                                        <p:tav tm="100000">
                                          <p:val>
                                            <p:strVal val="#ppt_x"/>
                                          </p:val>
                                        </p:tav>
                                      </p:tavLst>
                                    </p:anim>
                                    <p:anim calcmode="lin" valueType="num">
                                      <p:cBhvr additive="base">
                                        <p:cTn id="16" dur="800" fill="hold"/>
                                        <p:tgtEl>
                                          <p:spTgt spid="34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509"/>
                                        </p:tgtEl>
                                        <p:attrNameLst>
                                          <p:attrName>style.visibility</p:attrName>
                                        </p:attrNameLst>
                                      </p:cBhvr>
                                      <p:to>
                                        <p:strVal val="visible"/>
                                      </p:to>
                                    </p:set>
                                    <p:anim calcmode="lin" valueType="num">
                                      <p:cBhvr additive="base">
                                        <p:cTn id="19" dur="800" fill="hold"/>
                                        <p:tgtEl>
                                          <p:spTgt spid="509"/>
                                        </p:tgtEl>
                                        <p:attrNameLst>
                                          <p:attrName>ppt_x</p:attrName>
                                        </p:attrNameLst>
                                      </p:cBhvr>
                                      <p:tavLst>
                                        <p:tav tm="0">
                                          <p:val>
                                            <p:strVal val="1+#ppt_w/2"/>
                                          </p:val>
                                        </p:tav>
                                        <p:tav tm="100000">
                                          <p:val>
                                            <p:strVal val="#ppt_x"/>
                                          </p:val>
                                        </p:tav>
                                      </p:tavLst>
                                    </p:anim>
                                    <p:anim calcmode="lin" valueType="num">
                                      <p:cBhvr additive="base">
                                        <p:cTn id="20" dur="800" fill="hold"/>
                                        <p:tgtEl>
                                          <p:spTgt spid="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0" animBg="1"/>
      <p:bldP spid="657" grpId="0" animBg="1"/>
      <p:bldP spid="14" grpId="0" animBg="1">
        <p:tmplLst>
          <p:tmpl>
            <p:tnLst>
              <p:par>
                <p:cTn presetID="2" presetClass="entr" presetSubtype="2"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200" fill="hold"/>
                        <p:tgtEl>
                          <p:spTgt spid="14"/>
                        </p:tgtEl>
                        <p:attrNameLst>
                          <p:attrName>ppt_x</p:attrName>
                        </p:attrNameLst>
                      </p:cBhvr>
                      <p:tavLst>
                        <p:tav tm="0">
                          <p:val>
                            <p:strVal val="1+#ppt_w/2"/>
                          </p:val>
                        </p:tav>
                        <p:tav tm="100000">
                          <p:val>
                            <p:strVal val="#ppt_x"/>
                          </p:val>
                        </p:tav>
                      </p:tavLst>
                    </p:anim>
                    <p:anim calcmode="lin" valueType="num">
                      <p:cBhvr additive="base">
                        <p:cTn dur="1200" fill="hold"/>
                        <p:tgtEl>
                          <p:spTgt spid="14"/>
                        </p:tgtEl>
                        <p:attrNameLst>
                          <p:attrName>ppt_y</p:attrName>
                        </p:attrNameLst>
                      </p:cBhvr>
                      <p:tavLst>
                        <p:tav tm="0">
                          <p:val>
                            <p:strVal val="#ppt_y"/>
                          </p:val>
                        </p:tav>
                        <p:tav tm="100000">
                          <p:val>
                            <p:strVal val="#ppt_y"/>
                          </p:val>
                        </p:tav>
                      </p:tavLst>
                    </p:anim>
                  </p:childTnLst>
                </p:cTn>
              </p:par>
            </p:tnLst>
          </p:tmpl>
        </p:tmplLst>
      </p:bldP>
      <p:bldP spid="345" grpId="0" animBg="1">
        <p:tmplLst>
          <p:tmpl>
            <p:tnLst>
              <p:par>
                <p:cTn presetID="2" presetClass="entr" presetSubtype="2" decel="100000" fill="hold" nodeType="withEffect">
                  <p:stCondLst>
                    <p:cond delay="20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800" fill="hold"/>
                        <p:tgtEl>
                          <p:spTgt spid="345"/>
                        </p:tgtEl>
                        <p:attrNameLst>
                          <p:attrName>ppt_x</p:attrName>
                        </p:attrNameLst>
                      </p:cBhvr>
                      <p:tavLst>
                        <p:tav tm="0">
                          <p:val>
                            <p:strVal val="1+#ppt_w/2"/>
                          </p:val>
                        </p:tav>
                        <p:tav tm="100000">
                          <p:val>
                            <p:strVal val="#ppt_x"/>
                          </p:val>
                        </p:tav>
                      </p:tavLst>
                    </p:anim>
                    <p:anim calcmode="lin" valueType="num">
                      <p:cBhvr additive="base">
                        <p:cTn dur="800" fill="hold"/>
                        <p:tgtEl>
                          <p:spTgt spid="345"/>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p:ext>
  </p:extLst>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20_BG Image &amp; Content">
    <p:bg>
      <p:bgPr>
        <a:solidFill>
          <a:schemeClr val="bg1"/>
        </a:solidFill>
        <a:effectLst/>
      </p:bgPr>
    </p:bg>
    <p:spTree>
      <p:nvGrpSpPr>
        <p:cNvPr id="1" name=""/>
        <p:cNvGrpSpPr/>
        <p:nvPr/>
      </p:nvGrpSpPr>
      <p:grpSpPr>
        <a:xfrm>
          <a:off x="0" y="0"/>
          <a:ext cx="0" cy="0"/>
        </a:xfrm>
      </p:grpSpPr>
      <p:sp>
        <p:nvSpPr>
          <p:cNvPr id="15" name="Shape 613"/>
          <p:cNvSpPr>
            <a:spLocks noGrp="1" noChangeAspect="1"/>
          </p:cNvSpPr>
          <p:nvPr>
            <p:ph type="pic" sz="quarter" idx="156" hasCustomPrompt="1"/>
          </p:nvPr>
        </p:nvSpPr>
        <p:spPr>
          <a:xfrm>
            <a:off x="2032000" y="2"/>
            <a:ext cx="22352000" cy="1371599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666" name="Text Placeholder 654"/>
          <p:cNvSpPr>
            <a:spLocks noGrp="1"/>
          </p:cNvSpPr>
          <p:nvPr>
            <p:ph type="body" sz="quarter" idx="155" hasCustomPrompt="1"/>
          </p:nvPr>
        </p:nvSpPr>
        <p:spPr>
          <a:xfrm>
            <a:off x="4073823" y="1145433"/>
            <a:ext cx="6096000" cy="11425052"/>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540000" tIns="0" rIns="54000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12" name="Текст 7"/>
          <p:cNvSpPr>
            <a:spLocks noGrp="1"/>
          </p:cNvSpPr>
          <p:nvPr>
            <p:ph type="body" sz="quarter" idx="151" hasCustomPrompt="1"/>
          </p:nvPr>
        </p:nvSpPr>
        <p:spPr>
          <a:xfrm>
            <a:off x="4632622" y="1622323"/>
            <a:ext cx="4978401" cy="1813883"/>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5" name="Shape 41"/>
          <p:cNvSpPr>
            <a:spLocks noGrp="1"/>
          </p:cNvSpPr>
          <p:nvPr>
            <p:ph type="body" sz="quarter" idx="149" hasCustomPrompt="1"/>
          </p:nvPr>
        </p:nvSpPr>
        <p:spPr>
          <a:xfrm>
            <a:off x="4632622" y="10309208"/>
            <a:ext cx="4978402" cy="1725476"/>
          </a:xfrm>
          <a:prstGeom prst="rect">
            <a:avLst/>
          </a:prstGeom>
        </p:spPr>
        <p:txBody>
          <a:bodyPr lIns="0" tIns="0" rIns="0" bIns="0" anchor="b"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37" name="Shape 41"/>
          <p:cNvSpPr>
            <a:spLocks noGrp="1"/>
          </p:cNvSpPr>
          <p:nvPr>
            <p:ph type="body" sz="quarter" idx="157" hasCustomPrompt="1"/>
          </p:nvPr>
        </p:nvSpPr>
        <p:spPr>
          <a:xfrm>
            <a:off x="4632621" y="4693920"/>
            <a:ext cx="4978402" cy="266124"/>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Write small caption here</a:t>
            </a:r>
          </a:p>
        </p:txBody>
      </p:sp>
      <p:sp>
        <p:nvSpPr>
          <p:cNvPr id="338" name="Shape 41"/>
          <p:cNvSpPr>
            <a:spLocks noGrp="1"/>
          </p:cNvSpPr>
          <p:nvPr>
            <p:ph type="body" sz="quarter" idx="158" hasCustomPrompt="1"/>
          </p:nvPr>
        </p:nvSpPr>
        <p:spPr>
          <a:xfrm>
            <a:off x="8577264" y="4960620"/>
            <a:ext cx="1033760" cy="25146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339" name="Text Placeholder 654"/>
          <p:cNvSpPr>
            <a:spLocks noGrp="1"/>
          </p:cNvSpPr>
          <p:nvPr>
            <p:ph type="body" sz="quarter" idx="159" hasCustomPrompt="1"/>
          </p:nvPr>
        </p:nvSpPr>
        <p:spPr>
          <a:xfrm>
            <a:off x="4632621" y="5067300"/>
            <a:ext cx="3528000" cy="72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340" name="Shape 41"/>
          <p:cNvSpPr>
            <a:spLocks noGrp="1"/>
          </p:cNvSpPr>
          <p:nvPr>
            <p:ph type="body" sz="quarter" idx="160" hasCustomPrompt="1"/>
          </p:nvPr>
        </p:nvSpPr>
        <p:spPr>
          <a:xfrm>
            <a:off x="4632620" y="5316700"/>
            <a:ext cx="4978402" cy="266124"/>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Write small caption here</a:t>
            </a:r>
          </a:p>
        </p:txBody>
      </p:sp>
      <p:sp>
        <p:nvSpPr>
          <p:cNvPr id="341" name="Shape 41"/>
          <p:cNvSpPr>
            <a:spLocks noGrp="1"/>
          </p:cNvSpPr>
          <p:nvPr>
            <p:ph type="body" sz="quarter" idx="161" hasCustomPrompt="1"/>
          </p:nvPr>
        </p:nvSpPr>
        <p:spPr>
          <a:xfrm>
            <a:off x="8577263" y="5583400"/>
            <a:ext cx="1033760" cy="25146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342" name="Text Placeholder 654"/>
          <p:cNvSpPr>
            <a:spLocks noGrp="1"/>
          </p:cNvSpPr>
          <p:nvPr>
            <p:ph type="body" sz="quarter" idx="162" hasCustomPrompt="1"/>
          </p:nvPr>
        </p:nvSpPr>
        <p:spPr>
          <a:xfrm>
            <a:off x="4632620" y="5690080"/>
            <a:ext cx="3348000" cy="72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343" name="Shape 41"/>
          <p:cNvSpPr>
            <a:spLocks noGrp="1"/>
          </p:cNvSpPr>
          <p:nvPr>
            <p:ph type="body" sz="quarter" idx="163" hasCustomPrompt="1"/>
          </p:nvPr>
        </p:nvSpPr>
        <p:spPr>
          <a:xfrm>
            <a:off x="4632620" y="5948131"/>
            <a:ext cx="4978402" cy="266124"/>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Write small caption here</a:t>
            </a:r>
          </a:p>
        </p:txBody>
      </p:sp>
      <p:sp>
        <p:nvSpPr>
          <p:cNvPr id="344" name="Shape 41"/>
          <p:cNvSpPr>
            <a:spLocks noGrp="1"/>
          </p:cNvSpPr>
          <p:nvPr>
            <p:ph type="body" sz="quarter" idx="164" hasCustomPrompt="1"/>
          </p:nvPr>
        </p:nvSpPr>
        <p:spPr>
          <a:xfrm>
            <a:off x="8577263" y="6214831"/>
            <a:ext cx="1033760" cy="25146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345" name="Text Placeholder 654"/>
          <p:cNvSpPr>
            <a:spLocks noGrp="1"/>
          </p:cNvSpPr>
          <p:nvPr>
            <p:ph type="body" sz="quarter" idx="165" hasCustomPrompt="1"/>
          </p:nvPr>
        </p:nvSpPr>
        <p:spPr>
          <a:xfrm>
            <a:off x="4632620" y="6321511"/>
            <a:ext cx="2628000" cy="72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40000"/>
              <a:lumOff val="60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346" name="Shape 41"/>
          <p:cNvSpPr>
            <a:spLocks noGrp="1"/>
          </p:cNvSpPr>
          <p:nvPr>
            <p:ph type="body" sz="quarter" idx="166" hasCustomPrompt="1"/>
          </p:nvPr>
        </p:nvSpPr>
        <p:spPr>
          <a:xfrm>
            <a:off x="4632620" y="6591096"/>
            <a:ext cx="4978402" cy="266124"/>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Write small caption here</a:t>
            </a:r>
          </a:p>
        </p:txBody>
      </p:sp>
      <p:sp>
        <p:nvSpPr>
          <p:cNvPr id="347" name="Shape 41"/>
          <p:cNvSpPr>
            <a:spLocks noGrp="1"/>
          </p:cNvSpPr>
          <p:nvPr>
            <p:ph type="body" sz="quarter" idx="167" hasCustomPrompt="1"/>
          </p:nvPr>
        </p:nvSpPr>
        <p:spPr>
          <a:xfrm>
            <a:off x="8577263" y="6857796"/>
            <a:ext cx="1033760" cy="25146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348" name="Text Placeholder 654"/>
          <p:cNvSpPr>
            <a:spLocks noGrp="1"/>
          </p:cNvSpPr>
          <p:nvPr>
            <p:ph type="body" sz="quarter" idx="168" hasCustomPrompt="1"/>
          </p:nvPr>
        </p:nvSpPr>
        <p:spPr>
          <a:xfrm>
            <a:off x="4632620" y="6964476"/>
            <a:ext cx="3420000" cy="72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60000"/>
              <a:lumOff val="40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349" name="Shape 41"/>
          <p:cNvSpPr>
            <a:spLocks noGrp="1"/>
          </p:cNvSpPr>
          <p:nvPr>
            <p:ph type="body" sz="quarter" idx="169" hasCustomPrompt="1"/>
          </p:nvPr>
        </p:nvSpPr>
        <p:spPr>
          <a:xfrm>
            <a:off x="4632620" y="7210089"/>
            <a:ext cx="4978402" cy="266124"/>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Write small caption here</a:t>
            </a:r>
          </a:p>
        </p:txBody>
      </p:sp>
      <p:sp>
        <p:nvSpPr>
          <p:cNvPr id="350" name="Shape 41"/>
          <p:cNvSpPr>
            <a:spLocks noGrp="1"/>
          </p:cNvSpPr>
          <p:nvPr>
            <p:ph type="body" sz="quarter" idx="170" hasCustomPrompt="1"/>
          </p:nvPr>
        </p:nvSpPr>
        <p:spPr>
          <a:xfrm>
            <a:off x="8577263" y="7476789"/>
            <a:ext cx="1033760" cy="25146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351" name="Text Placeholder 654"/>
          <p:cNvSpPr>
            <a:spLocks noGrp="1"/>
          </p:cNvSpPr>
          <p:nvPr>
            <p:ph type="body" sz="quarter" idx="171" hasCustomPrompt="1"/>
          </p:nvPr>
        </p:nvSpPr>
        <p:spPr>
          <a:xfrm>
            <a:off x="4632620" y="7583469"/>
            <a:ext cx="2520000" cy="72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60000"/>
              <a:lumOff val="40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352" name="Shape 41"/>
          <p:cNvSpPr>
            <a:spLocks noGrp="1"/>
          </p:cNvSpPr>
          <p:nvPr>
            <p:ph type="body" sz="quarter" idx="172" hasCustomPrompt="1"/>
          </p:nvPr>
        </p:nvSpPr>
        <p:spPr>
          <a:xfrm>
            <a:off x="4632620" y="7827183"/>
            <a:ext cx="4978402" cy="266124"/>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Write small caption here</a:t>
            </a:r>
          </a:p>
        </p:txBody>
      </p:sp>
      <p:sp>
        <p:nvSpPr>
          <p:cNvPr id="353" name="Shape 41"/>
          <p:cNvSpPr>
            <a:spLocks noGrp="1"/>
          </p:cNvSpPr>
          <p:nvPr>
            <p:ph type="body" sz="quarter" idx="173" hasCustomPrompt="1"/>
          </p:nvPr>
        </p:nvSpPr>
        <p:spPr>
          <a:xfrm>
            <a:off x="8577263" y="8093883"/>
            <a:ext cx="1033760" cy="25146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354" name="Text Placeholder 654"/>
          <p:cNvSpPr>
            <a:spLocks noGrp="1"/>
          </p:cNvSpPr>
          <p:nvPr>
            <p:ph type="body" sz="quarter" idx="174" hasCustomPrompt="1"/>
          </p:nvPr>
        </p:nvSpPr>
        <p:spPr>
          <a:xfrm>
            <a:off x="4632620" y="8200563"/>
            <a:ext cx="3600000" cy="72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355" name="Shape 41"/>
          <p:cNvSpPr>
            <a:spLocks noGrp="1"/>
          </p:cNvSpPr>
          <p:nvPr>
            <p:ph type="body" sz="quarter" idx="175" hasCustomPrompt="1"/>
          </p:nvPr>
        </p:nvSpPr>
        <p:spPr>
          <a:xfrm>
            <a:off x="4632620" y="8447867"/>
            <a:ext cx="4978402" cy="266124"/>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Write small caption here</a:t>
            </a:r>
          </a:p>
        </p:txBody>
      </p:sp>
      <p:sp>
        <p:nvSpPr>
          <p:cNvPr id="356" name="Shape 41"/>
          <p:cNvSpPr>
            <a:spLocks noGrp="1"/>
          </p:cNvSpPr>
          <p:nvPr>
            <p:ph type="body" sz="quarter" idx="176" hasCustomPrompt="1"/>
          </p:nvPr>
        </p:nvSpPr>
        <p:spPr>
          <a:xfrm>
            <a:off x="8577263" y="8714567"/>
            <a:ext cx="1033760" cy="25146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357" name="Text Placeholder 654"/>
          <p:cNvSpPr>
            <a:spLocks noGrp="1"/>
          </p:cNvSpPr>
          <p:nvPr>
            <p:ph type="body" sz="quarter" idx="177" hasCustomPrompt="1"/>
          </p:nvPr>
        </p:nvSpPr>
        <p:spPr>
          <a:xfrm>
            <a:off x="4632620" y="8821247"/>
            <a:ext cx="3132000" cy="72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50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Tree>
    <p:extLst>
      <p:ext uri="{BB962C8B-B14F-4D97-AF65-F5344CB8AC3E}">
        <p14:creationId val="23634633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2" de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400" fill="hold"/>
                                        <p:tgtEl>
                                          <p:spTgt spid="15"/>
                                        </p:tgtEl>
                                        <p:attrNameLst>
                                          <p:attrName>ppt_x</p:attrName>
                                        </p:attrNameLst>
                                      </p:cBhvr>
                                      <p:tavLst>
                                        <p:tav tm="0">
                                          <p:val>
                                            <p:strVal val="1+#ppt_w/2"/>
                                          </p:val>
                                        </p:tav>
                                        <p:tav tm="100000">
                                          <p:val>
                                            <p:strVal val="#ppt_x"/>
                                          </p:val>
                                        </p:tav>
                                      </p:tavLst>
                                    </p:anim>
                                    <p:anim calcmode="lin" valueType="num">
                                      <p:cBhvr additive="base">
                                        <p:cTn id="13" dur="14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21_Content &amp; Image">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11" name="Rounded Rectangle 10"/>
          <p:cNvSpPr/>
          <p:nvPr userDrawn="1"/>
        </p:nvSpPr>
        <p:spPr>
          <a:xfrm>
            <a:off x="4182110" y="160568"/>
            <a:ext cx="3511377" cy="12595312"/>
          </a:xfrm>
          <a:prstGeom prst="roundRect">
            <a:avLst>
              <a:gd name="adj" fmla="val 0"/>
            </a:avLst>
          </a:prstGeom>
          <a:solidFill>
            <a:schemeClr val="tx2">
              <a:lumMod val="40000"/>
              <a:lumOff val="60000"/>
            </a:schemeClr>
          </a:solidFill>
          <a:ln>
            <a:noFill/>
          </a:ln>
          <a:effectLst>
            <a:outerShdw blurRad="1270000" dist="889000" dir="81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hape 613"/>
          <p:cNvSpPr>
            <a:spLocks noGrp="1"/>
          </p:cNvSpPr>
          <p:nvPr>
            <p:ph type="pic" sz="quarter" idx="55" hasCustomPrompt="1"/>
          </p:nvPr>
        </p:nvSpPr>
        <p:spPr>
          <a:xfrm>
            <a:off x="4063998" y="0"/>
            <a:ext cx="8128004"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9" name="Rectangle 18"/>
          <p:cNvSpPr/>
          <p:nvPr userDrawn="1"/>
        </p:nvSpPr>
        <p:spPr>
          <a:xfrm>
            <a:off x="12192002" y="0"/>
            <a:ext cx="12191999"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6" name="Shape 17"/>
          <p:cNvSpPr>
            <a:spLocks noGrp="1"/>
          </p:cNvSpPr>
          <p:nvPr>
            <p:ph type="body" sz="quarter" idx="142" hasCustomPrompt="1"/>
          </p:nvPr>
        </p:nvSpPr>
        <p:spPr>
          <a:xfrm>
            <a:off x="2032000" y="3406539"/>
            <a:ext cx="10160000" cy="6873002"/>
          </a:xfrm>
          <a:prstGeom prst="rect">
            <a:avLst/>
          </a:prstGeom>
        </p:spPr>
        <p:txBody>
          <a:bodyPr wrap="square" lIns="0" tIns="0" rIns="0" bIns="0" anchor="t"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77" name="Shape 41"/>
          <p:cNvSpPr>
            <a:spLocks noGrp="1"/>
          </p:cNvSpPr>
          <p:nvPr>
            <p:ph type="body" sz="quarter" idx="141" hasCustomPrompt="1"/>
          </p:nvPr>
        </p:nvSpPr>
        <p:spPr>
          <a:xfrm>
            <a:off x="14224000" y="3406455"/>
            <a:ext cx="8128000" cy="6873002"/>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178" name="Group 177"/>
          <p:cNvGrpSpPr>
            <a:grpSpLocks noChangeAspect="1"/>
          </p:cNvGrpSpPr>
          <p:nvPr userDrawn="1"/>
        </p:nvGrpSpPr>
        <p:grpSpPr>
          <a:xfrm>
            <a:off x="14223998" y="11424886"/>
            <a:ext cx="624000" cy="623904"/>
            <a:chOff x="3238499" y="8277225"/>
            <a:chExt cx="666750" cy="666750"/>
          </a:xfrm>
        </p:grpSpPr>
        <p:sp>
          <p:nvSpPr>
            <p:cNvPr id="179" name="Oval 178"/>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80"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81"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34075132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500"/>
                                        <p:tgtEl>
                                          <p:spTgt spid="181">
                                            <p:txEl>
                                              <p:pRg st="0" end="0"/>
                                            </p:txEl>
                                          </p:spTgt>
                                        </p:tgtEl>
                                      </p:cBhvr>
                                    </p:animEffect>
                                    <p:anim calcmode="lin" valueType="num">
                                      <p:cBhvr>
                                        <p:cTn id="8" dur="5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7">
                                            <p:txEl>
                                              <p:pRg st="0" end="0"/>
                                            </p:txEl>
                                          </p:spTgt>
                                        </p:tgtEl>
                                        <p:attrNameLst>
                                          <p:attrName>style.visibility</p:attrName>
                                        </p:attrNameLst>
                                      </p:cBhvr>
                                      <p:to>
                                        <p:strVal val="visible"/>
                                      </p:to>
                                    </p:set>
                                    <p:animEffect transition="in" filter="fade">
                                      <p:cBhvr>
                                        <p:cTn id="12" dur="500"/>
                                        <p:tgtEl>
                                          <p:spTgt spid="177">
                                            <p:txEl>
                                              <p:pRg st="0" end="0"/>
                                            </p:txEl>
                                          </p:spTgt>
                                        </p:tgtEl>
                                      </p:cBhvr>
                                    </p:animEffect>
                                    <p:anim calcmode="lin" valueType="num">
                                      <p:cBhvr>
                                        <p:cTn id="13" dur="500" fill="hold"/>
                                        <p:tgtEl>
                                          <p:spTgt spid="17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178"/>
                                        </p:tgtEl>
                                        <p:attrNameLst>
                                          <p:attrName>style.visibility</p:attrName>
                                        </p:attrNameLst>
                                      </p:cBhvr>
                                      <p:to>
                                        <p:strVal val="visible"/>
                                      </p:to>
                                    </p:set>
                                    <p:animEffect transition="in" filter="fade">
                                      <p:cBhvr>
                                        <p:cTn id="17" dur="500"/>
                                        <p:tgtEl>
                                          <p:spTgt spid="178"/>
                                        </p:tgtEl>
                                      </p:cBhvr>
                                    </p:animEffect>
                                    <p:anim calcmode="lin" valueType="num">
                                      <p:cBhvr>
                                        <p:cTn id="18" dur="500" fill="hold"/>
                                        <p:tgtEl>
                                          <p:spTgt spid="178"/>
                                        </p:tgtEl>
                                        <p:attrNameLst>
                                          <p:attrName>ppt_x</p:attrName>
                                        </p:attrNameLst>
                                      </p:cBhvr>
                                      <p:tavLst>
                                        <p:tav tm="0">
                                          <p:val>
                                            <p:strVal val="#ppt_x"/>
                                          </p:val>
                                        </p:tav>
                                        <p:tav tm="100000">
                                          <p:val>
                                            <p:strVal val="#ppt_x"/>
                                          </p:val>
                                        </p:tav>
                                      </p:tavLst>
                                    </p:anim>
                                    <p:anim calcmode="lin" valueType="num">
                                      <p:cBhvr>
                                        <p:cTn id="19" dur="500" fill="hold"/>
                                        <p:tgtEl>
                                          <p:spTgt spid="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p:tmplLst>
          <p:tmpl lvl="1">
            <p:tnLst>
              <p:par>
                <p:cTn presetID="42" presetClass="entr" presetSubtype="0" fill="hold" nodeType="withEffect">
                  <p:stCondLst>
                    <p:cond delay="200"/>
                  </p:stCondLst>
                  <p:childTnLst>
                    <p:set>
                      <p:cBhvr>
                        <p:cTn dur="1" fill="hold">
                          <p:stCondLst>
                            <p:cond delay="0"/>
                          </p:stCondLst>
                        </p:cTn>
                        <p:tgtEl>
                          <p:spTgt spid="177"/>
                        </p:tgtEl>
                        <p:attrNameLst>
                          <p:attrName>style.visibility</p:attrName>
                        </p:attrNameLst>
                      </p:cBhvr>
                      <p:to>
                        <p:strVal val="visible"/>
                      </p:to>
                    </p:set>
                    <p:animEffect transition="in" filter="fade">
                      <p:cBhvr>
                        <p:cTn dur="500"/>
                        <p:tgtEl>
                          <p:spTgt spid="177"/>
                        </p:tgtEl>
                      </p:cBhvr>
                    </p:animEffect>
                    <p:anim calcmode="lin" valueType="num">
                      <p:cBhvr>
                        <p:cTn dur="500" fill="hold"/>
                        <p:tgtEl>
                          <p:spTgt spid="177"/>
                        </p:tgtEl>
                        <p:attrNameLst>
                          <p:attrName>ppt_x</p:attrName>
                        </p:attrNameLst>
                      </p:cBhvr>
                      <p:tavLst>
                        <p:tav tm="0">
                          <p:val>
                            <p:strVal val="#ppt_x"/>
                          </p:val>
                        </p:tav>
                        <p:tav tm="100000">
                          <p:val>
                            <p:strVal val="#ppt_x"/>
                          </p:val>
                        </p:tav>
                      </p:tavLst>
                    </p:anim>
                    <p:anim calcmode="lin" valueType="num">
                      <p:cBhvr>
                        <p:cTn dur="500" fill="hold"/>
                        <p:tgtEl>
                          <p:spTgt spid="177"/>
                        </p:tgtEl>
                        <p:attrNameLst>
                          <p:attrName>ppt_y</p:attrName>
                        </p:attrNameLst>
                      </p:cBhvr>
                      <p:tavLst>
                        <p:tav tm="0">
                          <p:val>
                            <p:strVal val="#ppt_y+.1"/>
                          </p:val>
                        </p:tav>
                        <p:tav tm="100000">
                          <p:val>
                            <p:strVal val="#ppt_y"/>
                          </p:val>
                        </p:tav>
                      </p:tavLst>
                    </p:anim>
                  </p:childTnLst>
                </p:cTn>
              </p:par>
            </p:tnLst>
          </p:tmpl>
        </p:tmplLst>
      </p:bldP>
      <p:bldP spid="181" grpId="0" build="p">
        <p:tmplLst>
          <p:tmpl lvl="1">
            <p:tnLst>
              <p:par>
                <p:cTn presetID="42" presetClass="entr" presetSubtype="0" fill="hold" nodeType="withEffect">
                  <p:stCondLst>
                    <p:cond delay="0"/>
                  </p:stCondLst>
                  <p:childTnLst>
                    <p:set>
                      <p:cBhvr>
                        <p:cTn dur="1" fill="hold">
                          <p:stCondLst>
                            <p:cond delay="0"/>
                          </p:stCondLst>
                        </p:cTn>
                        <p:tgtEl>
                          <p:spTgt spid="181"/>
                        </p:tgtEl>
                        <p:attrNameLst>
                          <p:attrName>style.visibility</p:attrName>
                        </p:attrNameLst>
                      </p:cBhvr>
                      <p:to>
                        <p:strVal val="visible"/>
                      </p:to>
                    </p:set>
                    <p:animEffect transition="in" filter="fade">
                      <p:cBhvr>
                        <p:cTn dur="500"/>
                        <p:tgtEl>
                          <p:spTgt spid="181"/>
                        </p:tgtEl>
                      </p:cBhvr>
                    </p:animEffect>
                    <p:anim calcmode="lin" valueType="num">
                      <p:cBhvr>
                        <p:cTn dur="500" fill="hold"/>
                        <p:tgtEl>
                          <p:spTgt spid="181"/>
                        </p:tgtEl>
                        <p:attrNameLst>
                          <p:attrName>ppt_x</p:attrName>
                        </p:attrNameLst>
                      </p:cBhvr>
                      <p:tavLst>
                        <p:tav tm="0">
                          <p:val>
                            <p:strVal val="#ppt_x"/>
                          </p:val>
                        </p:tav>
                        <p:tav tm="100000">
                          <p:val>
                            <p:strVal val="#ppt_x"/>
                          </p:val>
                        </p:tav>
                      </p:tavLst>
                    </p:anim>
                    <p:anim calcmode="lin" valueType="num">
                      <p:cBhvr>
                        <p:cTn dur="500" fill="hold"/>
                        <p:tgtEl>
                          <p:spTgt spid="18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22_Content with Icons">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19" name="Rectangle 18"/>
          <p:cNvSpPr/>
          <p:nvPr userDrawn="1"/>
        </p:nvSpPr>
        <p:spPr>
          <a:xfrm>
            <a:off x="12192000" y="0"/>
            <a:ext cx="12192000"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0" name="Shape 17"/>
          <p:cNvSpPr>
            <a:spLocks noGrp="1"/>
          </p:cNvSpPr>
          <p:nvPr>
            <p:ph type="body" sz="quarter" idx="142" hasCustomPrompt="1"/>
          </p:nvPr>
        </p:nvSpPr>
        <p:spPr>
          <a:xfrm>
            <a:off x="2032001" y="3406455"/>
            <a:ext cx="10160000" cy="6873002"/>
          </a:xfrm>
          <a:prstGeom prst="rect">
            <a:avLst/>
          </a:prstGeom>
        </p:spPr>
        <p:txBody>
          <a:bodyPr wrap="square" lIns="0" tIns="0" rIns="0" bIns="0" anchor="ctr" anchorCtr="0">
            <a:normAutofit/>
          </a:bodyPr>
          <a:lstStyle>
            <a:lvl1pPr algn="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1" name="Shape 41"/>
          <p:cNvSpPr>
            <a:spLocks noGrp="1"/>
          </p:cNvSpPr>
          <p:nvPr>
            <p:ph type="body" sz="quarter" idx="141" hasCustomPrompt="1"/>
          </p:nvPr>
        </p:nvSpPr>
        <p:spPr>
          <a:xfrm>
            <a:off x="15553268" y="7237883"/>
            <a:ext cx="6798732" cy="1697906"/>
          </a:xfrm>
          <a:prstGeom prst="rect">
            <a:avLst/>
          </a:prstGeom>
        </p:spPr>
        <p:txBody>
          <a:bodyPr lIns="0" tIns="0" rIns="0" bIns="0" anchor="t" anchorCtr="0">
            <a:normAutofit/>
          </a:bodyPr>
          <a:lstStyle>
            <a:lvl1pPr algn="l"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2" name="Текст 7"/>
          <p:cNvSpPr>
            <a:spLocks noGrp="1"/>
          </p:cNvSpPr>
          <p:nvPr>
            <p:ph type="body" sz="quarter" idx="159" hasCustomPrompt="1"/>
          </p:nvPr>
        </p:nvSpPr>
        <p:spPr>
          <a:xfrm>
            <a:off x="14244700" y="1625350"/>
            <a:ext cx="8107300" cy="660298"/>
          </a:xfrm>
        </p:spPr>
        <p:txBody>
          <a:bodyPr tIns="0" anchor="t">
            <a:noAutofit/>
          </a:bodyPr>
          <a:lstStyle>
            <a:lvl1pPr algn="l">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3" name="Shape 17"/>
          <p:cNvSpPr>
            <a:spLocks noGrp="1"/>
          </p:cNvSpPr>
          <p:nvPr>
            <p:ph type="body" sz="quarter" idx="143" hasCustomPrompt="1"/>
          </p:nvPr>
        </p:nvSpPr>
        <p:spPr>
          <a:xfrm>
            <a:off x="15553268" y="609505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4" name="Shape 41"/>
          <p:cNvSpPr>
            <a:spLocks noGrp="1"/>
          </p:cNvSpPr>
          <p:nvPr>
            <p:ph type="body" sz="quarter" idx="144" hasCustomPrompt="1"/>
          </p:nvPr>
        </p:nvSpPr>
        <p:spPr>
          <a:xfrm>
            <a:off x="15553268" y="10200157"/>
            <a:ext cx="6798732" cy="1697906"/>
          </a:xfrm>
          <a:prstGeom prst="rect">
            <a:avLst/>
          </a:prstGeom>
        </p:spPr>
        <p:txBody>
          <a:bodyPr lIns="0" tIns="0" rIns="0" bIns="0" anchor="t" anchorCtr="0">
            <a:normAutofit/>
          </a:bodyPr>
          <a:lstStyle>
            <a:lvl1pPr algn="l"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6" name="Shape 17"/>
          <p:cNvSpPr>
            <a:spLocks noGrp="1"/>
          </p:cNvSpPr>
          <p:nvPr>
            <p:ph type="body" sz="quarter" idx="145" hasCustomPrompt="1"/>
          </p:nvPr>
        </p:nvSpPr>
        <p:spPr>
          <a:xfrm>
            <a:off x="15553268" y="9057334"/>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0" name="Shape 41"/>
          <p:cNvSpPr>
            <a:spLocks noGrp="1"/>
          </p:cNvSpPr>
          <p:nvPr>
            <p:ph type="body" sz="quarter" idx="146" hasCustomPrompt="1"/>
          </p:nvPr>
        </p:nvSpPr>
        <p:spPr>
          <a:xfrm>
            <a:off x="15559604" y="4270173"/>
            <a:ext cx="6798732" cy="1697906"/>
          </a:xfrm>
          <a:prstGeom prst="rect">
            <a:avLst/>
          </a:prstGeom>
        </p:spPr>
        <p:txBody>
          <a:bodyPr lIns="0" tIns="0" rIns="0" bIns="0" anchor="t" anchorCtr="0">
            <a:normAutofit/>
          </a:bodyPr>
          <a:lstStyle>
            <a:lvl1pPr algn="l"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1" name="Shape 17"/>
          <p:cNvSpPr>
            <a:spLocks noGrp="1"/>
          </p:cNvSpPr>
          <p:nvPr>
            <p:ph type="body" sz="quarter" idx="147" hasCustomPrompt="1"/>
          </p:nvPr>
        </p:nvSpPr>
        <p:spPr>
          <a:xfrm>
            <a:off x="15559604" y="312734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Tree>
    <p:extLst>
      <p:ext uri="{BB962C8B-B14F-4D97-AF65-F5344CB8AC3E}">
        <p14:creationId val="2755147596"/>
      </p:ext>
    </p:extLst>
  </p:cSld>
  <p:clrMapOvr>
    <a:masterClrMapping/>
  </p:clrMapOvr>
  <p:transition spd="med">
    <p:pull dir="u"/>
  </p:transition>
  <p:timing/>
  <p:extLst mod="1">
    <p:ext uri="{DCECCB84-F9BA-43D5-87BE-67443E8EF086}">
      <p15:sldGuideLst/>
    </p:ext>
  </p:extLst>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23_Content &amp; Image">
    <p:bg>
      <p:bgPr>
        <a:gradFill>
          <a:gsLst>
            <a:gs pos="88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16" name="Rounded Rectangle 15"/>
          <p:cNvSpPr/>
          <p:nvPr userDrawn="1"/>
        </p:nvSpPr>
        <p:spPr>
          <a:xfrm>
            <a:off x="6239510" y="160568"/>
            <a:ext cx="3511377" cy="12595312"/>
          </a:xfrm>
          <a:prstGeom prst="roundRect">
            <a:avLst/>
          </a:prstGeom>
          <a:solidFill>
            <a:schemeClr val="bg1"/>
          </a:solidFill>
          <a:ln>
            <a:noFill/>
          </a:ln>
          <a:effectLst>
            <a:outerShdw blurRad="1270000" dist="889000" dir="81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userDrawn="1"/>
        </p:nvSpPr>
        <p:spPr>
          <a:xfrm>
            <a:off x="6092191" y="-1"/>
            <a:ext cx="18291808" cy="13715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86" name="Shape 41"/>
          <p:cNvSpPr>
            <a:spLocks noGrp="1"/>
          </p:cNvSpPr>
          <p:nvPr>
            <p:ph type="body" sz="quarter" idx="154" hasCustomPrompt="1"/>
          </p:nvPr>
        </p:nvSpPr>
        <p:spPr>
          <a:xfrm>
            <a:off x="6299199" y="160569"/>
            <a:ext cx="5686425" cy="5229973"/>
          </a:xfrm>
          <a:prstGeom prst="rect">
            <a:avLst/>
          </a:prstGeom>
        </p:spPr>
        <p:txBody>
          <a:bodyPr lIns="0" tIns="0" rIns="0" bIns="288000" anchor="ctr" anchorCtr="0">
            <a:noAutofit/>
          </a:bodyPr>
          <a:lstStyle>
            <a:lvl1pPr algn="ctr" defTabSz="1828377">
              <a:lnSpc>
                <a:spcPct val="100000"/>
              </a:lnSpc>
              <a:spcBef>
                <a:spcPts val="2000"/>
              </a:spcBef>
              <a:defRPr sz="13300" b="1" spc="0" baseline="0">
                <a:solidFill>
                  <a:schemeClr val="accent3">
                    <a:lumMod val="75000"/>
                    <a:alpha val="50000"/>
                  </a:schemeClr>
                </a:solidFill>
                <a:latin typeface="+mj-lt"/>
                <a:ea typeface="Work Sans" charset="0"/>
                <a:cs typeface="Work Sans" charset="0"/>
                <a:sym typeface="Work Sans"/>
              </a:defRPr>
            </a:lvl1pPr>
          </a:lstStyle>
          <a:p>
            <a:r>
              <a:rPr lang="en-US"/>
              <a:t>01</a:t>
            </a:r>
          </a:p>
        </p:txBody>
      </p:sp>
      <p:sp>
        <p:nvSpPr>
          <p:cNvPr id="173" name="Shape 41"/>
          <p:cNvSpPr>
            <a:spLocks noGrp="1"/>
          </p:cNvSpPr>
          <p:nvPr>
            <p:ph type="body" sz="quarter" idx="155" hasCustomPrompt="1"/>
          </p:nvPr>
        </p:nvSpPr>
        <p:spPr>
          <a:xfrm>
            <a:off x="12400915" y="7011103"/>
            <a:ext cx="5686425" cy="5229973"/>
          </a:xfrm>
          <a:prstGeom prst="rect">
            <a:avLst/>
          </a:prstGeom>
        </p:spPr>
        <p:txBody>
          <a:bodyPr lIns="0" tIns="0" rIns="0" bIns="288000" anchor="ctr" anchorCtr="0">
            <a:noAutofit/>
          </a:bodyPr>
          <a:lstStyle>
            <a:lvl1pPr algn="ctr" defTabSz="1828377">
              <a:lnSpc>
                <a:spcPct val="100000"/>
              </a:lnSpc>
              <a:spcBef>
                <a:spcPts val="2000"/>
              </a:spcBef>
              <a:defRPr sz="13300" b="1" spc="0" baseline="0">
                <a:solidFill>
                  <a:schemeClr val="accent3">
                    <a:lumMod val="75000"/>
                    <a:alpha val="50000"/>
                  </a:schemeClr>
                </a:solidFill>
                <a:latin typeface="+mj-lt"/>
                <a:ea typeface="Work Sans" charset="0"/>
                <a:cs typeface="Work Sans" charset="0"/>
                <a:sym typeface="Work Sans"/>
              </a:defRPr>
            </a:lvl1pPr>
          </a:lstStyle>
          <a:p>
            <a:r>
              <a:rPr lang="en-US"/>
              <a:t>01</a:t>
            </a:r>
          </a:p>
        </p:txBody>
      </p:sp>
      <p:sp>
        <p:nvSpPr>
          <p:cNvPr id="175" name="Shape 41"/>
          <p:cNvSpPr>
            <a:spLocks noGrp="1"/>
          </p:cNvSpPr>
          <p:nvPr>
            <p:ph type="body" sz="quarter" idx="156" hasCustomPrompt="1"/>
          </p:nvPr>
        </p:nvSpPr>
        <p:spPr>
          <a:xfrm>
            <a:off x="18510248" y="164327"/>
            <a:ext cx="5686425" cy="5229973"/>
          </a:xfrm>
          <a:prstGeom prst="rect">
            <a:avLst/>
          </a:prstGeom>
        </p:spPr>
        <p:txBody>
          <a:bodyPr lIns="0" tIns="0" rIns="0" bIns="288000" anchor="ctr" anchorCtr="0">
            <a:noAutofit/>
          </a:bodyPr>
          <a:lstStyle>
            <a:lvl1pPr algn="ctr" defTabSz="1828377">
              <a:lnSpc>
                <a:spcPct val="100000"/>
              </a:lnSpc>
              <a:spcBef>
                <a:spcPts val="2000"/>
              </a:spcBef>
              <a:defRPr sz="13300" b="1" spc="0" baseline="0">
                <a:solidFill>
                  <a:schemeClr val="accent3">
                    <a:lumMod val="75000"/>
                    <a:alpha val="50000"/>
                  </a:schemeClr>
                </a:solidFill>
                <a:latin typeface="+mj-lt"/>
                <a:ea typeface="Work Sans" charset="0"/>
                <a:cs typeface="Work Sans" charset="0"/>
                <a:sym typeface="Work Sans"/>
              </a:defRPr>
            </a:lvl1pPr>
          </a:lstStyle>
          <a:p>
            <a:r>
              <a:rPr lang="en-US"/>
              <a:t>01</a:t>
            </a:r>
          </a:p>
        </p:txBody>
      </p:sp>
      <p:sp>
        <p:nvSpPr>
          <p:cNvPr id="176" name="Shape 613"/>
          <p:cNvSpPr>
            <a:spLocks noGrp="1"/>
          </p:cNvSpPr>
          <p:nvPr>
            <p:ph type="pic" sz="quarter" idx="55" hasCustomPrompt="1"/>
          </p:nvPr>
        </p:nvSpPr>
        <p:spPr>
          <a:xfrm>
            <a:off x="6092191" y="6842913"/>
            <a:ext cx="6099808" cy="6873002"/>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77" name="Shape 613"/>
          <p:cNvSpPr>
            <a:spLocks noGrp="1"/>
          </p:cNvSpPr>
          <p:nvPr>
            <p:ph type="pic" sz="quarter" idx="157" hasCustomPrompt="1"/>
          </p:nvPr>
        </p:nvSpPr>
        <p:spPr>
          <a:xfrm>
            <a:off x="12195807" y="-85"/>
            <a:ext cx="6092191" cy="684299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78" name="Shape 613"/>
          <p:cNvSpPr>
            <a:spLocks noGrp="1"/>
          </p:cNvSpPr>
          <p:nvPr>
            <p:ph type="pic" sz="quarter" idx="158" hasCustomPrompt="1"/>
          </p:nvPr>
        </p:nvSpPr>
        <p:spPr>
          <a:xfrm>
            <a:off x="18288000" y="6842913"/>
            <a:ext cx="6096000" cy="6873002"/>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347" name="Текст 7"/>
          <p:cNvSpPr>
            <a:spLocks noGrp="1"/>
          </p:cNvSpPr>
          <p:nvPr>
            <p:ph type="body" sz="quarter" idx="151" hasCustomPrompt="1"/>
          </p:nvPr>
        </p:nvSpPr>
        <p:spPr>
          <a:xfrm>
            <a:off x="6776063" y="952544"/>
            <a:ext cx="4732696" cy="1175628"/>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48" name="Текст 7"/>
          <p:cNvSpPr>
            <a:spLocks noGrp="1"/>
          </p:cNvSpPr>
          <p:nvPr>
            <p:ph type="body" sz="quarter" idx="159" hasCustomPrompt="1"/>
          </p:nvPr>
        </p:nvSpPr>
        <p:spPr>
          <a:xfrm>
            <a:off x="18990129" y="952544"/>
            <a:ext cx="4726663" cy="1175628"/>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49" name="Текст 7"/>
          <p:cNvSpPr>
            <a:spLocks noGrp="1"/>
          </p:cNvSpPr>
          <p:nvPr>
            <p:ph type="body" sz="quarter" idx="160" hasCustomPrompt="1"/>
          </p:nvPr>
        </p:nvSpPr>
        <p:spPr>
          <a:xfrm>
            <a:off x="12873651" y="7791300"/>
            <a:ext cx="4740952" cy="1175628"/>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50" name="Shape 41"/>
          <p:cNvSpPr>
            <a:spLocks noGrp="1"/>
          </p:cNvSpPr>
          <p:nvPr>
            <p:ph type="body" sz="quarter" idx="141" hasCustomPrompt="1"/>
          </p:nvPr>
        </p:nvSpPr>
        <p:spPr>
          <a:xfrm>
            <a:off x="6782097" y="3863991"/>
            <a:ext cx="4720628" cy="2519824"/>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body text here</a:t>
            </a:r>
          </a:p>
        </p:txBody>
      </p:sp>
      <p:sp>
        <p:nvSpPr>
          <p:cNvPr id="351" name="Shape 41"/>
          <p:cNvSpPr>
            <a:spLocks noGrp="1"/>
          </p:cNvSpPr>
          <p:nvPr>
            <p:ph type="body" sz="quarter" idx="161" hasCustomPrompt="1"/>
          </p:nvPr>
        </p:nvSpPr>
        <p:spPr>
          <a:xfrm>
            <a:off x="18993148" y="3863990"/>
            <a:ext cx="4720628" cy="2519824"/>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body text here</a:t>
            </a:r>
          </a:p>
        </p:txBody>
      </p:sp>
      <p:sp>
        <p:nvSpPr>
          <p:cNvPr id="352" name="Shape 41"/>
          <p:cNvSpPr>
            <a:spLocks noGrp="1"/>
          </p:cNvSpPr>
          <p:nvPr>
            <p:ph type="body" sz="quarter" idx="162" hasCustomPrompt="1"/>
          </p:nvPr>
        </p:nvSpPr>
        <p:spPr>
          <a:xfrm>
            <a:off x="12883813" y="10714524"/>
            <a:ext cx="4720628" cy="2519824"/>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body text here</a:t>
            </a:r>
          </a:p>
        </p:txBody>
      </p:sp>
    </p:spTree>
    <p:extLst>
      <p:ext uri="{BB962C8B-B14F-4D97-AF65-F5344CB8AC3E}">
        <p14:creationId val="1543994534"/>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500"/>
                                        <p:tgtEl>
                                          <p:spTgt spid="186">
                                            <p:txEl>
                                              <p:pRg st="0" end="0"/>
                                            </p:txEl>
                                          </p:spTgt>
                                        </p:tgtEl>
                                      </p:cBhvr>
                                    </p:animEffect>
                                    <p:anim calcmode="lin" valueType="num">
                                      <p:cBhvr>
                                        <p:cTn id="8" dur="500" fill="hold"/>
                                        <p:tgtEl>
                                          <p:spTgt spid="18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73">
                                            <p:txEl>
                                              <p:pRg st="0" end="0"/>
                                            </p:txEl>
                                          </p:spTgt>
                                        </p:tgtEl>
                                        <p:attrNameLst>
                                          <p:attrName>style.visibility</p:attrName>
                                        </p:attrNameLst>
                                      </p:cBhvr>
                                      <p:to>
                                        <p:strVal val="visible"/>
                                      </p:to>
                                    </p:set>
                                    <p:animEffect transition="in" filter="fade">
                                      <p:cBhvr>
                                        <p:cTn id="12" dur="500"/>
                                        <p:tgtEl>
                                          <p:spTgt spid="173">
                                            <p:txEl>
                                              <p:pRg st="0" end="0"/>
                                            </p:txEl>
                                          </p:spTgt>
                                        </p:tgtEl>
                                      </p:cBhvr>
                                    </p:animEffect>
                                    <p:anim calcmode="lin" valueType="num">
                                      <p:cBhvr>
                                        <p:cTn id="13" dur="500" fill="hold"/>
                                        <p:tgtEl>
                                          <p:spTgt spid="17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175">
                                            <p:txEl>
                                              <p:pRg st="0" end="0"/>
                                            </p:txEl>
                                          </p:spTgt>
                                        </p:tgtEl>
                                        <p:attrNameLst>
                                          <p:attrName>style.visibility</p:attrName>
                                        </p:attrNameLst>
                                      </p:cBhvr>
                                      <p:to>
                                        <p:strVal val="visible"/>
                                      </p:to>
                                    </p:set>
                                    <p:animEffect transition="in" filter="fade">
                                      <p:cBhvr>
                                        <p:cTn id="17" dur="500"/>
                                        <p:tgtEl>
                                          <p:spTgt spid="175">
                                            <p:txEl>
                                              <p:pRg st="0" end="0"/>
                                            </p:txEl>
                                          </p:spTgt>
                                        </p:tgtEl>
                                      </p:cBhvr>
                                    </p:animEffect>
                                    <p:anim calcmode="lin" valueType="num">
                                      <p:cBhvr>
                                        <p:cTn id="18" dur="500" fill="hold"/>
                                        <p:tgtEl>
                                          <p:spTgt spid="175">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75">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7">
                                            <p:txEl>
                                              <p:pRg st="0" end="0"/>
                                            </p:txEl>
                                          </p:spTgt>
                                        </p:tgtEl>
                                        <p:attrNameLst>
                                          <p:attrName>style.visibility</p:attrName>
                                        </p:attrNameLst>
                                      </p:cBhvr>
                                      <p:to>
                                        <p:strVal val="visible"/>
                                      </p:to>
                                    </p:set>
                                    <p:animEffect transition="in" filter="fade">
                                      <p:cBhvr>
                                        <p:cTn id="22" dur="500"/>
                                        <p:tgtEl>
                                          <p:spTgt spid="347">
                                            <p:txEl>
                                              <p:pRg st="0" end="0"/>
                                            </p:txEl>
                                          </p:spTgt>
                                        </p:tgtEl>
                                      </p:cBhvr>
                                    </p:animEffect>
                                    <p:anim calcmode="lin" valueType="num">
                                      <p:cBhvr>
                                        <p:cTn id="23" dur="500" fill="hold"/>
                                        <p:tgtEl>
                                          <p:spTgt spid="347">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347">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48">
                                            <p:txEl>
                                              <p:pRg st="0" end="0"/>
                                            </p:txEl>
                                          </p:spTgt>
                                        </p:tgtEl>
                                        <p:attrNameLst>
                                          <p:attrName>style.visibility</p:attrName>
                                        </p:attrNameLst>
                                      </p:cBhvr>
                                      <p:to>
                                        <p:strVal val="visible"/>
                                      </p:to>
                                    </p:set>
                                    <p:animEffect transition="in" filter="fade">
                                      <p:cBhvr>
                                        <p:cTn id="27" dur="500"/>
                                        <p:tgtEl>
                                          <p:spTgt spid="348">
                                            <p:txEl>
                                              <p:pRg st="0" end="0"/>
                                            </p:txEl>
                                          </p:spTgt>
                                        </p:tgtEl>
                                      </p:cBhvr>
                                    </p:animEffect>
                                    <p:anim calcmode="lin" valueType="num">
                                      <p:cBhvr>
                                        <p:cTn id="28" dur="500" fill="hold"/>
                                        <p:tgtEl>
                                          <p:spTgt spid="348">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348">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9">
                                            <p:txEl>
                                              <p:pRg st="0" end="0"/>
                                            </p:txEl>
                                          </p:spTgt>
                                        </p:tgtEl>
                                        <p:attrNameLst>
                                          <p:attrName>style.visibility</p:attrName>
                                        </p:attrNameLst>
                                      </p:cBhvr>
                                      <p:to>
                                        <p:strVal val="visible"/>
                                      </p:to>
                                    </p:set>
                                    <p:animEffect transition="in" filter="fade">
                                      <p:cBhvr>
                                        <p:cTn id="32" dur="500"/>
                                        <p:tgtEl>
                                          <p:spTgt spid="349">
                                            <p:txEl>
                                              <p:pRg st="0" end="0"/>
                                            </p:txEl>
                                          </p:spTgt>
                                        </p:tgtEl>
                                      </p:cBhvr>
                                    </p:animEffect>
                                    <p:anim calcmode="lin" valueType="num">
                                      <p:cBhvr>
                                        <p:cTn id="33" dur="500" fill="hold"/>
                                        <p:tgtEl>
                                          <p:spTgt spid="349">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349">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350">
                                            <p:txEl>
                                              <p:pRg st="0" end="0"/>
                                            </p:txEl>
                                          </p:spTgt>
                                        </p:tgtEl>
                                        <p:attrNameLst>
                                          <p:attrName>style.visibility</p:attrName>
                                        </p:attrNameLst>
                                      </p:cBhvr>
                                      <p:to>
                                        <p:strVal val="visible"/>
                                      </p:to>
                                    </p:set>
                                    <p:animEffect transition="in" filter="fade">
                                      <p:cBhvr>
                                        <p:cTn id="37" dur="500"/>
                                        <p:tgtEl>
                                          <p:spTgt spid="350">
                                            <p:txEl>
                                              <p:pRg st="0" end="0"/>
                                            </p:txEl>
                                          </p:spTgt>
                                        </p:tgtEl>
                                      </p:cBhvr>
                                    </p:animEffect>
                                    <p:anim calcmode="lin" valueType="num">
                                      <p:cBhvr>
                                        <p:cTn id="38" dur="500" fill="hold"/>
                                        <p:tgtEl>
                                          <p:spTgt spid="350">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50">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00"/>
                                  </p:stCondLst>
                                  <p:childTnLst>
                                    <p:set>
                                      <p:cBhvr>
                                        <p:cTn id="41" dur="1" fill="hold">
                                          <p:stCondLst>
                                            <p:cond delay="0"/>
                                          </p:stCondLst>
                                        </p:cTn>
                                        <p:tgtEl>
                                          <p:spTgt spid="351">
                                            <p:txEl>
                                              <p:pRg st="0" end="0"/>
                                            </p:txEl>
                                          </p:spTgt>
                                        </p:tgtEl>
                                        <p:attrNameLst>
                                          <p:attrName>style.visibility</p:attrName>
                                        </p:attrNameLst>
                                      </p:cBhvr>
                                      <p:to>
                                        <p:strVal val="visible"/>
                                      </p:to>
                                    </p:set>
                                    <p:animEffect transition="in" filter="fade">
                                      <p:cBhvr>
                                        <p:cTn id="42" dur="500"/>
                                        <p:tgtEl>
                                          <p:spTgt spid="351">
                                            <p:txEl>
                                              <p:pRg st="0" end="0"/>
                                            </p:txEl>
                                          </p:spTgt>
                                        </p:tgtEl>
                                      </p:cBhvr>
                                    </p:animEffect>
                                    <p:anim calcmode="lin" valueType="num">
                                      <p:cBhvr>
                                        <p:cTn id="43" dur="500" fill="hold"/>
                                        <p:tgtEl>
                                          <p:spTgt spid="351">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351">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352">
                                            <p:txEl>
                                              <p:pRg st="0" end="0"/>
                                            </p:txEl>
                                          </p:spTgt>
                                        </p:tgtEl>
                                        <p:attrNameLst>
                                          <p:attrName>style.visibility</p:attrName>
                                        </p:attrNameLst>
                                      </p:cBhvr>
                                      <p:to>
                                        <p:strVal val="visible"/>
                                      </p:to>
                                    </p:set>
                                    <p:animEffect transition="in" filter="fade">
                                      <p:cBhvr>
                                        <p:cTn id="47" dur="500"/>
                                        <p:tgtEl>
                                          <p:spTgt spid="352">
                                            <p:txEl>
                                              <p:pRg st="0" end="0"/>
                                            </p:txEl>
                                          </p:spTgt>
                                        </p:tgtEl>
                                      </p:cBhvr>
                                    </p:animEffect>
                                    <p:anim calcmode="lin" valueType="num">
                                      <p:cBhvr>
                                        <p:cTn id="48" dur="500" fill="hold"/>
                                        <p:tgtEl>
                                          <p:spTgt spid="352">
                                            <p:txEl>
                                              <p:pRg st="0" end="0"/>
                                            </p:txEl>
                                          </p:spTgt>
                                        </p:tgtEl>
                                        <p:attrNameLst>
                                          <p:attrName>ppt_x</p:attrName>
                                        </p:attrNameLst>
                                      </p:cBhvr>
                                      <p:tavLst>
                                        <p:tav tm="0">
                                          <p:val>
                                            <p:strVal val="#ppt_x"/>
                                          </p:val>
                                        </p:tav>
                                        <p:tav tm="100000">
                                          <p:val>
                                            <p:strVal val="#ppt_x"/>
                                          </p:val>
                                        </p:tav>
                                      </p:tavLst>
                                    </p:anim>
                                    <p:anim calcmode="lin" valueType="num">
                                      <p:cBhvr>
                                        <p:cTn id="49" dur="500" fill="hold"/>
                                        <p:tgtEl>
                                          <p:spTgt spid="3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tmplLst>
          <p:tmpl lvl="1">
            <p:tnLst>
              <p:par>
                <p:cTn presetID="42" presetClass="entr" presetSubtype="0" fill="hold" nodeType="withEffect">
                  <p:stCondLst>
                    <p:cond delay="100"/>
                  </p:stCondLst>
                  <p:childTnLst>
                    <p:set>
                      <p:cBhvr>
                        <p:cTn dur="1" fill="hold">
                          <p:stCondLst>
                            <p:cond delay="0"/>
                          </p:stCondLst>
                        </p:cTn>
                        <p:tgtEl>
                          <p:spTgt spid="186"/>
                        </p:tgtEl>
                        <p:attrNameLst>
                          <p:attrName>style.visibility</p:attrName>
                        </p:attrNameLst>
                      </p:cBhvr>
                      <p:to>
                        <p:strVal val="visible"/>
                      </p:to>
                    </p:set>
                    <p:animEffect transition="in" filter="fade">
                      <p:cBhvr>
                        <p:cTn dur="500"/>
                        <p:tgtEl>
                          <p:spTgt spid="186"/>
                        </p:tgtEl>
                      </p:cBhvr>
                    </p:animEffect>
                    <p:anim calcmode="lin" valueType="num">
                      <p:cBhvr>
                        <p:cTn dur="500" fill="hold"/>
                        <p:tgtEl>
                          <p:spTgt spid="186"/>
                        </p:tgtEl>
                        <p:attrNameLst>
                          <p:attrName>ppt_x</p:attrName>
                        </p:attrNameLst>
                      </p:cBhvr>
                      <p:tavLst>
                        <p:tav tm="0">
                          <p:val>
                            <p:strVal val="#ppt_x"/>
                          </p:val>
                        </p:tav>
                        <p:tav tm="100000">
                          <p:val>
                            <p:strVal val="#ppt_x"/>
                          </p:val>
                        </p:tav>
                      </p:tavLst>
                    </p:anim>
                    <p:anim calcmode="lin" valueType="num">
                      <p:cBhvr>
                        <p:cTn dur="500" fill="hold"/>
                        <p:tgtEl>
                          <p:spTgt spid="186"/>
                        </p:tgtEl>
                        <p:attrNameLst>
                          <p:attrName>ppt_y</p:attrName>
                        </p:attrNameLst>
                      </p:cBhvr>
                      <p:tavLst>
                        <p:tav tm="0">
                          <p:val>
                            <p:strVal val="#ppt_y+.1"/>
                          </p:val>
                        </p:tav>
                        <p:tav tm="100000">
                          <p:val>
                            <p:strVal val="#ppt_y"/>
                          </p:val>
                        </p:tav>
                      </p:tavLst>
                    </p:anim>
                  </p:childTnLst>
                </p:cTn>
              </p:par>
            </p:tnLst>
          </p:tmpl>
        </p:tmplLst>
      </p:bldP>
      <p:bldP spid="173" grpId="0" build="p">
        <p:tmplLst>
          <p:tmpl lvl="1">
            <p:tnLst>
              <p:par>
                <p:cTn presetID="42" presetClass="entr" presetSubtype="0" fill="hold" nodeType="withEffect">
                  <p:stCondLst>
                    <p:cond delay="100"/>
                  </p:stCondLst>
                  <p:childTnLst>
                    <p:set>
                      <p:cBhvr>
                        <p:cTn dur="1" fill="hold">
                          <p:stCondLst>
                            <p:cond delay="0"/>
                          </p:stCondLst>
                        </p:cTn>
                        <p:tgtEl>
                          <p:spTgt spid="173"/>
                        </p:tgtEl>
                        <p:attrNameLst>
                          <p:attrName>style.visibility</p:attrName>
                        </p:attrNameLst>
                      </p:cBhvr>
                      <p:to>
                        <p:strVal val="visible"/>
                      </p:to>
                    </p:set>
                    <p:animEffect transition="in" filter="fade">
                      <p:cBhvr>
                        <p:cTn dur="500"/>
                        <p:tgtEl>
                          <p:spTgt spid="173"/>
                        </p:tgtEl>
                      </p:cBhvr>
                    </p:animEffect>
                    <p:anim calcmode="lin" valueType="num">
                      <p:cBhvr>
                        <p:cTn dur="500" fill="hold"/>
                        <p:tgtEl>
                          <p:spTgt spid="173"/>
                        </p:tgtEl>
                        <p:attrNameLst>
                          <p:attrName>ppt_x</p:attrName>
                        </p:attrNameLst>
                      </p:cBhvr>
                      <p:tavLst>
                        <p:tav tm="0">
                          <p:val>
                            <p:strVal val="#ppt_x"/>
                          </p:val>
                        </p:tav>
                        <p:tav tm="100000">
                          <p:val>
                            <p:strVal val="#ppt_x"/>
                          </p:val>
                        </p:tav>
                      </p:tavLst>
                    </p:anim>
                    <p:anim calcmode="lin" valueType="num">
                      <p:cBhvr>
                        <p:cTn dur="500" fill="hold"/>
                        <p:tgtEl>
                          <p:spTgt spid="173"/>
                        </p:tgtEl>
                        <p:attrNameLst>
                          <p:attrName>ppt_y</p:attrName>
                        </p:attrNameLst>
                      </p:cBhvr>
                      <p:tavLst>
                        <p:tav tm="0">
                          <p:val>
                            <p:strVal val="#ppt_y+.1"/>
                          </p:val>
                        </p:tav>
                        <p:tav tm="100000">
                          <p:val>
                            <p:strVal val="#ppt_y"/>
                          </p:val>
                        </p:tav>
                      </p:tavLst>
                    </p:anim>
                  </p:childTnLst>
                </p:cTn>
              </p:par>
            </p:tnLst>
          </p:tmpl>
        </p:tmplLst>
      </p:bldP>
      <p:bldP spid="175" grpId="0" build="p">
        <p:tmplLst>
          <p:tmpl lvl="1">
            <p:tnLst>
              <p:par>
                <p:cTn presetID="42" presetClass="entr" presetSubtype="0" fill="hold" nodeType="withEffect">
                  <p:stCondLst>
                    <p:cond delay="100"/>
                  </p:stCondLst>
                  <p:childTnLst>
                    <p:set>
                      <p:cBhvr>
                        <p:cTn dur="1" fill="hold">
                          <p:stCondLst>
                            <p:cond delay="0"/>
                          </p:stCondLst>
                        </p:cTn>
                        <p:tgtEl>
                          <p:spTgt spid="175"/>
                        </p:tgtEl>
                        <p:attrNameLst>
                          <p:attrName>style.visibility</p:attrName>
                        </p:attrNameLst>
                      </p:cBhvr>
                      <p:to>
                        <p:strVal val="visible"/>
                      </p:to>
                    </p:set>
                    <p:animEffect transition="in" filter="fade">
                      <p:cBhvr>
                        <p:cTn dur="500"/>
                        <p:tgtEl>
                          <p:spTgt spid="175"/>
                        </p:tgtEl>
                      </p:cBhvr>
                    </p:animEffect>
                    <p:anim calcmode="lin" valueType="num">
                      <p:cBhvr>
                        <p:cTn dur="500" fill="hold"/>
                        <p:tgtEl>
                          <p:spTgt spid="175"/>
                        </p:tgtEl>
                        <p:attrNameLst>
                          <p:attrName>ppt_x</p:attrName>
                        </p:attrNameLst>
                      </p:cBhvr>
                      <p:tavLst>
                        <p:tav tm="0">
                          <p:val>
                            <p:strVal val="#ppt_x"/>
                          </p:val>
                        </p:tav>
                        <p:tav tm="100000">
                          <p:val>
                            <p:strVal val="#ppt_x"/>
                          </p:val>
                        </p:tav>
                      </p:tavLst>
                    </p:anim>
                    <p:anim calcmode="lin" valueType="num">
                      <p:cBhvr>
                        <p:cTn dur="500" fill="hold"/>
                        <p:tgtEl>
                          <p:spTgt spid="175"/>
                        </p:tgtEl>
                        <p:attrNameLst>
                          <p:attrName>ppt_y</p:attrName>
                        </p:attrNameLst>
                      </p:cBhvr>
                      <p:tavLst>
                        <p:tav tm="0">
                          <p:val>
                            <p:strVal val="#ppt_y+.1"/>
                          </p:val>
                        </p:tav>
                        <p:tav tm="100000">
                          <p:val>
                            <p:strVal val="#ppt_y"/>
                          </p:val>
                        </p:tav>
                      </p:tavLst>
                    </p:anim>
                  </p:childTnLst>
                </p:cTn>
              </p:par>
            </p:tnLst>
          </p:tmpl>
        </p:tmplLst>
      </p:bldP>
      <p:bldP spid="347" grpId="0" build="p">
        <p:tmplLst>
          <p:tmpl lvl="1">
            <p:tnLst>
              <p:par>
                <p:cTn presetID="42" presetClass="entr" presetSubtype="0" fill="hold" nodeType="withEffect">
                  <p:stCondLst>
                    <p:cond delay="0"/>
                  </p:stCondLst>
                  <p:childTnLst>
                    <p:set>
                      <p:cBhvr>
                        <p:cTn dur="1" fill="hold">
                          <p:stCondLst>
                            <p:cond delay="0"/>
                          </p:stCondLst>
                        </p:cTn>
                        <p:tgtEl>
                          <p:spTgt spid="347"/>
                        </p:tgtEl>
                        <p:attrNameLst>
                          <p:attrName>style.visibility</p:attrName>
                        </p:attrNameLst>
                      </p:cBhvr>
                      <p:to>
                        <p:strVal val="visible"/>
                      </p:to>
                    </p:set>
                    <p:animEffect transition="in" filter="fade">
                      <p:cBhvr>
                        <p:cTn dur="500"/>
                        <p:tgtEl>
                          <p:spTgt spid="347"/>
                        </p:tgtEl>
                      </p:cBhvr>
                    </p:animEffect>
                    <p:anim calcmode="lin" valueType="num">
                      <p:cBhvr>
                        <p:cTn dur="500" fill="hold"/>
                        <p:tgtEl>
                          <p:spTgt spid="347"/>
                        </p:tgtEl>
                        <p:attrNameLst>
                          <p:attrName>ppt_x</p:attrName>
                        </p:attrNameLst>
                      </p:cBhvr>
                      <p:tavLst>
                        <p:tav tm="0">
                          <p:val>
                            <p:strVal val="#ppt_x"/>
                          </p:val>
                        </p:tav>
                        <p:tav tm="100000">
                          <p:val>
                            <p:strVal val="#ppt_x"/>
                          </p:val>
                        </p:tav>
                      </p:tavLst>
                    </p:anim>
                    <p:anim calcmode="lin" valueType="num">
                      <p:cBhvr>
                        <p:cTn dur="500" fill="hold"/>
                        <p:tgtEl>
                          <p:spTgt spid="347"/>
                        </p:tgtEl>
                        <p:attrNameLst>
                          <p:attrName>ppt_y</p:attrName>
                        </p:attrNameLst>
                      </p:cBhvr>
                      <p:tavLst>
                        <p:tav tm="0">
                          <p:val>
                            <p:strVal val="#ppt_y+.1"/>
                          </p:val>
                        </p:tav>
                        <p:tav tm="100000">
                          <p:val>
                            <p:strVal val="#ppt_y"/>
                          </p:val>
                        </p:tav>
                      </p:tavLst>
                    </p:anim>
                  </p:childTnLst>
                </p:cTn>
              </p:par>
            </p:tnLst>
          </p:tmpl>
        </p:tmplLst>
      </p:bldP>
      <p:bldP spid="348" grpId="0" build="p">
        <p:tmplLst>
          <p:tmpl lvl="1">
            <p:tnLst>
              <p:par>
                <p:cTn presetID="42" presetClass="entr" presetSubtype="0" fill="hold" nodeType="withEffect">
                  <p:stCondLst>
                    <p:cond delay="0"/>
                  </p:stCondLst>
                  <p:childTnLst>
                    <p:set>
                      <p:cBhvr>
                        <p:cTn dur="1" fill="hold">
                          <p:stCondLst>
                            <p:cond delay="0"/>
                          </p:stCondLst>
                        </p:cTn>
                        <p:tgtEl>
                          <p:spTgt spid="348"/>
                        </p:tgtEl>
                        <p:attrNameLst>
                          <p:attrName>style.visibility</p:attrName>
                        </p:attrNameLst>
                      </p:cBhvr>
                      <p:to>
                        <p:strVal val="visible"/>
                      </p:to>
                    </p:set>
                    <p:animEffect transition="in" filter="fade">
                      <p:cBhvr>
                        <p:cTn dur="500"/>
                        <p:tgtEl>
                          <p:spTgt spid="348"/>
                        </p:tgtEl>
                      </p:cBhvr>
                    </p:animEffect>
                    <p:anim calcmode="lin" valueType="num">
                      <p:cBhvr>
                        <p:cTn dur="500" fill="hold"/>
                        <p:tgtEl>
                          <p:spTgt spid="348"/>
                        </p:tgtEl>
                        <p:attrNameLst>
                          <p:attrName>ppt_x</p:attrName>
                        </p:attrNameLst>
                      </p:cBhvr>
                      <p:tavLst>
                        <p:tav tm="0">
                          <p:val>
                            <p:strVal val="#ppt_x"/>
                          </p:val>
                        </p:tav>
                        <p:tav tm="100000">
                          <p:val>
                            <p:strVal val="#ppt_x"/>
                          </p:val>
                        </p:tav>
                      </p:tavLst>
                    </p:anim>
                    <p:anim calcmode="lin" valueType="num">
                      <p:cBhvr>
                        <p:cTn dur="500" fill="hold"/>
                        <p:tgtEl>
                          <p:spTgt spid="348"/>
                        </p:tgtEl>
                        <p:attrNameLst>
                          <p:attrName>ppt_y</p:attrName>
                        </p:attrNameLst>
                      </p:cBhvr>
                      <p:tavLst>
                        <p:tav tm="0">
                          <p:val>
                            <p:strVal val="#ppt_y+.1"/>
                          </p:val>
                        </p:tav>
                        <p:tav tm="100000">
                          <p:val>
                            <p:strVal val="#ppt_y"/>
                          </p:val>
                        </p:tav>
                      </p:tavLst>
                    </p:anim>
                  </p:childTnLst>
                </p:cTn>
              </p:par>
            </p:tnLst>
          </p:tmpl>
        </p:tmplLst>
      </p:bldP>
      <p:bldP spid="349" grpId="0" build="p">
        <p:tmplLst>
          <p:tmpl lvl="1">
            <p:tnLst>
              <p:par>
                <p:cTn presetID="42" presetClass="entr" presetSubtype="0" fill="hold" nodeType="withEffect">
                  <p:stCondLst>
                    <p:cond delay="0"/>
                  </p:stCondLst>
                  <p:childTnLst>
                    <p:set>
                      <p:cBhvr>
                        <p:cTn dur="1" fill="hold">
                          <p:stCondLst>
                            <p:cond delay="0"/>
                          </p:stCondLst>
                        </p:cTn>
                        <p:tgtEl>
                          <p:spTgt spid="349"/>
                        </p:tgtEl>
                        <p:attrNameLst>
                          <p:attrName>style.visibility</p:attrName>
                        </p:attrNameLst>
                      </p:cBhvr>
                      <p:to>
                        <p:strVal val="visible"/>
                      </p:to>
                    </p:set>
                    <p:animEffect transition="in" filter="fade">
                      <p:cBhvr>
                        <p:cTn dur="500"/>
                        <p:tgtEl>
                          <p:spTgt spid="349"/>
                        </p:tgtEl>
                      </p:cBhvr>
                    </p:animEffect>
                    <p:anim calcmode="lin" valueType="num">
                      <p:cBhvr>
                        <p:cTn dur="500" fill="hold"/>
                        <p:tgtEl>
                          <p:spTgt spid="349"/>
                        </p:tgtEl>
                        <p:attrNameLst>
                          <p:attrName>ppt_x</p:attrName>
                        </p:attrNameLst>
                      </p:cBhvr>
                      <p:tavLst>
                        <p:tav tm="0">
                          <p:val>
                            <p:strVal val="#ppt_x"/>
                          </p:val>
                        </p:tav>
                        <p:tav tm="100000">
                          <p:val>
                            <p:strVal val="#ppt_x"/>
                          </p:val>
                        </p:tav>
                      </p:tavLst>
                    </p:anim>
                    <p:anim calcmode="lin" valueType="num">
                      <p:cBhvr>
                        <p:cTn dur="500" fill="hold"/>
                        <p:tgtEl>
                          <p:spTgt spid="349"/>
                        </p:tgtEl>
                        <p:attrNameLst>
                          <p:attrName>ppt_y</p:attrName>
                        </p:attrNameLst>
                      </p:cBhvr>
                      <p:tavLst>
                        <p:tav tm="0">
                          <p:val>
                            <p:strVal val="#ppt_y+.1"/>
                          </p:val>
                        </p:tav>
                        <p:tav tm="100000">
                          <p:val>
                            <p:strVal val="#ppt_y"/>
                          </p:val>
                        </p:tav>
                      </p:tavLst>
                    </p:anim>
                  </p:childTnLst>
                </p:cTn>
              </p:par>
            </p:tnLst>
          </p:tmpl>
        </p:tmplLst>
      </p:bldP>
      <p:bldP spid="350" grpId="0" build="p">
        <p:tmplLst>
          <p:tmpl lvl="1">
            <p:tnLst>
              <p:par>
                <p:cTn presetID="42" presetClass="entr" presetSubtype="0" fill="hold" nodeType="withEffect">
                  <p:stCondLst>
                    <p:cond delay="200"/>
                  </p:stCondLst>
                  <p:childTnLst>
                    <p:set>
                      <p:cBhvr>
                        <p:cTn dur="1" fill="hold">
                          <p:stCondLst>
                            <p:cond delay="0"/>
                          </p:stCondLst>
                        </p:cTn>
                        <p:tgtEl>
                          <p:spTgt spid="350"/>
                        </p:tgtEl>
                        <p:attrNameLst>
                          <p:attrName>style.visibility</p:attrName>
                        </p:attrNameLst>
                      </p:cBhvr>
                      <p:to>
                        <p:strVal val="visible"/>
                      </p:to>
                    </p:set>
                    <p:animEffect transition="in" filter="fade">
                      <p:cBhvr>
                        <p:cTn dur="500"/>
                        <p:tgtEl>
                          <p:spTgt spid="350"/>
                        </p:tgtEl>
                      </p:cBhvr>
                    </p:animEffect>
                    <p:anim calcmode="lin" valueType="num">
                      <p:cBhvr>
                        <p:cTn dur="500" fill="hold"/>
                        <p:tgtEl>
                          <p:spTgt spid="350"/>
                        </p:tgtEl>
                        <p:attrNameLst>
                          <p:attrName>ppt_x</p:attrName>
                        </p:attrNameLst>
                      </p:cBhvr>
                      <p:tavLst>
                        <p:tav tm="0">
                          <p:val>
                            <p:strVal val="#ppt_x"/>
                          </p:val>
                        </p:tav>
                        <p:tav tm="100000">
                          <p:val>
                            <p:strVal val="#ppt_x"/>
                          </p:val>
                        </p:tav>
                      </p:tavLst>
                    </p:anim>
                    <p:anim calcmode="lin" valueType="num">
                      <p:cBhvr>
                        <p:cTn dur="500" fill="hold"/>
                        <p:tgtEl>
                          <p:spTgt spid="350"/>
                        </p:tgtEl>
                        <p:attrNameLst>
                          <p:attrName>ppt_y</p:attrName>
                        </p:attrNameLst>
                      </p:cBhvr>
                      <p:tavLst>
                        <p:tav tm="0">
                          <p:val>
                            <p:strVal val="#ppt_y+.1"/>
                          </p:val>
                        </p:tav>
                        <p:tav tm="100000">
                          <p:val>
                            <p:strVal val="#ppt_y"/>
                          </p:val>
                        </p:tav>
                      </p:tavLst>
                    </p:anim>
                  </p:childTnLst>
                </p:cTn>
              </p:par>
            </p:tnLst>
          </p:tmpl>
        </p:tmplLst>
      </p:bldP>
      <p:bldP spid="351" grpId="0" build="p">
        <p:tmplLst>
          <p:tmpl lvl="1">
            <p:tnLst>
              <p:par>
                <p:cTn presetID="42" presetClass="entr" presetSubtype="0" fill="hold" nodeType="withEffect">
                  <p:stCondLst>
                    <p:cond delay="200"/>
                  </p:stCondLst>
                  <p:childTnLst>
                    <p:set>
                      <p:cBhvr>
                        <p:cTn dur="1" fill="hold">
                          <p:stCondLst>
                            <p:cond delay="0"/>
                          </p:stCondLst>
                        </p:cTn>
                        <p:tgtEl>
                          <p:spTgt spid="351"/>
                        </p:tgtEl>
                        <p:attrNameLst>
                          <p:attrName>style.visibility</p:attrName>
                        </p:attrNameLst>
                      </p:cBhvr>
                      <p:to>
                        <p:strVal val="visible"/>
                      </p:to>
                    </p:set>
                    <p:animEffect transition="in" filter="fade">
                      <p:cBhvr>
                        <p:cTn dur="500"/>
                        <p:tgtEl>
                          <p:spTgt spid="351"/>
                        </p:tgtEl>
                      </p:cBhvr>
                    </p:animEffect>
                    <p:anim calcmode="lin" valueType="num">
                      <p:cBhvr>
                        <p:cTn dur="500" fill="hold"/>
                        <p:tgtEl>
                          <p:spTgt spid="351"/>
                        </p:tgtEl>
                        <p:attrNameLst>
                          <p:attrName>ppt_x</p:attrName>
                        </p:attrNameLst>
                      </p:cBhvr>
                      <p:tavLst>
                        <p:tav tm="0">
                          <p:val>
                            <p:strVal val="#ppt_x"/>
                          </p:val>
                        </p:tav>
                        <p:tav tm="100000">
                          <p:val>
                            <p:strVal val="#ppt_x"/>
                          </p:val>
                        </p:tav>
                      </p:tavLst>
                    </p:anim>
                    <p:anim calcmode="lin" valueType="num">
                      <p:cBhvr>
                        <p:cTn dur="500" fill="hold"/>
                        <p:tgtEl>
                          <p:spTgt spid="351"/>
                        </p:tgtEl>
                        <p:attrNameLst>
                          <p:attrName>ppt_y</p:attrName>
                        </p:attrNameLst>
                      </p:cBhvr>
                      <p:tavLst>
                        <p:tav tm="0">
                          <p:val>
                            <p:strVal val="#ppt_y+.1"/>
                          </p:val>
                        </p:tav>
                        <p:tav tm="100000">
                          <p:val>
                            <p:strVal val="#ppt_y"/>
                          </p:val>
                        </p:tav>
                      </p:tavLst>
                    </p:anim>
                  </p:childTnLst>
                </p:cTn>
              </p:par>
            </p:tnLst>
          </p:tmpl>
        </p:tmplLst>
      </p:bldP>
      <p:bldP spid="352" grpId="0" build="p">
        <p:tmplLst>
          <p:tmpl lvl="1">
            <p:tnLst>
              <p:par>
                <p:cTn presetID="42" presetClass="entr" presetSubtype="0" fill="hold" nodeType="withEffect">
                  <p:stCondLst>
                    <p:cond delay="200"/>
                  </p:stCondLst>
                  <p:childTnLst>
                    <p:set>
                      <p:cBhvr>
                        <p:cTn dur="1" fill="hold">
                          <p:stCondLst>
                            <p:cond delay="0"/>
                          </p:stCondLst>
                        </p:cTn>
                        <p:tgtEl>
                          <p:spTgt spid="352"/>
                        </p:tgtEl>
                        <p:attrNameLst>
                          <p:attrName>style.visibility</p:attrName>
                        </p:attrNameLst>
                      </p:cBhvr>
                      <p:to>
                        <p:strVal val="visible"/>
                      </p:to>
                    </p:set>
                    <p:animEffect transition="in" filter="fade">
                      <p:cBhvr>
                        <p:cTn dur="500"/>
                        <p:tgtEl>
                          <p:spTgt spid="352"/>
                        </p:tgtEl>
                      </p:cBhvr>
                    </p:animEffect>
                    <p:anim calcmode="lin" valueType="num">
                      <p:cBhvr>
                        <p:cTn dur="500" fill="hold"/>
                        <p:tgtEl>
                          <p:spTgt spid="352"/>
                        </p:tgtEl>
                        <p:attrNameLst>
                          <p:attrName>ppt_x</p:attrName>
                        </p:attrNameLst>
                      </p:cBhvr>
                      <p:tavLst>
                        <p:tav tm="0">
                          <p:val>
                            <p:strVal val="#ppt_x"/>
                          </p:val>
                        </p:tav>
                        <p:tav tm="100000">
                          <p:val>
                            <p:strVal val="#ppt_x"/>
                          </p:val>
                        </p:tav>
                      </p:tavLst>
                    </p:anim>
                    <p:anim calcmode="lin" valueType="num">
                      <p:cBhvr>
                        <p:cTn dur="500" fill="hold"/>
                        <p:tgtEl>
                          <p:spTgt spid="352"/>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24_Content &amp; Image">
    <p:bg>
      <p:bgPr>
        <a:solidFill>
          <a:schemeClr val="bg1"/>
        </a:solidFill>
        <a:effectLst/>
      </p:bgPr>
    </p:bg>
    <p:spTree>
      <p:nvGrpSpPr>
        <p:cNvPr id="1" name=""/>
        <p:cNvGrpSpPr/>
        <p:nvPr/>
      </p:nvGrpSpPr>
      <p:grpSpPr>
        <a:xfrm>
          <a:off x="0" y="0"/>
          <a:ext cx="0" cy="0"/>
        </a:xfrm>
      </p:grpSpPr>
      <p:sp>
        <p:nvSpPr>
          <p:cNvPr id="1121" name="Rectangle 1120"/>
          <p:cNvSpPr/>
          <p:nvPr userDrawn="1"/>
        </p:nvSpPr>
        <p:spPr>
          <a:xfrm>
            <a:off x="12192000" y="0"/>
            <a:ext cx="12192000" cy="13716000"/>
          </a:xfrm>
          <a:prstGeom prst="rect">
            <a:avLst/>
          </a:prstGeom>
          <a:gradFill>
            <a:gsLst>
              <a:gs pos="0">
                <a:schemeClr val="tx2">
                  <a:lumMod val="40000"/>
                  <a:lumOff val="60000"/>
                </a:schemeClr>
              </a:gs>
              <a:gs pos="10000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2" name="Shape 41"/>
          <p:cNvSpPr>
            <a:spLocks noGrp="1"/>
          </p:cNvSpPr>
          <p:nvPr>
            <p:ph type="body" sz="quarter" idx="141" hasCustomPrompt="1"/>
          </p:nvPr>
        </p:nvSpPr>
        <p:spPr>
          <a:xfrm>
            <a:off x="14245169" y="7374612"/>
            <a:ext cx="8106831" cy="3577448"/>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4" name="Текст 7"/>
          <p:cNvSpPr>
            <a:spLocks noGrp="1"/>
          </p:cNvSpPr>
          <p:nvPr>
            <p:ph type="body" sz="quarter" idx="139" hasCustomPrompt="1"/>
          </p:nvPr>
        </p:nvSpPr>
        <p:spPr>
          <a:xfrm>
            <a:off x="14245169" y="1631699"/>
            <a:ext cx="8106831" cy="1326642"/>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grpSp>
        <p:nvGrpSpPr>
          <p:cNvPr id="15" name="Group 14"/>
          <p:cNvGrpSpPr>
            <a:grpSpLocks noChangeAspect="1"/>
          </p:cNvGrpSpPr>
          <p:nvPr userDrawn="1"/>
        </p:nvGrpSpPr>
        <p:grpSpPr>
          <a:xfrm>
            <a:off x="14249524" y="11443936"/>
            <a:ext cx="624000" cy="623904"/>
            <a:chOff x="3238499" y="8277225"/>
            <a:chExt cx="666750" cy="666750"/>
          </a:xfrm>
        </p:grpSpPr>
        <p:sp>
          <p:nvSpPr>
            <p:cNvPr id="17" name="Oval 16"/>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8"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961" name="Заголовок 2"/>
          <p:cNvSpPr>
            <a:spLocks noGrp="1"/>
          </p:cNvSpPr>
          <p:nvPr>
            <p:ph type="title" hasCustomPrompt="1"/>
          </p:nvPr>
        </p:nvSpPr>
        <p:spPr>
          <a:xfrm>
            <a:off x="14245169" y="3098392"/>
            <a:ext cx="8106831" cy="3929273"/>
          </a:xfrm>
          <a:effectLst/>
        </p:spPr>
        <p:txBody>
          <a:bodyPr tIns="216000" bIns="0" anchor="b" anchorCtr="0"/>
          <a:lstStyle>
            <a:lvl1pPr algn="l">
              <a:lnSpc>
                <a:spcPct val="100000"/>
              </a:lnSpc>
              <a:defRPr sz="13300" b="1" kern="3000" spc="-300" baseline="0">
                <a:gradFill>
                  <a:gsLst>
                    <a:gs pos="0">
                      <a:schemeClr val="accent3">
                        <a:lumMod val="60000"/>
                        <a:lumOff val="40000"/>
                      </a:schemeClr>
                    </a:gs>
                    <a:gs pos="100000">
                      <a:schemeClr val="accent3">
                        <a:lumMod val="75000"/>
                      </a:schemeClr>
                    </a:gs>
                  </a:gsLst>
                  <a:lin ang="0" scaled="0"/>
                </a:gradFill>
              </a:defRPr>
            </a:lvl1pPr>
          </a:lstStyle>
          <a:p>
            <a:r>
              <a:rPr lang="en-US"/>
              <a:t>H1 Title</a:t>
            </a:r>
          </a:p>
        </p:txBody>
      </p:sp>
      <p:sp>
        <p:nvSpPr>
          <p:cNvPr id="55" name="Shape 613"/>
          <p:cNvSpPr>
            <a:spLocks noGrp="1"/>
          </p:cNvSpPr>
          <p:nvPr>
            <p:ph type="pic" sz="quarter" idx="173" hasCustomPrompt="1"/>
          </p:nvPr>
        </p:nvSpPr>
        <p:spPr>
          <a:xfrm>
            <a:off x="1983371" y="910200"/>
            <a:ext cx="2160000" cy="2160000"/>
          </a:xfrm>
          <a:prstGeom prst="rect">
            <a:avLst/>
          </a:prstGeom>
          <a:no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15" name="Shape 613"/>
          <p:cNvSpPr>
            <a:spLocks noGrp="1"/>
          </p:cNvSpPr>
          <p:nvPr>
            <p:ph type="pic" sz="quarter" idx="174" hasCustomPrompt="1"/>
          </p:nvPr>
        </p:nvSpPr>
        <p:spPr>
          <a:xfrm>
            <a:off x="5371699" y="910200"/>
            <a:ext cx="2160000" cy="2160000"/>
          </a:xfrm>
          <a:prstGeom prst="rect">
            <a:avLst/>
          </a:prstGeom>
          <a:no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16" name="Shape 613"/>
          <p:cNvSpPr>
            <a:spLocks noGrp="1"/>
          </p:cNvSpPr>
          <p:nvPr>
            <p:ph type="pic" sz="quarter" idx="175" hasCustomPrompt="1"/>
          </p:nvPr>
        </p:nvSpPr>
        <p:spPr>
          <a:xfrm>
            <a:off x="8761548" y="895917"/>
            <a:ext cx="2160000" cy="2160000"/>
          </a:xfrm>
          <a:prstGeom prst="rect">
            <a:avLst/>
          </a:prstGeom>
          <a:no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23" name="Shape 613"/>
          <p:cNvSpPr>
            <a:spLocks noGrp="1"/>
          </p:cNvSpPr>
          <p:nvPr>
            <p:ph type="pic" sz="quarter" idx="176" hasCustomPrompt="1"/>
          </p:nvPr>
        </p:nvSpPr>
        <p:spPr>
          <a:xfrm>
            <a:off x="1971319" y="4172585"/>
            <a:ext cx="2160000" cy="2160000"/>
          </a:xfrm>
          <a:prstGeom prst="rect">
            <a:avLst/>
          </a:prstGeom>
          <a:no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24" name="Shape 613"/>
          <p:cNvSpPr>
            <a:spLocks noGrp="1"/>
          </p:cNvSpPr>
          <p:nvPr>
            <p:ph type="pic" sz="quarter" idx="177" hasCustomPrompt="1"/>
          </p:nvPr>
        </p:nvSpPr>
        <p:spPr>
          <a:xfrm>
            <a:off x="5359647" y="4172585"/>
            <a:ext cx="2160000" cy="2160000"/>
          </a:xfrm>
          <a:prstGeom prst="rect">
            <a:avLst/>
          </a:prstGeom>
          <a:no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25" name="Shape 613"/>
          <p:cNvSpPr>
            <a:spLocks noGrp="1"/>
          </p:cNvSpPr>
          <p:nvPr>
            <p:ph type="pic" sz="quarter" idx="178" hasCustomPrompt="1"/>
          </p:nvPr>
        </p:nvSpPr>
        <p:spPr>
          <a:xfrm>
            <a:off x="8749496" y="4158302"/>
            <a:ext cx="2160000" cy="2160000"/>
          </a:xfrm>
          <a:prstGeom prst="rect">
            <a:avLst/>
          </a:prstGeom>
          <a:no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26" name="Shape 613"/>
          <p:cNvSpPr>
            <a:spLocks noGrp="1"/>
          </p:cNvSpPr>
          <p:nvPr>
            <p:ph type="pic" sz="quarter" idx="179" hasCustomPrompt="1"/>
          </p:nvPr>
        </p:nvSpPr>
        <p:spPr>
          <a:xfrm>
            <a:off x="1971319" y="7434970"/>
            <a:ext cx="2160000" cy="2160000"/>
          </a:xfrm>
          <a:prstGeom prst="rect">
            <a:avLst/>
          </a:prstGeom>
          <a:no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27" name="Shape 613"/>
          <p:cNvSpPr>
            <a:spLocks noGrp="1"/>
          </p:cNvSpPr>
          <p:nvPr>
            <p:ph type="pic" sz="quarter" idx="180" hasCustomPrompt="1"/>
          </p:nvPr>
        </p:nvSpPr>
        <p:spPr>
          <a:xfrm>
            <a:off x="5359647" y="7434970"/>
            <a:ext cx="2160000" cy="2160000"/>
          </a:xfrm>
          <a:prstGeom prst="rect">
            <a:avLst/>
          </a:prstGeom>
          <a:no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28" name="Shape 613"/>
          <p:cNvSpPr>
            <a:spLocks noGrp="1"/>
          </p:cNvSpPr>
          <p:nvPr>
            <p:ph type="pic" sz="quarter" idx="181" hasCustomPrompt="1"/>
          </p:nvPr>
        </p:nvSpPr>
        <p:spPr>
          <a:xfrm>
            <a:off x="8749496" y="7420687"/>
            <a:ext cx="2160000" cy="2160000"/>
          </a:xfrm>
          <a:prstGeom prst="rect">
            <a:avLst/>
          </a:prstGeom>
          <a:no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29" name="Shape 613"/>
          <p:cNvSpPr>
            <a:spLocks noGrp="1"/>
          </p:cNvSpPr>
          <p:nvPr>
            <p:ph type="pic" sz="quarter" idx="182" hasCustomPrompt="1"/>
          </p:nvPr>
        </p:nvSpPr>
        <p:spPr>
          <a:xfrm>
            <a:off x="1983371" y="10697356"/>
            <a:ext cx="2160000" cy="2160000"/>
          </a:xfrm>
          <a:prstGeom prst="rect">
            <a:avLst/>
          </a:prstGeom>
          <a:no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30" name="Shape 613"/>
          <p:cNvSpPr>
            <a:spLocks noGrp="1"/>
          </p:cNvSpPr>
          <p:nvPr>
            <p:ph type="pic" sz="quarter" idx="183" hasCustomPrompt="1"/>
          </p:nvPr>
        </p:nvSpPr>
        <p:spPr>
          <a:xfrm>
            <a:off x="5371699" y="10697356"/>
            <a:ext cx="2160000" cy="2160000"/>
          </a:xfrm>
          <a:prstGeom prst="rect">
            <a:avLst/>
          </a:prstGeom>
          <a:no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31" name="Shape 613"/>
          <p:cNvSpPr>
            <a:spLocks noGrp="1"/>
          </p:cNvSpPr>
          <p:nvPr>
            <p:ph type="pic" sz="quarter" idx="184" hasCustomPrompt="1"/>
          </p:nvPr>
        </p:nvSpPr>
        <p:spPr>
          <a:xfrm>
            <a:off x="8761548" y="10683073"/>
            <a:ext cx="2160000" cy="2160000"/>
          </a:xfrm>
          <a:prstGeom prst="rect">
            <a:avLst/>
          </a:prstGeom>
          <a:no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6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475231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2" decel="80000" fill="hold" grpId="0" nodeType="withEffect">
                                  <p:stCondLst>
                                    <p:cond delay="0"/>
                                  </p:stCondLst>
                                  <p:iterate type="lt">
                                    <p:tmPct val="5000"/>
                                  </p:iterate>
                                  <p:childTnLst>
                                    <p:set>
                                      <p:cBhvr>
                                        <p:cTn id="20" dur="1" fill="hold">
                                          <p:stCondLst>
                                            <p:cond delay="0"/>
                                          </p:stCondLst>
                                        </p:cTn>
                                        <p:tgtEl>
                                          <p:spTgt spid="961"/>
                                        </p:tgtEl>
                                        <p:attrNameLst>
                                          <p:attrName>style.visibility</p:attrName>
                                        </p:attrNameLst>
                                      </p:cBhvr>
                                      <p:to>
                                        <p:strVal val="visible"/>
                                      </p:to>
                                    </p:set>
                                    <p:anim calcmode="lin" valueType="num">
                                      <p:cBhvr additive="base">
                                        <p:cTn id="21" dur="700" fill="hold"/>
                                        <p:tgtEl>
                                          <p:spTgt spid="961"/>
                                        </p:tgtEl>
                                        <p:attrNameLst>
                                          <p:attrName>ppt_x</p:attrName>
                                        </p:attrNameLst>
                                      </p:cBhvr>
                                      <p:tavLst>
                                        <p:tav tm="0">
                                          <p:val>
                                            <p:strVal val="1+#ppt_w/2"/>
                                          </p:val>
                                        </p:tav>
                                        <p:tav tm="100000">
                                          <p:val>
                                            <p:strVal val="#ppt_x"/>
                                          </p:val>
                                        </p:tav>
                                      </p:tavLst>
                                    </p:anim>
                                    <p:anim calcmode="lin" valueType="num">
                                      <p:cBhvr additive="base">
                                        <p:cTn id="22" dur="700" fill="hold"/>
                                        <p:tgtEl>
                                          <p:spTgt spid="9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961" grpId="0"/>
    </p:bldLs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25_Image &amp; Caption">
    <p:bg>
      <p:bgPr>
        <a:gradFill>
          <a:gsLst>
            <a:gs pos="0">
              <a:schemeClr val="tx2">
                <a:lumMod val="60000"/>
                <a:lumOff val="40000"/>
              </a:schemeClr>
            </a:gs>
            <a:gs pos="100000">
              <a:schemeClr val="tx2">
                <a:lumMod val="20000"/>
                <a:lumOff val="80000"/>
              </a:schemeClr>
            </a:gs>
          </a:gsLst>
          <a:lin ang="0" scaled="0"/>
        </a:gradFill>
        <a:effectLst/>
      </p:bgPr>
    </p:bg>
    <p:spTree>
      <p:nvGrpSpPr>
        <p:cNvPr id="1" name=""/>
        <p:cNvGrpSpPr/>
        <p:nvPr/>
      </p:nvGrpSpPr>
      <p:grpSpPr>
        <a:xfrm>
          <a:off x="0" y="0"/>
          <a:ext cx="0" cy="0"/>
        </a:xfrm>
      </p:grpSpPr>
      <p:sp>
        <p:nvSpPr>
          <p:cNvPr id="13" name="Rounded Rectangle 12"/>
          <p:cNvSpPr/>
          <p:nvPr userDrawn="1"/>
        </p:nvSpPr>
        <p:spPr>
          <a:xfrm>
            <a:off x="8126101" y="0"/>
            <a:ext cx="16257899" cy="13716000"/>
          </a:xfrm>
          <a:prstGeom prst="roundRect">
            <a:avLst>
              <a:gd name="adj" fmla="val 0"/>
            </a:avLst>
          </a:prstGeom>
          <a:solidFill>
            <a:schemeClr val="bg1"/>
          </a:solidFill>
          <a:ln>
            <a:noFill/>
          </a:ln>
          <a:effectLst>
            <a:outerShdw blurRad="1270000" dist="889000" dir="81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Shape 613"/>
          <p:cNvSpPr>
            <a:spLocks noGrp="1"/>
          </p:cNvSpPr>
          <p:nvPr>
            <p:ph type="pic" sz="quarter" idx="173" hasCustomPrompt="1"/>
          </p:nvPr>
        </p:nvSpPr>
        <p:spPr>
          <a:xfrm>
            <a:off x="16271219" y="6844581"/>
            <a:ext cx="8112780" cy="6871334"/>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180" name="Shape 613"/>
          <p:cNvSpPr>
            <a:spLocks noGrp="1"/>
          </p:cNvSpPr>
          <p:nvPr>
            <p:ph type="pic" sz="quarter" idx="174" hasCustomPrompt="1"/>
          </p:nvPr>
        </p:nvSpPr>
        <p:spPr>
          <a:xfrm>
            <a:off x="8126101" y="6851269"/>
            <a:ext cx="8145119" cy="6864645"/>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177" name="Shape 613"/>
          <p:cNvSpPr>
            <a:spLocks noGrp="1"/>
          </p:cNvSpPr>
          <p:nvPr>
            <p:ph type="pic" sz="quarter" idx="172" hasCustomPrompt="1"/>
          </p:nvPr>
        </p:nvSpPr>
        <p:spPr>
          <a:xfrm>
            <a:off x="16263610" y="-1"/>
            <a:ext cx="8120390" cy="6845301"/>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176" name="Shape 613"/>
          <p:cNvSpPr>
            <a:spLocks noGrp="1"/>
          </p:cNvSpPr>
          <p:nvPr>
            <p:ph type="pic" sz="quarter" idx="153" hasCustomPrompt="1"/>
          </p:nvPr>
        </p:nvSpPr>
        <p:spPr>
          <a:xfrm>
            <a:off x="8126740" y="-1"/>
            <a:ext cx="8135610" cy="6851099"/>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168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7" name="Текст 7"/>
          <p:cNvSpPr>
            <a:spLocks noGrp="1"/>
          </p:cNvSpPr>
          <p:nvPr>
            <p:ph type="body" sz="quarter" idx="139" hasCustomPrompt="1"/>
          </p:nvPr>
        </p:nvSpPr>
        <p:spPr>
          <a:xfrm>
            <a:off x="4063999" y="2261194"/>
            <a:ext cx="4062102" cy="9163862"/>
          </a:xfrm>
        </p:spPr>
        <p:txBody>
          <a:bodyPr tIns="0" anchor="ctr">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2" name="Текст 7"/>
          <p:cNvSpPr>
            <a:spLocks noGrp="1"/>
          </p:cNvSpPr>
          <p:nvPr>
            <p:ph type="body" sz="quarter" idx="142" hasCustomPrompt="1"/>
          </p:nvPr>
        </p:nvSpPr>
        <p:spPr>
          <a:xfrm>
            <a:off x="8129260" y="-6349"/>
            <a:ext cx="4056382" cy="1114436"/>
          </a:xfrm>
          <a:solidFill>
            <a:schemeClr val="tx2"/>
          </a:solidFill>
        </p:spPr>
        <p:txBody>
          <a:bodyPr lIns="360000" tIns="0" rIns="360000" bIns="36000" anchor="ctr" anchorCtr="0">
            <a:noAutofit/>
          </a:bodyPr>
          <a:lstStyle>
            <a:lvl1pPr algn="l">
              <a:lnSpc>
                <a:spcPct val="150000"/>
              </a:lnSpc>
              <a:spcBef>
                <a:spcPct val="0"/>
              </a:spcBef>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3" name="Текст 7"/>
          <p:cNvSpPr>
            <a:spLocks noGrp="1"/>
          </p:cNvSpPr>
          <p:nvPr>
            <p:ph type="body" sz="quarter" idx="169" hasCustomPrompt="1"/>
          </p:nvPr>
        </p:nvSpPr>
        <p:spPr>
          <a:xfrm>
            <a:off x="16263618" y="-6350"/>
            <a:ext cx="4056382" cy="1114267"/>
          </a:xfrm>
          <a:solidFill>
            <a:schemeClr val="tx2"/>
          </a:solidFill>
        </p:spPr>
        <p:txBody>
          <a:bodyPr lIns="360000" tIns="0" rIns="360000" bIns="36000" anchor="ctr" anchorCtr="0">
            <a:noAutofit/>
          </a:bodyPr>
          <a:lstStyle>
            <a:lvl1pPr algn="l">
              <a:lnSpc>
                <a:spcPct val="150000"/>
              </a:lnSpc>
              <a:spcBef>
                <a:spcPct val="0"/>
              </a:spcBef>
              <a:tabLst>
                <a:tab pos="2952750"/>
              </a:tabLst>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4" name="Текст 7"/>
          <p:cNvSpPr>
            <a:spLocks noGrp="1"/>
          </p:cNvSpPr>
          <p:nvPr>
            <p:ph type="body" sz="quarter" idx="170" hasCustomPrompt="1"/>
          </p:nvPr>
        </p:nvSpPr>
        <p:spPr>
          <a:xfrm>
            <a:off x="8129260" y="6851269"/>
            <a:ext cx="4056382" cy="1145261"/>
          </a:xfrm>
          <a:solidFill>
            <a:schemeClr val="tx2"/>
          </a:solidFill>
        </p:spPr>
        <p:txBody>
          <a:bodyPr lIns="360000" tIns="0" rIns="360000" bIns="36000" anchor="ctr" anchorCtr="0">
            <a:noAutofit/>
          </a:bodyPr>
          <a:lstStyle>
            <a:lvl1pPr algn="l">
              <a:lnSpc>
                <a:spcPct val="150000"/>
              </a:lnSpc>
              <a:spcBef>
                <a:spcPct val="0"/>
              </a:spcBef>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5" name="Текст 7"/>
          <p:cNvSpPr>
            <a:spLocks noGrp="1"/>
          </p:cNvSpPr>
          <p:nvPr>
            <p:ph type="body" sz="quarter" idx="171" hasCustomPrompt="1"/>
          </p:nvPr>
        </p:nvSpPr>
        <p:spPr>
          <a:xfrm>
            <a:off x="16263618" y="6844919"/>
            <a:ext cx="4056382" cy="1145261"/>
          </a:xfrm>
          <a:solidFill>
            <a:schemeClr val="tx2"/>
          </a:solidFill>
        </p:spPr>
        <p:txBody>
          <a:bodyPr lIns="360000" tIns="0" rIns="360000" bIns="36000" anchor="ctr" anchorCtr="0">
            <a:noAutofit/>
          </a:bodyPr>
          <a:lstStyle>
            <a:lvl1pPr algn="l">
              <a:lnSpc>
                <a:spcPct val="150000"/>
              </a:lnSpc>
              <a:spcBef>
                <a:spcPct val="0"/>
              </a:spcBef>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26163932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mod="1">
    <p:ext uri="{DCECCB84-F9BA-43D5-87BE-67443E8EF086}">
      <p15:sldGuideLst/>
    </p:ext>
  </p:extLst>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26_List &amp; Image">
    <p:bg>
      <p:bgPr>
        <a:solidFill>
          <a:schemeClr val="bg1"/>
        </a:solidFill>
        <a:effectLst/>
      </p:bgPr>
    </p:bg>
    <p:spTree>
      <p:nvGrpSpPr>
        <p:cNvPr id="1" name=""/>
        <p:cNvGrpSpPr/>
        <p:nvPr/>
      </p:nvGrpSpPr>
      <p:grpSpPr>
        <a:xfrm>
          <a:off x="0" y="0"/>
          <a:ext cx="0" cy="0"/>
        </a:xfrm>
      </p:grpSpPr>
      <p:sp>
        <p:nvSpPr>
          <p:cNvPr id="497" name="Rectangle 496"/>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userDrawn="1"/>
        </p:nvSpPr>
        <p:spPr>
          <a:xfrm>
            <a:off x="12192000" y="0"/>
            <a:ext cx="12192000" cy="13716000"/>
          </a:xfrm>
          <a:prstGeom prst="rect">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3" name="Shape 613"/>
          <p:cNvSpPr>
            <a:spLocks noGrp="1"/>
          </p:cNvSpPr>
          <p:nvPr>
            <p:ph type="pic" sz="quarter" idx="55" hasCustomPrompt="1"/>
          </p:nvPr>
        </p:nvSpPr>
        <p:spPr>
          <a:xfrm>
            <a:off x="12192000" y="0"/>
            <a:ext cx="10160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8" name="Shape 41"/>
          <p:cNvSpPr>
            <a:spLocks noGrp="1"/>
          </p:cNvSpPr>
          <p:nvPr>
            <p:ph type="body" sz="quarter" idx="141" hasCustomPrompt="1"/>
          </p:nvPr>
        </p:nvSpPr>
        <p:spPr>
          <a:xfrm>
            <a:off x="4127500" y="3406455"/>
            <a:ext cx="6032500" cy="6873002"/>
          </a:xfrm>
          <a:prstGeom prst="rect">
            <a:avLst/>
          </a:prstGeom>
        </p:spPr>
        <p:txBody>
          <a:bodyPr lIns="0" tIns="0" rIns="0" bIns="0" anchor="ctr" anchorCtr="0">
            <a:normAutofit/>
          </a:bodyPr>
          <a:lstStyle>
            <a:lvl1pPr marL="457200" indent="-457200" algn="l" defTabSz="1828377">
              <a:lnSpc>
                <a:spcPct val="150000"/>
              </a:lnSpc>
              <a:spcBef>
                <a:spcPts val="2000"/>
              </a:spcBef>
              <a:buClr>
                <a:schemeClr val="tx2">
                  <a:lumMod val="50000"/>
                </a:schemeClr>
              </a:buClr>
              <a:buSzPct val="150000"/>
              <a:buFont typeface="+mj-lt"/>
              <a:buAutoNum type="arabicPeriod"/>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9" name="Group 8"/>
          <p:cNvGrpSpPr>
            <a:grpSpLocks noChangeAspect="1"/>
          </p:cNvGrpSpPr>
          <p:nvPr userDrawn="1"/>
        </p:nvGrpSpPr>
        <p:grpSpPr>
          <a:xfrm>
            <a:off x="4127499" y="11424886"/>
            <a:ext cx="624000" cy="623904"/>
            <a:chOff x="3238499" y="8277225"/>
            <a:chExt cx="666750" cy="666750"/>
          </a:xfrm>
        </p:grpSpPr>
        <p:sp>
          <p:nvSpPr>
            <p:cNvPr id="10" name="Oval 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1"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2" name="Текст 7"/>
          <p:cNvSpPr>
            <a:spLocks noGrp="1"/>
          </p:cNvSpPr>
          <p:nvPr>
            <p:ph type="body" sz="quarter" idx="151" hasCustomPrompt="1"/>
          </p:nvPr>
        </p:nvSpPr>
        <p:spPr>
          <a:xfrm>
            <a:off x="4127500" y="1896533"/>
            <a:ext cx="6032500" cy="106180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74" name="Заголовок 2"/>
          <p:cNvSpPr>
            <a:spLocks noGrp="1"/>
          </p:cNvSpPr>
          <p:nvPr>
            <p:ph type="title" hasCustomPrompt="1"/>
          </p:nvPr>
        </p:nvSpPr>
        <p:spPr>
          <a:xfrm>
            <a:off x="12192000" y="1817938"/>
            <a:ext cx="9601200" cy="10086195"/>
          </a:xfrm>
          <a:effectLst/>
        </p:spPr>
        <p:txBody>
          <a:bodyPr tIns="216000" bIns="0" anchor="ctr" anchorCtr="0"/>
          <a:lstStyle>
            <a:lvl1pPr algn="l">
              <a:lnSpc>
                <a:spcPct val="100000"/>
              </a:lnSpc>
              <a:defRPr sz="13300" b="1" kern="3000" spc="-300" baseline="0">
                <a:gradFill>
                  <a:gsLst>
                    <a:gs pos="0">
                      <a:schemeClr val="accent3">
                        <a:lumMod val="60000"/>
                        <a:lumOff val="40000"/>
                      </a:schemeClr>
                    </a:gs>
                    <a:gs pos="100000">
                      <a:schemeClr val="accent3">
                        <a:lumMod val="75000"/>
                      </a:schemeClr>
                    </a:gs>
                  </a:gsLst>
                  <a:lin ang="0" scaled="0"/>
                </a:gradFill>
              </a:defRPr>
            </a:lvl1pPr>
          </a:lstStyle>
          <a:p>
            <a:r>
              <a:rPr lang="en-US"/>
              <a:t>H1 Title</a:t>
            </a:r>
          </a:p>
        </p:txBody>
      </p:sp>
    </p:spTree>
    <p:extLst>
      <p:ext uri="{BB962C8B-B14F-4D97-AF65-F5344CB8AC3E}">
        <p14:creationId val="40643077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2" presetClass="entr" presetSubtype="2" decel="80000" fill="hold" grpId="0" nodeType="withEffect">
                                  <p:stCondLst>
                                    <p:cond delay="0"/>
                                  </p:stCondLst>
                                  <p:iterate type="lt">
                                    <p:tmPct val="5000"/>
                                  </p:iterate>
                                  <p:childTnLst>
                                    <p:set>
                                      <p:cBhvr>
                                        <p:cTn id="21" dur="1" fill="hold">
                                          <p:stCondLst>
                                            <p:cond delay="0"/>
                                          </p:stCondLst>
                                        </p:cTn>
                                        <p:tgtEl>
                                          <p:spTgt spid="174"/>
                                        </p:tgtEl>
                                        <p:attrNameLst>
                                          <p:attrName>style.visibility</p:attrName>
                                        </p:attrNameLst>
                                      </p:cBhvr>
                                      <p:to>
                                        <p:strVal val="visible"/>
                                      </p:to>
                                    </p:set>
                                    <p:anim calcmode="lin" valueType="num">
                                      <p:cBhvr additive="base">
                                        <p:cTn id="22" dur="700" fill="hold"/>
                                        <p:tgtEl>
                                          <p:spTgt spid="174"/>
                                        </p:tgtEl>
                                        <p:attrNameLst>
                                          <p:attrName>ppt_x</p:attrName>
                                        </p:attrNameLst>
                                      </p:cBhvr>
                                      <p:tavLst>
                                        <p:tav tm="0">
                                          <p:val>
                                            <p:strVal val="1+#ppt_w/2"/>
                                          </p:val>
                                        </p:tav>
                                        <p:tav tm="100000">
                                          <p:val>
                                            <p:strVal val="#ppt_x"/>
                                          </p:val>
                                        </p:tav>
                                      </p:tavLst>
                                    </p:anim>
                                    <p:anim calcmode="lin" valueType="num">
                                      <p:cBhvr additive="base">
                                        <p:cTn id="23" dur="700" fill="hold"/>
                                        <p:tgtEl>
                                          <p:spTgt spid="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74" grpId="0"/>
    </p:bldLst>
  </p:timing>
  <p:extLst mod="1">
    <p:ext uri="{DCECCB84-F9BA-43D5-87BE-67443E8EF086}">
      <p15:sldGuideLst/>
    </p:ext>
  </p:extLst>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01_H1 Title">
    <p:bg>
      <p:bgPr>
        <a:gradFill>
          <a:gsLst>
            <a:gs pos="0">
              <a:schemeClr val="tx2">
                <a:lumMod val="60000"/>
                <a:lumOff val="40000"/>
              </a:schemeClr>
            </a:gs>
            <a:gs pos="100000">
              <a:schemeClr val="tx2">
                <a:lumMod val="20000"/>
                <a:lumOff val="80000"/>
              </a:schemeClr>
            </a:gs>
          </a:gsLst>
          <a:lin ang="0" scaled="0"/>
        </a:gradFill>
        <a:effectLst/>
      </p:bgPr>
    </p:bg>
    <p:spTree>
      <p:nvGrpSpPr>
        <p:cNvPr id="1" name=""/>
        <p:cNvGrpSpPr/>
        <p:nvPr/>
      </p:nvGrpSpPr>
      <p:grpSpPr>
        <a:xfrm>
          <a:off x="0" y="0"/>
          <a:ext cx="0" cy="0"/>
        </a:xfrm>
      </p:grpSpPr>
      <p:sp>
        <p:nvSpPr>
          <p:cNvPr id="19" name="Rectangle 18"/>
          <p:cNvSpPr/>
          <p:nvPr userDrawn="1"/>
        </p:nvSpPr>
        <p:spPr>
          <a:xfrm>
            <a:off x="1219200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6" name="Заголовок 2"/>
          <p:cNvSpPr>
            <a:spLocks noGrp="1"/>
          </p:cNvSpPr>
          <p:nvPr>
            <p:ph type="title" hasCustomPrompt="1"/>
          </p:nvPr>
        </p:nvSpPr>
        <p:spPr>
          <a:xfrm>
            <a:off x="12192000" y="1817938"/>
            <a:ext cx="9601200" cy="10086195"/>
          </a:xfrm>
          <a:effectLst/>
        </p:spPr>
        <p:txBody>
          <a:bodyPr tIns="216000" bIns="0" anchor="b" anchorCtr="0"/>
          <a:lstStyle>
            <a:lvl1pPr algn="l">
              <a:lnSpc>
                <a:spcPct val="100000"/>
              </a:lnSpc>
              <a:defRPr sz="13300" b="1" kern="3000" spc="-300" baseline="0">
                <a:gradFill>
                  <a:gsLst>
                    <a:gs pos="0">
                      <a:schemeClr val="accent3">
                        <a:lumMod val="60000"/>
                        <a:lumOff val="40000"/>
                      </a:schemeClr>
                    </a:gs>
                    <a:gs pos="100000">
                      <a:schemeClr val="accent3">
                        <a:lumMod val="75000"/>
                      </a:schemeClr>
                    </a:gs>
                  </a:gsLst>
                  <a:lin ang="0" scaled="0"/>
                </a:gradFill>
              </a:defRPr>
            </a:lvl1pPr>
          </a:lstStyle>
          <a:p>
            <a:r>
              <a:rPr lang="en-US"/>
              <a:t>H1 Title</a:t>
            </a:r>
          </a:p>
        </p:txBody>
      </p:sp>
      <p:sp>
        <p:nvSpPr>
          <p:cNvPr id="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4922642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00" fill="hold"/>
                                        <p:tgtEl>
                                          <p:spTgt spid="19"/>
                                        </p:tgtEl>
                                        <p:attrNameLst>
                                          <p:attrName>ppt_x</p:attrName>
                                        </p:attrNameLst>
                                      </p:cBhvr>
                                      <p:tavLst>
                                        <p:tav tm="0">
                                          <p:val>
                                            <p:strVal val="#ppt_x"/>
                                          </p:val>
                                        </p:tav>
                                        <p:tav tm="100000">
                                          <p:val>
                                            <p:strVal val="#ppt_x"/>
                                          </p:val>
                                        </p:tav>
                                      </p:tavLst>
                                    </p:anim>
                                    <p:anim calcmode="lin" valueType="num">
                                      <p:cBhvr additive="base">
                                        <p:cTn id="8" dur="12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2" decel="80000" fill="hold" grpId="0" nodeType="with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00" fill="hold"/>
                                        <p:tgtEl>
                                          <p:spTgt spid="6"/>
                                        </p:tgtEl>
                                        <p:attrNameLst>
                                          <p:attrName>ppt_x</p:attrName>
                                        </p:attrNameLst>
                                      </p:cBhvr>
                                      <p:tavLst>
                                        <p:tav tm="0">
                                          <p:val>
                                            <p:strVal val="1+#ppt_w/2"/>
                                          </p:val>
                                        </p:tav>
                                        <p:tav tm="100000">
                                          <p:val>
                                            <p:strVal val="#ppt_x"/>
                                          </p:val>
                                        </p:tav>
                                      </p:tavLst>
                                    </p:anim>
                                    <p:anim calcmode="lin" valueType="num">
                                      <p:cBhvr additive="base">
                                        <p:cTn id="12" dur="7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Ls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27_Price Table">
    <p:bg>
      <p:bgPr>
        <a:gradFill>
          <a:gsLst>
            <a:gs pos="40000">
              <a:schemeClr val="accent3">
                <a:lumMod val="60000"/>
                <a:lumOff val="40000"/>
              </a:schemeClr>
            </a:gs>
            <a:gs pos="0">
              <a:schemeClr val="accent3">
                <a:lumMod val="20000"/>
                <a:lumOff val="80000"/>
              </a:schemeClr>
            </a:gs>
          </a:gsLst>
          <a:lin ang="0" scaled="0"/>
        </a:gradFill>
        <a:effectLst/>
      </p:bgPr>
    </p:bg>
    <p:spTree>
      <p:nvGrpSpPr>
        <p:cNvPr id="1" name=""/>
        <p:cNvGrpSpPr/>
        <p:nvPr/>
      </p:nvGrpSpPr>
      <p:grpSpPr>
        <a:xfrm>
          <a:off x="0" y="0"/>
          <a:ext cx="0" cy="0"/>
        </a:xfrm>
      </p:grpSpPr>
      <p:sp>
        <p:nvSpPr>
          <p:cNvPr id="587" name="Rounded Rectangle 586"/>
          <p:cNvSpPr/>
          <p:nvPr userDrawn="1"/>
        </p:nvSpPr>
        <p:spPr>
          <a:xfrm>
            <a:off x="4122420" y="2261194"/>
            <a:ext cx="3600000" cy="10309290"/>
          </a:xfrm>
          <a:prstGeom prst="roundRect">
            <a:avLst>
              <a:gd name="adj" fmla="val 6688"/>
            </a:avLst>
          </a:prstGeom>
          <a:solidFill>
            <a:schemeClr val="bg1"/>
          </a:solidFill>
          <a:ln>
            <a:noFill/>
          </a:ln>
          <a:effectLst>
            <a:outerShdw blurRad="1270000" dist="889000" dir="30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ounded Rectangle 587"/>
          <p:cNvSpPr/>
          <p:nvPr userDrawn="1"/>
        </p:nvSpPr>
        <p:spPr>
          <a:xfrm>
            <a:off x="8157497" y="2261194"/>
            <a:ext cx="3600000" cy="10309290"/>
          </a:xfrm>
          <a:prstGeom prst="roundRect">
            <a:avLst>
              <a:gd name="adj" fmla="val 6688"/>
            </a:avLst>
          </a:prstGeom>
          <a:solidFill>
            <a:schemeClr val="bg1"/>
          </a:solidFill>
          <a:ln>
            <a:noFill/>
          </a:ln>
          <a:effectLst>
            <a:outerShdw blurRad="1270000" dist="889000" dir="30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userDrawn="1"/>
        </p:nvSpPr>
        <p:spPr>
          <a:xfrm>
            <a:off x="8157497" y="5697011"/>
            <a:ext cx="3600000" cy="11456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4122420" y="5697567"/>
            <a:ext cx="3600000" cy="11454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ounded Rectangle 588"/>
          <p:cNvSpPr/>
          <p:nvPr userDrawn="1"/>
        </p:nvSpPr>
        <p:spPr>
          <a:xfrm>
            <a:off x="12206748" y="2261110"/>
            <a:ext cx="3600000" cy="10309290"/>
          </a:xfrm>
          <a:prstGeom prst="roundRect">
            <a:avLst>
              <a:gd name="adj" fmla="val 6688"/>
            </a:avLst>
          </a:prstGeom>
          <a:solidFill>
            <a:schemeClr val="bg1"/>
          </a:solidFill>
          <a:ln>
            <a:noFill/>
          </a:ln>
          <a:effectLst>
            <a:outerShdw blurRad="1270000" dist="889000" dir="30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ounded Rectangle 589"/>
          <p:cNvSpPr/>
          <p:nvPr userDrawn="1"/>
        </p:nvSpPr>
        <p:spPr>
          <a:xfrm>
            <a:off x="16270748" y="2261110"/>
            <a:ext cx="6081251" cy="10309290"/>
          </a:xfrm>
          <a:prstGeom prst="roundRect">
            <a:avLst>
              <a:gd name="adj" fmla="val 3585"/>
            </a:avLst>
          </a:prstGeom>
          <a:solidFill>
            <a:schemeClr val="accent3">
              <a:lumMod val="20000"/>
              <a:lumOff val="80000"/>
            </a:schemeClr>
          </a:solidFill>
          <a:ln>
            <a:noFill/>
          </a:ln>
          <a:effectLst>
            <a:outerShdw blurRad="1270000" dist="889000" dir="30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Текст 7"/>
          <p:cNvSpPr>
            <a:spLocks noGrp="1"/>
          </p:cNvSpPr>
          <p:nvPr>
            <p:ph type="body" sz="quarter" idx="151" hasCustomPrompt="1"/>
          </p:nvPr>
        </p:nvSpPr>
        <p:spPr>
          <a:xfrm>
            <a:off x="4367061" y="2650781"/>
            <a:ext cx="3096540" cy="70518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595" name="Текст 7"/>
          <p:cNvSpPr>
            <a:spLocks noGrp="1"/>
          </p:cNvSpPr>
          <p:nvPr>
            <p:ph type="body" sz="quarter" idx="152" hasCustomPrompt="1"/>
          </p:nvPr>
        </p:nvSpPr>
        <p:spPr>
          <a:xfrm>
            <a:off x="8409225" y="2650781"/>
            <a:ext cx="3103628" cy="70518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596" name="Текст 7"/>
          <p:cNvSpPr>
            <a:spLocks noGrp="1"/>
          </p:cNvSpPr>
          <p:nvPr>
            <p:ph type="body" sz="quarter" idx="153" hasCustomPrompt="1"/>
          </p:nvPr>
        </p:nvSpPr>
        <p:spPr>
          <a:xfrm>
            <a:off x="12464331" y="2650781"/>
            <a:ext cx="3089452" cy="70518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597" name="Shape 17"/>
          <p:cNvSpPr>
            <a:spLocks noGrp="1"/>
          </p:cNvSpPr>
          <p:nvPr>
            <p:ph type="body" sz="quarter" idx="158" hasCustomPrompt="1"/>
          </p:nvPr>
        </p:nvSpPr>
        <p:spPr>
          <a:xfrm>
            <a:off x="4374149" y="3636396"/>
            <a:ext cx="3096540" cy="1711677"/>
          </a:xfrm>
          <a:prstGeom prst="rect">
            <a:avLst/>
          </a:prstGeom>
          <a:noFill/>
          <a:effectLst/>
        </p:spPr>
        <p:txBody>
          <a:bodyPr wrap="square" lIns="0" tIns="0" rIns="0" bIns="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598" name="Shape 17"/>
          <p:cNvSpPr>
            <a:spLocks noGrp="1"/>
          </p:cNvSpPr>
          <p:nvPr>
            <p:ph type="body" sz="quarter" idx="159" hasCustomPrompt="1"/>
          </p:nvPr>
        </p:nvSpPr>
        <p:spPr>
          <a:xfrm>
            <a:off x="8409226" y="3636396"/>
            <a:ext cx="3096540" cy="1711677"/>
          </a:xfrm>
          <a:prstGeom prst="rect">
            <a:avLst/>
          </a:prstGeom>
          <a:noFill/>
          <a:effectLst/>
        </p:spPr>
        <p:txBody>
          <a:bodyPr wrap="square" lIns="0" tIns="0" rIns="0" bIns="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599" name="Shape 17"/>
          <p:cNvSpPr>
            <a:spLocks noGrp="1"/>
          </p:cNvSpPr>
          <p:nvPr>
            <p:ph type="body" sz="quarter" idx="160" hasCustomPrompt="1"/>
          </p:nvPr>
        </p:nvSpPr>
        <p:spPr>
          <a:xfrm>
            <a:off x="12458478" y="3636396"/>
            <a:ext cx="3096540" cy="1711677"/>
          </a:xfrm>
          <a:prstGeom prst="rect">
            <a:avLst/>
          </a:prstGeom>
          <a:noFill/>
          <a:effectLst/>
        </p:spPr>
        <p:txBody>
          <a:bodyPr wrap="square" lIns="0" tIns="0" rIns="0" bIns="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630" name="Rectangle 629"/>
          <p:cNvSpPr/>
          <p:nvPr userDrawn="1"/>
        </p:nvSpPr>
        <p:spPr>
          <a:xfrm>
            <a:off x="12206748" y="5697011"/>
            <a:ext cx="3600000" cy="114590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Shape 17"/>
          <p:cNvSpPr>
            <a:spLocks noGrp="1"/>
          </p:cNvSpPr>
          <p:nvPr>
            <p:ph type="body" sz="quarter" idx="142" hasCustomPrompt="1"/>
          </p:nvPr>
        </p:nvSpPr>
        <p:spPr>
          <a:xfrm>
            <a:off x="4374149" y="5886087"/>
            <a:ext cx="3096540" cy="632824"/>
          </a:xfrm>
          <a:prstGeom prst="rect">
            <a:avLst/>
          </a:prstGeom>
        </p:spPr>
        <p:txBody>
          <a:bodyPr wrap="square" lIns="0" tIns="0" rIns="0" bIns="0" anchor="b" anchorCtr="0">
            <a:noAutofit/>
          </a:bodyPr>
          <a:lstStyle>
            <a:lvl1pPr algn="ctr" defTabSz="1828377">
              <a:lnSpc>
                <a:spcPct val="100000"/>
              </a:lnSpc>
              <a:spcBef>
                <a:spcPct val="0"/>
              </a:spcBef>
              <a:defRPr sz="3600" b="0" spc="0" baseline="0">
                <a:solidFill>
                  <a:schemeClr val="tx1"/>
                </a:solidFill>
                <a:latin typeface="+mn-lt"/>
                <a:ea typeface="Work Sans" charset="0"/>
                <a:cs typeface="Work Sans" charset="0"/>
                <a:sym typeface="Work Sans"/>
              </a:defRPr>
            </a:lvl1pPr>
          </a:lstStyle>
          <a:p>
            <a:r>
              <a:rPr lang="nl-NL"/>
              <a:t>H4 Title here</a:t>
            </a:r>
          </a:p>
        </p:txBody>
      </p:sp>
      <p:sp>
        <p:nvSpPr>
          <p:cNvPr id="601" name="Shape 17"/>
          <p:cNvSpPr>
            <a:spLocks noGrp="1"/>
          </p:cNvSpPr>
          <p:nvPr>
            <p:ph type="body" sz="quarter" idx="161" hasCustomPrompt="1"/>
          </p:nvPr>
        </p:nvSpPr>
        <p:spPr>
          <a:xfrm>
            <a:off x="8409226" y="5934937"/>
            <a:ext cx="3096540" cy="632824"/>
          </a:xfrm>
          <a:prstGeom prst="rect">
            <a:avLst/>
          </a:prstGeom>
        </p:spPr>
        <p:txBody>
          <a:bodyPr wrap="square" lIns="0" tIns="0" rIns="0" bIns="0" anchor="b" anchorCtr="0">
            <a:noAutofit/>
          </a:bodyPr>
          <a:lstStyle>
            <a:lvl1pPr algn="ctr" defTabSz="1828377">
              <a:lnSpc>
                <a:spcPct val="100000"/>
              </a:lnSpc>
              <a:spcBef>
                <a:spcPct val="0"/>
              </a:spcBef>
              <a:defRPr sz="3600" b="0" spc="0" baseline="0">
                <a:solidFill>
                  <a:schemeClr val="tx1"/>
                </a:solidFill>
                <a:latin typeface="+mn-lt"/>
                <a:ea typeface="Work Sans" charset="0"/>
                <a:cs typeface="Work Sans" charset="0"/>
                <a:sym typeface="Work Sans"/>
              </a:defRPr>
            </a:lvl1pPr>
          </a:lstStyle>
          <a:p>
            <a:r>
              <a:rPr lang="nl-NL"/>
              <a:t>H4 Title here</a:t>
            </a:r>
          </a:p>
        </p:txBody>
      </p:sp>
      <p:sp>
        <p:nvSpPr>
          <p:cNvPr id="602" name="Shape 17"/>
          <p:cNvSpPr>
            <a:spLocks noGrp="1"/>
          </p:cNvSpPr>
          <p:nvPr>
            <p:ph type="body" sz="quarter" idx="162" hasCustomPrompt="1"/>
          </p:nvPr>
        </p:nvSpPr>
        <p:spPr>
          <a:xfrm>
            <a:off x="12457244" y="5915207"/>
            <a:ext cx="3096540" cy="632824"/>
          </a:xfrm>
          <a:prstGeom prst="rect">
            <a:avLst/>
          </a:prstGeom>
        </p:spPr>
        <p:txBody>
          <a:bodyPr wrap="square" lIns="0" tIns="0" rIns="0" bIns="0" anchor="b" anchorCtr="0">
            <a:noAutofit/>
          </a:bodyPr>
          <a:lstStyle>
            <a:lvl1pPr algn="ctr" defTabSz="1828377">
              <a:lnSpc>
                <a:spcPct val="100000"/>
              </a:lnSpc>
              <a:spcBef>
                <a:spcPct val="0"/>
              </a:spcBef>
              <a:defRPr sz="3600" b="0" spc="0" baseline="0">
                <a:solidFill>
                  <a:schemeClr val="tx1"/>
                </a:solidFill>
                <a:latin typeface="+mn-lt"/>
                <a:ea typeface="Work Sans" charset="0"/>
                <a:cs typeface="Work Sans" charset="0"/>
                <a:sym typeface="Work Sans"/>
              </a:defRPr>
            </a:lvl1pPr>
          </a:lstStyle>
          <a:p>
            <a:r>
              <a:rPr lang="nl-NL"/>
              <a:t>H4 Title here</a:t>
            </a:r>
          </a:p>
        </p:txBody>
      </p:sp>
      <p:sp>
        <p:nvSpPr>
          <p:cNvPr id="603" name="Текст 7"/>
          <p:cNvSpPr>
            <a:spLocks noGrp="1"/>
          </p:cNvSpPr>
          <p:nvPr>
            <p:ph type="body" sz="quarter" idx="163" hasCustomPrompt="1"/>
          </p:nvPr>
        </p:nvSpPr>
        <p:spPr>
          <a:xfrm>
            <a:off x="4374149" y="7171678"/>
            <a:ext cx="3096540"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04" name="Текст 7"/>
          <p:cNvSpPr>
            <a:spLocks noGrp="1"/>
          </p:cNvSpPr>
          <p:nvPr>
            <p:ph type="body" sz="quarter" idx="208" hasCustomPrompt="1"/>
          </p:nvPr>
        </p:nvSpPr>
        <p:spPr>
          <a:xfrm>
            <a:off x="4374150" y="7488884"/>
            <a:ext cx="3096540" cy="484727"/>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605" name="Текст 7"/>
          <p:cNvSpPr>
            <a:spLocks noGrp="1"/>
          </p:cNvSpPr>
          <p:nvPr>
            <p:ph type="body" sz="quarter" idx="209" hasCustomPrompt="1"/>
          </p:nvPr>
        </p:nvSpPr>
        <p:spPr>
          <a:xfrm>
            <a:off x="4367062" y="8335809"/>
            <a:ext cx="3096540"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06" name="Текст 7"/>
          <p:cNvSpPr>
            <a:spLocks noGrp="1"/>
          </p:cNvSpPr>
          <p:nvPr>
            <p:ph type="body" sz="quarter" idx="210" hasCustomPrompt="1"/>
          </p:nvPr>
        </p:nvSpPr>
        <p:spPr>
          <a:xfrm>
            <a:off x="4367063" y="8653016"/>
            <a:ext cx="3096540" cy="479310"/>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609" name="Текст 7"/>
          <p:cNvSpPr>
            <a:spLocks noGrp="1"/>
          </p:cNvSpPr>
          <p:nvPr>
            <p:ph type="body" sz="quarter" idx="211" hasCustomPrompt="1"/>
          </p:nvPr>
        </p:nvSpPr>
        <p:spPr>
          <a:xfrm>
            <a:off x="4367062" y="9480009"/>
            <a:ext cx="3096540"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10" name="Текст 7"/>
          <p:cNvSpPr>
            <a:spLocks noGrp="1"/>
          </p:cNvSpPr>
          <p:nvPr>
            <p:ph type="body" sz="quarter" idx="212" hasCustomPrompt="1"/>
          </p:nvPr>
        </p:nvSpPr>
        <p:spPr>
          <a:xfrm>
            <a:off x="4367063" y="9797216"/>
            <a:ext cx="3096540" cy="479310"/>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611" name="Текст 7"/>
          <p:cNvSpPr>
            <a:spLocks noGrp="1"/>
          </p:cNvSpPr>
          <p:nvPr>
            <p:ph type="body" sz="quarter" idx="213" hasCustomPrompt="1"/>
          </p:nvPr>
        </p:nvSpPr>
        <p:spPr>
          <a:xfrm>
            <a:off x="4367061" y="10609695"/>
            <a:ext cx="3096540"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12" name="Текст 7"/>
          <p:cNvSpPr>
            <a:spLocks noGrp="1"/>
          </p:cNvSpPr>
          <p:nvPr>
            <p:ph type="body" sz="quarter" idx="214" hasCustomPrompt="1"/>
          </p:nvPr>
        </p:nvSpPr>
        <p:spPr>
          <a:xfrm>
            <a:off x="4367062" y="10936427"/>
            <a:ext cx="3096540" cy="479310"/>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613" name="Текст 7"/>
          <p:cNvSpPr>
            <a:spLocks noGrp="1"/>
          </p:cNvSpPr>
          <p:nvPr>
            <p:ph type="body" sz="quarter" idx="215" hasCustomPrompt="1"/>
          </p:nvPr>
        </p:nvSpPr>
        <p:spPr>
          <a:xfrm>
            <a:off x="8416313" y="7171678"/>
            <a:ext cx="3096540"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14" name="Текст 7"/>
          <p:cNvSpPr>
            <a:spLocks noGrp="1"/>
          </p:cNvSpPr>
          <p:nvPr>
            <p:ph type="body" sz="quarter" idx="216" hasCustomPrompt="1"/>
          </p:nvPr>
        </p:nvSpPr>
        <p:spPr>
          <a:xfrm>
            <a:off x="8416314" y="7488884"/>
            <a:ext cx="3096540" cy="484727"/>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615" name="Текст 7"/>
          <p:cNvSpPr>
            <a:spLocks noGrp="1"/>
          </p:cNvSpPr>
          <p:nvPr>
            <p:ph type="body" sz="quarter" idx="217" hasCustomPrompt="1"/>
          </p:nvPr>
        </p:nvSpPr>
        <p:spPr>
          <a:xfrm>
            <a:off x="8409226" y="8335809"/>
            <a:ext cx="3096540"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16" name="Текст 7"/>
          <p:cNvSpPr>
            <a:spLocks noGrp="1"/>
          </p:cNvSpPr>
          <p:nvPr>
            <p:ph type="body" sz="quarter" idx="218" hasCustomPrompt="1"/>
          </p:nvPr>
        </p:nvSpPr>
        <p:spPr>
          <a:xfrm>
            <a:off x="8409227" y="8653016"/>
            <a:ext cx="3096540" cy="479310"/>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617" name="Текст 7"/>
          <p:cNvSpPr>
            <a:spLocks noGrp="1"/>
          </p:cNvSpPr>
          <p:nvPr>
            <p:ph type="body" sz="quarter" idx="219" hasCustomPrompt="1"/>
          </p:nvPr>
        </p:nvSpPr>
        <p:spPr>
          <a:xfrm>
            <a:off x="8409226" y="9480009"/>
            <a:ext cx="3096540"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18" name="Текст 7"/>
          <p:cNvSpPr>
            <a:spLocks noGrp="1"/>
          </p:cNvSpPr>
          <p:nvPr>
            <p:ph type="body" sz="quarter" idx="220" hasCustomPrompt="1"/>
          </p:nvPr>
        </p:nvSpPr>
        <p:spPr>
          <a:xfrm>
            <a:off x="8409227" y="9797216"/>
            <a:ext cx="3096540" cy="479310"/>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619" name="Текст 7"/>
          <p:cNvSpPr>
            <a:spLocks noGrp="1"/>
          </p:cNvSpPr>
          <p:nvPr>
            <p:ph type="body" sz="quarter" idx="221" hasCustomPrompt="1"/>
          </p:nvPr>
        </p:nvSpPr>
        <p:spPr>
          <a:xfrm>
            <a:off x="8409225" y="10609695"/>
            <a:ext cx="3096540"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20" name="Текст 7"/>
          <p:cNvSpPr>
            <a:spLocks noGrp="1"/>
          </p:cNvSpPr>
          <p:nvPr>
            <p:ph type="body" sz="quarter" idx="222" hasCustomPrompt="1"/>
          </p:nvPr>
        </p:nvSpPr>
        <p:spPr>
          <a:xfrm>
            <a:off x="8409226" y="10936427"/>
            <a:ext cx="3096540" cy="479310"/>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621" name="Текст 7"/>
          <p:cNvSpPr>
            <a:spLocks noGrp="1"/>
          </p:cNvSpPr>
          <p:nvPr>
            <p:ph type="body" sz="quarter" idx="223" hasCustomPrompt="1"/>
          </p:nvPr>
        </p:nvSpPr>
        <p:spPr>
          <a:xfrm>
            <a:off x="12464331" y="7171678"/>
            <a:ext cx="3096540"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22" name="Текст 7"/>
          <p:cNvSpPr>
            <a:spLocks noGrp="1"/>
          </p:cNvSpPr>
          <p:nvPr>
            <p:ph type="body" sz="quarter" idx="224" hasCustomPrompt="1"/>
          </p:nvPr>
        </p:nvSpPr>
        <p:spPr>
          <a:xfrm>
            <a:off x="12464332" y="7488884"/>
            <a:ext cx="3096540" cy="484727"/>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623" name="Текст 7"/>
          <p:cNvSpPr>
            <a:spLocks noGrp="1"/>
          </p:cNvSpPr>
          <p:nvPr>
            <p:ph type="body" sz="quarter" idx="225" hasCustomPrompt="1"/>
          </p:nvPr>
        </p:nvSpPr>
        <p:spPr>
          <a:xfrm>
            <a:off x="12457244" y="8335809"/>
            <a:ext cx="3096540"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24" name="Текст 7"/>
          <p:cNvSpPr>
            <a:spLocks noGrp="1"/>
          </p:cNvSpPr>
          <p:nvPr>
            <p:ph type="body" sz="quarter" idx="226" hasCustomPrompt="1"/>
          </p:nvPr>
        </p:nvSpPr>
        <p:spPr>
          <a:xfrm>
            <a:off x="12457245" y="8653016"/>
            <a:ext cx="3096540" cy="479310"/>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625" name="Текст 7"/>
          <p:cNvSpPr>
            <a:spLocks noGrp="1"/>
          </p:cNvSpPr>
          <p:nvPr>
            <p:ph type="body" sz="quarter" idx="227" hasCustomPrompt="1"/>
          </p:nvPr>
        </p:nvSpPr>
        <p:spPr>
          <a:xfrm>
            <a:off x="12457244" y="9480009"/>
            <a:ext cx="3096540"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26" name="Текст 7"/>
          <p:cNvSpPr>
            <a:spLocks noGrp="1"/>
          </p:cNvSpPr>
          <p:nvPr>
            <p:ph type="body" sz="quarter" idx="228" hasCustomPrompt="1"/>
          </p:nvPr>
        </p:nvSpPr>
        <p:spPr>
          <a:xfrm>
            <a:off x="12457245" y="9797216"/>
            <a:ext cx="3096540" cy="479310"/>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627" name="Текст 7"/>
          <p:cNvSpPr>
            <a:spLocks noGrp="1"/>
          </p:cNvSpPr>
          <p:nvPr>
            <p:ph type="body" sz="quarter" idx="229" hasCustomPrompt="1"/>
          </p:nvPr>
        </p:nvSpPr>
        <p:spPr>
          <a:xfrm>
            <a:off x="12457243" y="10609695"/>
            <a:ext cx="3096540"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28" name="Текст 7"/>
          <p:cNvSpPr>
            <a:spLocks noGrp="1"/>
          </p:cNvSpPr>
          <p:nvPr>
            <p:ph type="body" sz="quarter" idx="230" hasCustomPrompt="1"/>
          </p:nvPr>
        </p:nvSpPr>
        <p:spPr>
          <a:xfrm>
            <a:off x="12457244" y="10936427"/>
            <a:ext cx="3096540" cy="479310"/>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793" name="Текст 7"/>
          <p:cNvSpPr>
            <a:spLocks noGrp="1"/>
          </p:cNvSpPr>
          <p:nvPr>
            <p:ph type="body" sz="quarter" idx="231" hasCustomPrompt="1"/>
          </p:nvPr>
        </p:nvSpPr>
        <p:spPr>
          <a:xfrm>
            <a:off x="16539801" y="2650781"/>
            <a:ext cx="5552546" cy="70518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796" name="Текст 7"/>
          <p:cNvSpPr>
            <a:spLocks noGrp="1"/>
          </p:cNvSpPr>
          <p:nvPr>
            <p:ph type="body" sz="quarter" idx="234" hasCustomPrompt="1"/>
          </p:nvPr>
        </p:nvSpPr>
        <p:spPr>
          <a:xfrm>
            <a:off x="16532713" y="8335809"/>
            <a:ext cx="5565285"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797" name="Текст 7"/>
          <p:cNvSpPr>
            <a:spLocks noGrp="1"/>
          </p:cNvSpPr>
          <p:nvPr>
            <p:ph type="body" sz="quarter" idx="235" hasCustomPrompt="1"/>
          </p:nvPr>
        </p:nvSpPr>
        <p:spPr>
          <a:xfrm>
            <a:off x="16532715" y="8653016"/>
            <a:ext cx="5565285" cy="479310"/>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798" name="Текст 7"/>
          <p:cNvSpPr>
            <a:spLocks noGrp="1"/>
          </p:cNvSpPr>
          <p:nvPr>
            <p:ph type="body" sz="quarter" idx="236" hasCustomPrompt="1"/>
          </p:nvPr>
        </p:nvSpPr>
        <p:spPr>
          <a:xfrm>
            <a:off x="16532713" y="9480009"/>
            <a:ext cx="5565285"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799" name="Текст 7"/>
          <p:cNvSpPr>
            <a:spLocks noGrp="1"/>
          </p:cNvSpPr>
          <p:nvPr>
            <p:ph type="body" sz="quarter" idx="237" hasCustomPrompt="1"/>
          </p:nvPr>
        </p:nvSpPr>
        <p:spPr>
          <a:xfrm>
            <a:off x="16532715" y="9797216"/>
            <a:ext cx="5565285" cy="479310"/>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808" name="Shape 420"/>
          <p:cNvSpPr>
            <a:spLocks noGrp="1"/>
          </p:cNvSpPr>
          <p:nvPr>
            <p:ph type="pic" sz="quarter" idx="14"/>
          </p:nvPr>
        </p:nvSpPr>
        <p:spPr>
          <a:xfrm>
            <a:off x="18004927" y="4072602"/>
            <a:ext cx="2612890" cy="2621895"/>
          </a:xfrm>
          <a:prstGeom prst="ellipse">
            <a:avLst/>
          </a:prstGeom>
          <a:solidFill>
            <a:schemeClr val="tx1">
              <a:alpha val="10000"/>
            </a:schemeClr>
          </a:solidFill>
          <a:ln w="88900">
            <a:solidFill>
              <a:schemeClr val="bg1"/>
            </a:solidFill>
          </a:ln>
        </p:spPr>
        <p:txBody>
          <a:bodyPr lIns="91439" tIns="45719" rIns="91439" bIns="45719" anchor="ctr">
            <a:noAutofit/>
          </a:bodyPr>
          <a:lstStyle>
            <a:lvl1pPr algn="ctr">
              <a:defRPr sz="177"/>
            </a:lvl1pPr>
          </a:lstStyle>
          <a:p>
            <a:endParaRPr/>
          </a:p>
        </p:txBody>
      </p:sp>
      <p:sp>
        <p:nvSpPr>
          <p:cNvPr id="809" name="Shape 17"/>
          <p:cNvSpPr>
            <a:spLocks noGrp="1"/>
          </p:cNvSpPr>
          <p:nvPr>
            <p:ph type="body" sz="quarter" idx="240" hasCustomPrompt="1"/>
          </p:nvPr>
        </p:nvSpPr>
        <p:spPr>
          <a:xfrm>
            <a:off x="16532712" y="6842695"/>
            <a:ext cx="5559635" cy="646189"/>
          </a:xfrm>
          <a:prstGeom prst="rect">
            <a:avLst/>
          </a:prstGeom>
          <a:noFill/>
          <a:effectLst/>
        </p:spPr>
        <p:txBody>
          <a:bodyPr wrap="square" lIns="0" tIns="0" rIns="0" bIns="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812" name="Текст 7"/>
          <p:cNvSpPr>
            <a:spLocks noGrp="1"/>
          </p:cNvSpPr>
          <p:nvPr>
            <p:ph type="body" sz="quarter" idx="241" hasCustomPrompt="1"/>
          </p:nvPr>
        </p:nvSpPr>
        <p:spPr>
          <a:xfrm>
            <a:off x="16532712" y="10609695"/>
            <a:ext cx="5559634" cy="306256"/>
          </a:xfrm>
        </p:spPr>
        <p:txBody>
          <a:bodyPr tIns="36000" b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813" name="Текст 7"/>
          <p:cNvSpPr>
            <a:spLocks noGrp="1"/>
          </p:cNvSpPr>
          <p:nvPr>
            <p:ph type="body" sz="quarter" idx="242" hasCustomPrompt="1"/>
          </p:nvPr>
        </p:nvSpPr>
        <p:spPr>
          <a:xfrm>
            <a:off x="16532713" y="10936427"/>
            <a:ext cx="5559634" cy="479310"/>
          </a:xfrm>
        </p:spPr>
        <p:txBody>
          <a:bodyPr tIns="0" anchor="ctr">
            <a:noAutofit/>
          </a:bodyPr>
          <a:lstStyle>
            <a:lvl1pPr algn="ctr">
              <a:lnSpc>
                <a:spcPct val="15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5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434416953"/>
      </p:ext>
    </p:extLst>
  </p:cSld>
  <p:clrMapOvr>
    <a:masterClrMapping/>
  </p:clrMapOvr>
  <p:transition spd="med">
    <p:pull/>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28_Price Table">
    <p:bg>
      <p:bgPr>
        <a:solidFill>
          <a:schemeClr val="bg1"/>
        </a:solidFill>
        <a:effectLst/>
      </p:bgPr>
    </p:bg>
    <p:spTree>
      <p:nvGrpSpPr>
        <p:cNvPr id="1" name=""/>
        <p:cNvGrpSpPr/>
        <p:nvPr/>
      </p:nvGrpSpPr>
      <p:grpSpPr>
        <a:xfrm>
          <a:off x="0" y="0"/>
          <a:ext cx="0" cy="0"/>
        </a:xfrm>
      </p:grpSpPr>
      <p:sp>
        <p:nvSpPr>
          <p:cNvPr id="210" name="Shape 613"/>
          <p:cNvSpPr>
            <a:spLocks noGrp="1" noChangeAspect="1"/>
          </p:cNvSpPr>
          <p:nvPr>
            <p:ph type="pic" sz="quarter" idx="156" hasCustomPrompt="1"/>
          </p:nvPr>
        </p:nvSpPr>
        <p:spPr>
          <a:xfrm>
            <a:off x="2032000" y="2383"/>
            <a:ext cx="22352000" cy="1371599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13" name="Text Placeholder 212"/>
          <p:cNvSpPr>
            <a:spLocks noGrp="1"/>
          </p:cNvSpPr>
          <p:nvPr>
            <p:ph type="body" sz="quarter" idx="141"/>
          </p:nvPr>
        </p:nvSpPr>
        <p:spPr>
          <a:xfrm rot="5400000">
            <a:off x="5493308" y="3896273"/>
            <a:ext cx="9163777" cy="5893621"/>
          </a:xfrm>
          <a:custGeom>
            <a:gdLst>
              <a:gd name="connsiteX0" fmla="*/ 0 w 9163777"/>
              <a:gd name="connsiteY0" fmla="*/ 5735436 h 5893621"/>
              <a:gd name="connsiteX1" fmla="*/ 0 w 9163777"/>
              <a:gd name="connsiteY1" fmla="*/ 158185 h 5893621"/>
              <a:gd name="connsiteX2" fmla="*/ 158185 w 9163777"/>
              <a:gd name="connsiteY2" fmla="*/ 0 h 5893621"/>
              <a:gd name="connsiteX3" fmla="*/ 9005592 w 9163777"/>
              <a:gd name="connsiteY3" fmla="*/ 0 h 5893621"/>
              <a:gd name="connsiteX4" fmla="*/ 9163777 w 9163777"/>
              <a:gd name="connsiteY4" fmla="*/ 158185 h 5893621"/>
              <a:gd name="connsiteX5" fmla="*/ 9163777 w 9163777"/>
              <a:gd name="connsiteY5" fmla="*/ 5735436 h 5893621"/>
              <a:gd name="connsiteX6" fmla="*/ 9005592 w 9163777"/>
              <a:gd name="connsiteY6" fmla="*/ 5893621 h 5893621"/>
              <a:gd name="connsiteX7" fmla="*/ 158185 w 9163777"/>
              <a:gd name="connsiteY7" fmla="*/ 5893621 h 5893621"/>
              <a:gd name="connsiteX8" fmla="*/ 0 w 9163777"/>
              <a:gd name="connsiteY8" fmla="*/ 5735436 h 58936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777" h="5893621">
                <a:moveTo>
                  <a:pt x="0" y="5735436"/>
                </a:moveTo>
                <a:lnTo>
                  <a:pt x="0" y="158185"/>
                </a:lnTo>
                <a:cubicBezTo>
                  <a:pt x="0" y="70822"/>
                  <a:pt x="70822" y="0"/>
                  <a:pt x="158185" y="0"/>
                </a:cubicBezTo>
                <a:lnTo>
                  <a:pt x="9005592" y="0"/>
                </a:lnTo>
                <a:cubicBezTo>
                  <a:pt x="9092955" y="0"/>
                  <a:pt x="9163777" y="70822"/>
                  <a:pt x="9163777" y="158185"/>
                </a:cubicBezTo>
                <a:lnTo>
                  <a:pt x="9163777" y="5735436"/>
                </a:lnTo>
                <a:cubicBezTo>
                  <a:pt x="9163777" y="5822799"/>
                  <a:pt x="9092955" y="5893621"/>
                  <a:pt x="9005592" y="5893621"/>
                </a:cubicBezTo>
                <a:lnTo>
                  <a:pt x="158185" y="5893621"/>
                </a:lnTo>
                <a:cubicBezTo>
                  <a:pt x="70822" y="5893621"/>
                  <a:pt x="0" y="5822799"/>
                  <a:pt x="0" y="5735436"/>
                </a:cubicBezTo>
                <a:close/>
              </a:path>
            </a:pathLst>
          </a:custGeom>
          <a:solidFill>
            <a:schemeClr val="bg1"/>
          </a:solidFill>
          <a:ln w="38100">
            <a:noFill/>
          </a:ln>
          <a:effectLst>
            <a:outerShdw blurRad="1270000" dist="889000" dir="3000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214" name="Text Placeholder 213"/>
          <p:cNvSpPr>
            <a:spLocks noGrp="1"/>
          </p:cNvSpPr>
          <p:nvPr>
            <p:ph type="body" sz="quarter" idx="221"/>
          </p:nvPr>
        </p:nvSpPr>
        <p:spPr>
          <a:xfrm rot="5400000">
            <a:off x="11655671" y="3895884"/>
            <a:ext cx="9163777" cy="5893621"/>
          </a:xfrm>
          <a:custGeom>
            <a:gdLst>
              <a:gd name="connsiteX0" fmla="*/ 0 w 9163777"/>
              <a:gd name="connsiteY0" fmla="*/ 5735436 h 5893621"/>
              <a:gd name="connsiteX1" fmla="*/ 0 w 9163777"/>
              <a:gd name="connsiteY1" fmla="*/ 158185 h 5893621"/>
              <a:gd name="connsiteX2" fmla="*/ 158185 w 9163777"/>
              <a:gd name="connsiteY2" fmla="*/ 0 h 5893621"/>
              <a:gd name="connsiteX3" fmla="*/ 9005592 w 9163777"/>
              <a:gd name="connsiteY3" fmla="*/ 0 h 5893621"/>
              <a:gd name="connsiteX4" fmla="*/ 9163777 w 9163777"/>
              <a:gd name="connsiteY4" fmla="*/ 158185 h 5893621"/>
              <a:gd name="connsiteX5" fmla="*/ 9163777 w 9163777"/>
              <a:gd name="connsiteY5" fmla="*/ 5735436 h 5893621"/>
              <a:gd name="connsiteX6" fmla="*/ 9005592 w 9163777"/>
              <a:gd name="connsiteY6" fmla="*/ 5893621 h 5893621"/>
              <a:gd name="connsiteX7" fmla="*/ 158185 w 9163777"/>
              <a:gd name="connsiteY7" fmla="*/ 5893621 h 5893621"/>
              <a:gd name="connsiteX8" fmla="*/ 0 w 9163777"/>
              <a:gd name="connsiteY8" fmla="*/ 5735436 h 58936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777" h="5893621">
                <a:moveTo>
                  <a:pt x="0" y="5735436"/>
                </a:moveTo>
                <a:lnTo>
                  <a:pt x="0" y="158185"/>
                </a:lnTo>
                <a:cubicBezTo>
                  <a:pt x="0" y="70822"/>
                  <a:pt x="70822" y="0"/>
                  <a:pt x="158185" y="0"/>
                </a:cubicBezTo>
                <a:lnTo>
                  <a:pt x="9005592" y="0"/>
                </a:lnTo>
                <a:cubicBezTo>
                  <a:pt x="9092955" y="0"/>
                  <a:pt x="9163777" y="70822"/>
                  <a:pt x="9163777" y="158185"/>
                </a:cubicBezTo>
                <a:lnTo>
                  <a:pt x="9163777" y="5735436"/>
                </a:lnTo>
                <a:cubicBezTo>
                  <a:pt x="9163777" y="5822799"/>
                  <a:pt x="9092955" y="5893621"/>
                  <a:pt x="9005592" y="5893621"/>
                </a:cubicBezTo>
                <a:lnTo>
                  <a:pt x="158185" y="5893621"/>
                </a:lnTo>
                <a:cubicBezTo>
                  <a:pt x="70822" y="5893621"/>
                  <a:pt x="0" y="5822799"/>
                  <a:pt x="0" y="5735436"/>
                </a:cubicBezTo>
                <a:close/>
              </a:path>
            </a:pathLst>
          </a:custGeom>
          <a:solidFill>
            <a:schemeClr val="bg1"/>
          </a:solidFill>
          <a:ln w="38100">
            <a:noFill/>
          </a:ln>
          <a:effectLst>
            <a:outerShdw blurRad="1270000" dist="889000" dir="3000000" algn="tl" rotWithShape="0">
              <a:schemeClr val="accent3">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597" name="Shape 17"/>
          <p:cNvSpPr>
            <a:spLocks noGrp="1"/>
          </p:cNvSpPr>
          <p:nvPr>
            <p:ph type="body" sz="quarter" idx="158" hasCustomPrompt="1"/>
          </p:nvPr>
        </p:nvSpPr>
        <p:spPr>
          <a:xfrm>
            <a:off x="7540497" y="2833182"/>
            <a:ext cx="2845022" cy="661783"/>
          </a:xfrm>
          <a:prstGeom prst="rect">
            <a:avLst/>
          </a:prstGeom>
          <a:noFill/>
          <a:effectLst/>
        </p:spPr>
        <p:txBody>
          <a:bodyPr wrap="square" lIns="0" tIns="0" rIns="0" bIns="0" anchor="t"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598" name="Shape 17"/>
          <p:cNvSpPr>
            <a:spLocks noGrp="1"/>
          </p:cNvSpPr>
          <p:nvPr>
            <p:ph type="body" sz="quarter" idx="159" hasCustomPrompt="1"/>
          </p:nvPr>
        </p:nvSpPr>
        <p:spPr>
          <a:xfrm>
            <a:off x="13715899" y="2833182"/>
            <a:ext cx="2830387" cy="661783"/>
          </a:xfrm>
          <a:prstGeom prst="rect">
            <a:avLst/>
          </a:prstGeom>
          <a:noFill/>
          <a:effectLst/>
        </p:spPr>
        <p:txBody>
          <a:bodyPr wrap="square" lIns="0" tIns="0" rIns="0" bIns="0" anchor="t"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600" name="Shape 17"/>
          <p:cNvSpPr>
            <a:spLocks noGrp="1"/>
          </p:cNvSpPr>
          <p:nvPr>
            <p:ph type="body" sz="quarter" idx="142" hasCustomPrompt="1"/>
          </p:nvPr>
        </p:nvSpPr>
        <p:spPr>
          <a:xfrm>
            <a:off x="10652665" y="2833184"/>
            <a:ext cx="1957230" cy="654532"/>
          </a:xfrm>
          <a:prstGeom prst="rect">
            <a:avLst/>
          </a:prstGeom>
        </p:spPr>
        <p:txBody>
          <a:bodyPr wrap="square" lIns="0" tIns="0" rIns="0" bIns="0" anchor="t" anchorCtr="0">
            <a:noAutofit/>
          </a:bodyPr>
          <a:lstStyle>
            <a:lvl1pPr algn="r" defTabSz="1828377">
              <a:lnSpc>
                <a:spcPct val="100000"/>
              </a:lnSpc>
              <a:spcBef>
                <a:spcPct val="0"/>
              </a:spcBef>
              <a:defRPr sz="3600" b="0" spc="0" baseline="0">
                <a:solidFill>
                  <a:schemeClr val="tx1"/>
                </a:solidFill>
                <a:latin typeface="+mn-lt"/>
                <a:ea typeface="Work Sans" charset="0"/>
                <a:cs typeface="Work Sans" charset="0"/>
                <a:sym typeface="Work Sans"/>
              </a:defRPr>
            </a:lvl1pPr>
          </a:lstStyle>
          <a:p>
            <a:r>
              <a:rPr lang="nl-NL"/>
              <a:t>H4 Title</a:t>
            </a:r>
          </a:p>
        </p:txBody>
      </p:sp>
      <p:sp>
        <p:nvSpPr>
          <p:cNvPr id="218" name="Text Placeholder 217"/>
          <p:cNvSpPr>
            <a:spLocks noGrp="1"/>
          </p:cNvSpPr>
          <p:nvPr>
            <p:ph type="body" sz="quarter" idx="222"/>
          </p:nvPr>
        </p:nvSpPr>
        <p:spPr>
          <a:xfrm rot="5400000">
            <a:off x="6525080" y="4927656"/>
            <a:ext cx="7100232" cy="5893621"/>
          </a:xfrm>
          <a:custGeom>
            <a:gdLst>
              <a:gd name="connsiteX0" fmla="*/ 0 w 7100232"/>
              <a:gd name="connsiteY0" fmla="*/ 5893621 h 5893621"/>
              <a:gd name="connsiteX1" fmla="*/ 0 w 7100232"/>
              <a:gd name="connsiteY1" fmla="*/ 0 h 5893621"/>
              <a:gd name="connsiteX2" fmla="*/ 6942047 w 7100232"/>
              <a:gd name="connsiteY2" fmla="*/ 0 h 5893621"/>
              <a:gd name="connsiteX3" fmla="*/ 7100232 w 7100232"/>
              <a:gd name="connsiteY3" fmla="*/ 158185 h 5893621"/>
              <a:gd name="connsiteX4" fmla="*/ 7100232 w 7100232"/>
              <a:gd name="connsiteY4" fmla="*/ 5735436 h 5893621"/>
              <a:gd name="connsiteX5" fmla="*/ 6942047 w 7100232"/>
              <a:gd name="connsiteY5" fmla="*/ 5893621 h 58936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0232" h="5893621">
                <a:moveTo>
                  <a:pt x="0" y="5893621"/>
                </a:moveTo>
                <a:lnTo>
                  <a:pt x="0" y="0"/>
                </a:lnTo>
                <a:lnTo>
                  <a:pt x="6942047" y="0"/>
                </a:lnTo>
                <a:cubicBezTo>
                  <a:pt x="7029410" y="0"/>
                  <a:pt x="7100232" y="70822"/>
                  <a:pt x="7100232" y="158185"/>
                </a:cubicBezTo>
                <a:lnTo>
                  <a:pt x="7100232" y="5735436"/>
                </a:lnTo>
                <a:cubicBezTo>
                  <a:pt x="7100232" y="5822799"/>
                  <a:pt x="7029410" y="5893621"/>
                  <a:pt x="6942047" y="5893621"/>
                </a:cubicBez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601" name="Shape 17"/>
          <p:cNvSpPr>
            <a:spLocks noGrp="1"/>
          </p:cNvSpPr>
          <p:nvPr>
            <p:ph type="body" sz="quarter" idx="161" hasCustomPrompt="1"/>
          </p:nvPr>
        </p:nvSpPr>
        <p:spPr>
          <a:xfrm>
            <a:off x="16815028" y="2833182"/>
            <a:ext cx="1944190" cy="654533"/>
          </a:xfrm>
          <a:prstGeom prst="rect">
            <a:avLst/>
          </a:prstGeom>
        </p:spPr>
        <p:txBody>
          <a:bodyPr wrap="square" lIns="0" tIns="0" rIns="0" bIns="0" anchor="t" anchorCtr="0">
            <a:noAutofit/>
          </a:bodyPr>
          <a:lstStyle>
            <a:lvl1pPr algn="r" defTabSz="1828377">
              <a:lnSpc>
                <a:spcPct val="100000"/>
              </a:lnSpc>
              <a:spcBef>
                <a:spcPct val="0"/>
              </a:spcBef>
              <a:defRPr sz="3600" b="0" spc="0" baseline="0">
                <a:solidFill>
                  <a:schemeClr val="tx1"/>
                </a:solidFill>
                <a:latin typeface="+mn-lt"/>
                <a:ea typeface="Work Sans" charset="0"/>
                <a:cs typeface="Work Sans" charset="0"/>
                <a:sym typeface="Work Sans"/>
              </a:defRPr>
            </a:lvl1pPr>
          </a:lstStyle>
          <a:p>
            <a:r>
              <a:rPr lang="nl-NL"/>
              <a:t>H4 Title</a:t>
            </a:r>
          </a:p>
        </p:txBody>
      </p:sp>
      <p:sp>
        <p:nvSpPr>
          <p:cNvPr id="591" name="Текст 7"/>
          <p:cNvSpPr>
            <a:spLocks noGrp="1"/>
          </p:cNvSpPr>
          <p:nvPr>
            <p:ph type="body" sz="quarter" idx="151" hasCustomPrompt="1"/>
          </p:nvPr>
        </p:nvSpPr>
        <p:spPr>
          <a:xfrm>
            <a:off x="7540498" y="3505915"/>
            <a:ext cx="2845022" cy="343999"/>
          </a:xfrm>
        </p:spPr>
        <p:txBody>
          <a:bodyPr tIns="0" anchor="ctr">
            <a:noAutofit/>
          </a:bodyPr>
          <a:lstStyle>
            <a:lvl1pPr algn="l">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595" name="Текст 7"/>
          <p:cNvSpPr>
            <a:spLocks noGrp="1"/>
          </p:cNvSpPr>
          <p:nvPr>
            <p:ph type="body" sz="quarter" idx="152" hasCustomPrompt="1"/>
          </p:nvPr>
        </p:nvSpPr>
        <p:spPr>
          <a:xfrm>
            <a:off x="13710127" y="3505915"/>
            <a:ext cx="2836159" cy="343999"/>
          </a:xfrm>
        </p:spPr>
        <p:txBody>
          <a:bodyPr tIns="0" anchor="ctr">
            <a:noAutofit/>
          </a:bodyPr>
          <a:lstStyle>
            <a:lvl1pPr algn="l">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227" name="Text Placeholder 226"/>
          <p:cNvSpPr>
            <a:spLocks noGrp="1"/>
          </p:cNvSpPr>
          <p:nvPr>
            <p:ph type="body" sz="quarter" idx="231"/>
          </p:nvPr>
        </p:nvSpPr>
        <p:spPr>
          <a:xfrm rot="5400000">
            <a:off x="12687445" y="4914759"/>
            <a:ext cx="7100232" cy="5893621"/>
          </a:xfrm>
          <a:custGeom>
            <a:gdLst>
              <a:gd name="connsiteX0" fmla="*/ 0 w 7100232"/>
              <a:gd name="connsiteY0" fmla="*/ 5893621 h 5893621"/>
              <a:gd name="connsiteX1" fmla="*/ 0 w 7100232"/>
              <a:gd name="connsiteY1" fmla="*/ 0 h 5893621"/>
              <a:gd name="connsiteX2" fmla="*/ 6942047 w 7100232"/>
              <a:gd name="connsiteY2" fmla="*/ 0 h 5893621"/>
              <a:gd name="connsiteX3" fmla="*/ 7100232 w 7100232"/>
              <a:gd name="connsiteY3" fmla="*/ 158185 h 5893621"/>
              <a:gd name="connsiteX4" fmla="*/ 7100232 w 7100232"/>
              <a:gd name="connsiteY4" fmla="*/ 5735436 h 5893621"/>
              <a:gd name="connsiteX5" fmla="*/ 6942047 w 7100232"/>
              <a:gd name="connsiteY5" fmla="*/ 5893621 h 58936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0232" h="5893621">
                <a:moveTo>
                  <a:pt x="0" y="5893621"/>
                </a:moveTo>
                <a:lnTo>
                  <a:pt x="0" y="0"/>
                </a:lnTo>
                <a:lnTo>
                  <a:pt x="6942047" y="0"/>
                </a:lnTo>
                <a:cubicBezTo>
                  <a:pt x="7029410" y="0"/>
                  <a:pt x="7100232" y="70822"/>
                  <a:pt x="7100232" y="158185"/>
                </a:cubicBezTo>
                <a:lnTo>
                  <a:pt x="7100232" y="5735436"/>
                </a:lnTo>
                <a:cubicBezTo>
                  <a:pt x="7100232" y="5822799"/>
                  <a:pt x="7029410" y="5893621"/>
                  <a:pt x="6942047" y="5893621"/>
                </a:cubicBezTo>
                <a:close/>
              </a:path>
            </a:pathLst>
          </a:custGeom>
          <a:solidFill>
            <a:schemeClr val="accent3">
              <a:lumMod val="20000"/>
              <a:lumOff val="8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220" name="Текст 7"/>
          <p:cNvSpPr>
            <a:spLocks noGrp="1"/>
          </p:cNvSpPr>
          <p:nvPr>
            <p:ph type="body" sz="quarter" idx="224" hasCustomPrompt="1"/>
          </p:nvPr>
        </p:nvSpPr>
        <p:spPr>
          <a:xfrm>
            <a:off x="7540496" y="4739686"/>
            <a:ext cx="5069398" cy="5855428"/>
          </a:xfrm>
        </p:spPr>
        <p:txBody>
          <a:bodyPr tIns="0" anchor="t">
            <a:noAutofit/>
          </a:bodyPr>
          <a:lstStyle>
            <a:lvl1pPr marL="342900" indent="-342900" algn="l">
              <a:lnSpc>
                <a:spcPct val="150000"/>
              </a:lnSpc>
              <a:spcBef>
                <a:spcPct val="0"/>
              </a:spcBef>
              <a:buFont typeface="Arial" panose="020b0604020202020204" pitchFamily="34" charset="0"/>
              <a:buChar char="•"/>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224" name="Текст 7"/>
          <p:cNvSpPr>
            <a:spLocks noGrp="1"/>
          </p:cNvSpPr>
          <p:nvPr>
            <p:ph type="body" sz="quarter" idx="228" hasCustomPrompt="1"/>
          </p:nvPr>
        </p:nvSpPr>
        <p:spPr>
          <a:xfrm>
            <a:off x="13715898" y="4739686"/>
            <a:ext cx="5043320" cy="5855427"/>
          </a:xfrm>
        </p:spPr>
        <p:txBody>
          <a:bodyPr tIns="0" anchor="t">
            <a:noAutofit/>
          </a:bodyPr>
          <a:lstStyle>
            <a:lvl1pPr marL="342900" indent="-342900" algn="l">
              <a:lnSpc>
                <a:spcPct val="150000"/>
              </a:lnSpc>
              <a:spcBef>
                <a:spcPct val="0"/>
              </a:spcBef>
              <a:buFont typeface="Arial" panose="020b0604020202020204" pitchFamily="34" charset="0"/>
              <a:buChar char="•"/>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Body text here</a:t>
            </a:r>
          </a:p>
        </p:txBody>
      </p:sp>
      <p:sp>
        <p:nvSpPr>
          <p:cNvPr id="228" name="Текст 7"/>
          <p:cNvSpPr>
            <a:spLocks noGrp="1"/>
          </p:cNvSpPr>
          <p:nvPr>
            <p:ph type="body" sz="quarter" idx="232" hasCustomPrompt="1"/>
          </p:nvPr>
        </p:nvSpPr>
        <p:spPr>
          <a:xfrm>
            <a:off x="10652664" y="3506109"/>
            <a:ext cx="1957229" cy="343999"/>
          </a:xfrm>
        </p:spPr>
        <p:txBody>
          <a:bodyPr tIns="0" anchor="ctr">
            <a:noAutofit/>
          </a:bodyPr>
          <a:lstStyle>
            <a:lvl1pPr algn="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a:t>
            </a:r>
          </a:p>
        </p:txBody>
      </p:sp>
      <p:sp>
        <p:nvSpPr>
          <p:cNvPr id="229" name="Текст 7"/>
          <p:cNvSpPr>
            <a:spLocks noGrp="1"/>
          </p:cNvSpPr>
          <p:nvPr>
            <p:ph type="body" sz="quarter" idx="233" hasCustomPrompt="1"/>
          </p:nvPr>
        </p:nvSpPr>
        <p:spPr>
          <a:xfrm>
            <a:off x="16819528" y="3506109"/>
            <a:ext cx="1951132" cy="343999"/>
          </a:xfrm>
        </p:spPr>
        <p:txBody>
          <a:bodyPr tIns="0" anchor="ctr">
            <a:noAutofit/>
          </a:bodyPr>
          <a:lstStyle>
            <a:lvl1pPr algn="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a:t>
            </a:r>
          </a:p>
        </p:txBody>
      </p:sp>
      <p:sp>
        <p:nvSpPr>
          <p:cNvPr id="1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082004373"/>
      </p:ext>
    </p:extLst>
  </p:cSld>
  <p:clrMapOvr>
    <a:masterClrMapping/>
  </p:clrMapOvr>
  <p:transition spd="med">
    <p:pull/>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29_Content &amp; Image">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3" name="Rectangle 2"/>
          <p:cNvSpPr/>
          <p:nvPr userDrawn="1"/>
        </p:nvSpPr>
        <p:spPr>
          <a:xfrm>
            <a:off x="8127999" y="-49985"/>
            <a:ext cx="7090393" cy="6872663"/>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userDrawn="1"/>
        </p:nvSpPr>
        <p:spPr>
          <a:xfrm>
            <a:off x="8127999" y="6861707"/>
            <a:ext cx="7090394" cy="6874613"/>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7" name="Текст 7"/>
          <p:cNvSpPr>
            <a:spLocks noGrp="1"/>
          </p:cNvSpPr>
          <p:nvPr>
            <p:ph type="body" sz="quarter" idx="139" hasCustomPrompt="1"/>
          </p:nvPr>
        </p:nvSpPr>
        <p:spPr>
          <a:xfrm>
            <a:off x="2032000" y="2261194"/>
            <a:ext cx="6103619" cy="9163862"/>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32" name="Rectangle 331"/>
          <p:cNvSpPr/>
          <p:nvPr userDrawn="1"/>
        </p:nvSpPr>
        <p:spPr>
          <a:xfrm>
            <a:off x="15259033" y="-51596"/>
            <a:ext cx="7092967" cy="687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userDrawn="1"/>
        </p:nvSpPr>
        <p:spPr>
          <a:xfrm>
            <a:off x="15259034" y="6861707"/>
            <a:ext cx="7092966" cy="687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17"/>
          <p:cNvSpPr>
            <a:spLocks noGrp="1"/>
          </p:cNvSpPr>
          <p:nvPr>
            <p:ph type="body" sz="quarter" idx="162" hasCustomPrompt="1"/>
          </p:nvPr>
        </p:nvSpPr>
        <p:spPr>
          <a:xfrm>
            <a:off x="15898761" y="11592236"/>
            <a:ext cx="5707848" cy="770027"/>
          </a:xfrm>
          <a:prstGeom prst="rect">
            <a:avLst/>
          </a:prstGeom>
        </p:spPr>
        <p:txBody>
          <a:bodyPr wrap="square" lIns="0" tIns="0" rIns="0" bIns="0" anchor="b"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3" name="Текст 7"/>
          <p:cNvSpPr>
            <a:spLocks noGrp="1"/>
          </p:cNvSpPr>
          <p:nvPr>
            <p:ph type="body" sz="quarter" idx="165" hasCustomPrompt="1"/>
          </p:nvPr>
        </p:nvSpPr>
        <p:spPr>
          <a:xfrm>
            <a:off x="15898761" y="12534288"/>
            <a:ext cx="5707848" cy="809977"/>
          </a:xfrm>
        </p:spPr>
        <p:txBody>
          <a:bodyPr tIns="0" anchor="t">
            <a:noAutofit/>
          </a:bodyPr>
          <a:lstStyle>
            <a:lvl1pPr algn="ctr">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14" name="Shape 17"/>
          <p:cNvSpPr>
            <a:spLocks noGrp="1"/>
          </p:cNvSpPr>
          <p:nvPr>
            <p:ph type="body" sz="quarter" idx="166" hasCustomPrompt="1"/>
          </p:nvPr>
        </p:nvSpPr>
        <p:spPr>
          <a:xfrm>
            <a:off x="8775346" y="11592236"/>
            <a:ext cx="5707848" cy="770027"/>
          </a:xfrm>
          <a:prstGeom prst="rect">
            <a:avLst/>
          </a:prstGeom>
        </p:spPr>
        <p:txBody>
          <a:bodyPr wrap="square" lIns="0" tIns="0" rIns="0" bIns="0" anchor="b"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5" name="Текст 7"/>
          <p:cNvSpPr>
            <a:spLocks noGrp="1"/>
          </p:cNvSpPr>
          <p:nvPr>
            <p:ph type="body" sz="quarter" idx="167" hasCustomPrompt="1"/>
          </p:nvPr>
        </p:nvSpPr>
        <p:spPr>
          <a:xfrm>
            <a:off x="8775346" y="12534288"/>
            <a:ext cx="5707848" cy="809977"/>
          </a:xfrm>
        </p:spPr>
        <p:txBody>
          <a:bodyPr tIns="0" anchor="t">
            <a:noAutofit/>
          </a:bodyPr>
          <a:lstStyle>
            <a:lvl1pPr algn="ctr">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16" name="Shape 17"/>
          <p:cNvSpPr>
            <a:spLocks noGrp="1"/>
          </p:cNvSpPr>
          <p:nvPr>
            <p:ph type="body" sz="quarter" idx="168" hasCustomPrompt="1"/>
          </p:nvPr>
        </p:nvSpPr>
        <p:spPr>
          <a:xfrm>
            <a:off x="8823081" y="4717623"/>
            <a:ext cx="5707848" cy="770027"/>
          </a:xfrm>
          <a:prstGeom prst="rect">
            <a:avLst/>
          </a:prstGeom>
        </p:spPr>
        <p:txBody>
          <a:bodyPr wrap="square" lIns="0" tIns="0" rIns="0" bIns="0" anchor="b"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7" name="Текст 7"/>
          <p:cNvSpPr>
            <a:spLocks noGrp="1"/>
          </p:cNvSpPr>
          <p:nvPr>
            <p:ph type="body" sz="quarter" idx="169" hasCustomPrompt="1"/>
          </p:nvPr>
        </p:nvSpPr>
        <p:spPr>
          <a:xfrm>
            <a:off x="8823081" y="5659675"/>
            <a:ext cx="5707848" cy="809977"/>
          </a:xfrm>
        </p:spPr>
        <p:txBody>
          <a:bodyPr tIns="0" anchor="t">
            <a:noAutofit/>
          </a:bodyPr>
          <a:lstStyle>
            <a:lvl1pPr algn="ctr">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18" name="Shape 17"/>
          <p:cNvSpPr>
            <a:spLocks noGrp="1"/>
          </p:cNvSpPr>
          <p:nvPr>
            <p:ph type="body" sz="quarter" idx="170" hasCustomPrompt="1"/>
          </p:nvPr>
        </p:nvSpPr>
        <p:spPr>
          <a:xfrm>
            <a:off x="15898761" y="4717623"/>
            <a:ext cx="5707848" cy="770027"/>
          </a:xfrm>
          <a:prstGeom prst="rect">
            <a:avLst/>
          </a:prstGeom>
        </p:spPr>
        <p:txBody>
          <a:bodyPr wrap="square" lIns="0" tIns="0" rIns="0" bIns="0" anchor="b"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9" name="Текст 7"/>
          <p:cNvSpPr>
            <a:spLocks noGrp="1"/>
          </p:cNvSpPr>
          <p:nvPr>
            <p:ph type="body" sz="quarter" idx="171" hasCustomPrompt="1"/>
          </p:nvPr>
        </p:nvSpPr>
        <p:spPr>
          <a:xfrm>
            <a:off x="15898761" y="5659675"/>
            <a:ext cx="5707848" cy="809977"/>
          </a:xfrm>
        </p:spPr>
        <p:txBody>
          <a:bodyPr tIns="0" anchor="t">
            <a:noAutofit/>
          </a:bodyPr>
          <a:lstStyle>
            <a:lvl1pPr algn="ctr">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20" name="Shape 420"/>
          <p:cNvSpPr>
            <a:spLocks noGrp="1"/>
          </p:cNvSpPr>
          <p:nvPr>
            <p:ph type="pic" sz="quarter" idx="14"/>
          </p:nvPr>
        </p:nvSpPr>
        <p:spPr>
          <a:xfrm>
            <a:off x="9732442" y="792906"/>
            <a:ext cx="3793655" cy="3806729"/>
          </a:xfrm>
          <a:prstGeom prst="ellipse">
            <a:avLst/>
          </a:prstGeom>
          <a:solidFill>
            <a:schemeClr val="tx1">
              <a:alpha val="10000"/>
            </a:schemeClr>
          </a:solidFill>
          <a:ln w="88900">
            <a:noFill/>
          </a:ln>
        </p:spPr>
        <p:txBody>
          <a:bodyPr lIns="91439" tIns="45719" rIns="91439" bIns="45719" anchor="ctr">
            <a:noAutofit/>
          </a:bodyPr>
          <a:lstStyle>
            <a:lvl1pPr algn="ctr">
              <a:defRPr sz="177"/>
            </a:lvl1pPr>
          </a:lstStyle>
          <a:p>
            <a:endParaRPr/>
          </a:p>
        </p:txBody>
      </p:sp>
      <p:sp>
        <p:nvSpPr>
          <p:cNvPr id="21" name="Shape 420"/>
          <p:cNvSpPr>
            <a:spLocks noGrp="1"/>
          </p:cNvSpPr>
          <p:nvPr>
            <p:ph type="pic" sz="quarter" idx="172"/>
          </p:nvPr>
        </p:nvSpPr>
        <p:spPr>
          <a:xfrm>
            <a:off x="16855856" y="792906"/>
            <a:ext cx="3793655" cy="3806729"/>
          </a:xfrm>
          <a:prstGeom prst="ellipse">
            <a:avLst/>
          </a:prstGeom>
          <a:solidFill>
            <a:schemeClr val="tx1">
              <a:alpha val="10000"/>
            </a:schemeClr>
          </a:solidFill>
          <a:ln w="88900">
            <a:noFill/>
          </a:ln>
        </p:spPr>
        <p:txBody>
          <a:bodyPr lIns="91439" tIns="45719" rIns="91439" bIns="45719" anchor="ctr">
            <a:noAutofit/>
          </a:bodyPr>
          <a:lstStyle>
            <a:lvl1pPr algn="ctr">
              <a:defRPr sz="177"/>
            </a:lvl1pPr>
          </a:lstStyle>
          <a:p>
            <a:endParaRPr/>
          </a:p>
        </p:txBody>
      </p:sp>
      <p:sp>
        <p:nvSpPr>
          <p:cNvPr id="22" name="Shape 420"/>
          <p:cNvSpPr>
            <a:spLocks noGrp="1"/>
          </p:cNvSpPr>
          <p:nvPr>
            <p:ph type="pic" sz="quarter" idx="173"/>
          </p:nvPr>
        </p:nvSpPr>
        <p:spPr>
          <a:xfrm>
            <a:off x="9800498" y="7626878"/>
            <a:ext cx="3793655" cy="3806729"/>
          </a:xfrm>
          <a:prstGeom prst="ellipse">
            <a:avLst/>
          </a:prstGeom>
          <a:solidFill>
            <a:schemeClr val="tx1">
              <a:alpha val="10000"/>
            </a:schemeClr>
          </a:solidFill>
          <a:ln w="88900">
            <a:noFill/>
          </a:ln>
        </p:spPr>
        <p:txBody>
          <a:bodyPr lIns="91439" tIns="45719" rIns="91439" bIns="45719" anchor="ctr">
            <a:noAutofit/>
          </a:bodyPr>
          <a:lstStyle>
            <a:lvl1pPr algn="ctr">
              <a:defRPr sz="177"/>
            </a:lvl1pPr>
          </a:lstStyle>
          <a:p>
            <a:endParaRPr/>
          </a:p>
        </p:txBody>
      </p:sp>
      <p:sp>
        <p:nvSpPr>
          <p:cNvPr id="23" name="Shape 420"/>
          <p:cNvSpPr>
            <a:spLocks noGrp="1"/>
          </p:cNvSpPr>
          <p:nvPr>
            <p:ph type="pic" sz="quarter" idx="174"/>
          </p:nvPr>
        </p:nvSpPr>
        <p:spPr>
          <a:xfrm>
            <a:off x="16878426" y="7621632"/>
            <a:ext cx="3793655" cy="3806729"/>
          </a:xfrm>
          <a:prstGeom prst="ellipse">
            <a:avLst/>
          </a:prstGeom>
          <a:solidFill>
            <a:schemeClr val="tx1">
              <a:alpha val="10000"/>
            </a:schemeClr>
          </a:solidFill>
          <a:ln w="88900">
            <a:noFill/>
          </a:ln>
        </p:spPr>
        <p:txBody>
          <a:bodyPr lIns="91439" tIns="45719" rIns="91439" bIns="45719" anchor="ctr">
            <a:noAutofit/>
          </a:bodyPr>
          <a:lstStyle>
            <a:lvl1pPr algn="ctr">
              <a:defRPr sz="177"/>
            </a:lvl1pPr>
          </a:lstStyle>
          <a:p>
            <a:endParaRPr/>
          </a:p>
        </p:txBody>
      </p:sp>
    </p:spTree>
    <p:extLst>
      <p:ext uri="{BB962C8B-B14F-4D97-AF65-F5344CB8AC3E}">
        <p14:creationId val="1516488872"/>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3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anim calcmode="lin" valueType="num">
                                      <p:cBhvr>
                                        <p:cTn id="43" dur="500" fill="hold"/>
                                        <p:tgtEl>
                                          <p:spTgt spid="14"/>
                                        </p:tgtEl>
                                        <p:attrNameLst>
                                          <p:attrName>ppt_x</p:attrName>
                                        </p:attrNameLst>
                                      </p:cBhvr>
                                      <p:tavLst>
                                        <p:tav tm="0">
                                          <p:val>
                                            <p:strVal val="#ppt_x"/>
                                          </p:val>
                                        </p:tav>
                                        <p:tav tm="100000">
                                          <p:val>
                                            <p:strVal val="#ppt_x"/>
                                          </p:val>
                                        </p:tav>
                                      </p:tavLst>
                                    </p:anim>
                                    <p:anim calcmode="lin" valueType="num">
                                      <p:cBhvr>
                                        <p:cTn id="44" dur="5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anim calcmode="lin" valueType="num">
                                      <p:cBhvr>
                                        <p:cTn id="48" dur="500" fill="hold"/>
                                        <p:tgtEl>
                                          <p:spTgt spid="15"/>
                                        </p:tgtEl>
                                        <p:attrNameLst>
                                          <p:attrName>ppt_x</p:attrName>
                                        </p:attrNameLst>
                                      </p:cBhvr>
                                      <p:tavLst>
                                        <p:tav tm="0">
                                          <p:val>
                                            <p:strVal val="#ppt_x"/>
                                          </p:val>
                                        </p:tav>
                                        <p:tav tm="100000">
                                          <p:val>
                                            <p:strVal val="#ppt_x"/>
                                          </p:val>
                                        </p:tav>
                                      </p:tavLst>
                                    </p:anim>
                                    <p:anim calcmode="lin" valueType="num">
                                      <p:cBhvr>
                                        <p:cTn id="49" dur="5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0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strVal val="#ppt_x"/>
                                          </p:val>
                                        </p:tav>
                                        <p:tav tm="100000">
                                          <p:val>
                                            <p:strVal val="#ppt_x"/>
                                          </p:val>
                                        </p:tav>
                                      </p:tavLst>
                                    </p:anim>
                                    <p:anim calcmode="lin" valueType="num">
                                      <p:cBhvr>
                                        <p:cTn id="59" dur="5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40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anim calcmode="lin" valueType="num">
                                      <p:cBhvr>
                                        <p:cTn id="63" dur="500" fill="hold"/>
                                        <p:tgtEl>
                                          <p:spTgt spid="13"/>
                                        </p:tgtEl>
                                        <p:attrNameLst>
                                          <p:attrName>ppt_x</p:attrName>
                                        </p:attrNameLst>
                                      </p:cBhvr>
                                      <p:tavLst>
                                        <p:tav tm="0">
                                          <p:val>
                                            <p:strVal val="#ppt_x"/>
                                          </p:val>
                                        </p:tav>
                                        <p:tav tm="100000">
                                          <p:val>
                                            <p:strVal val="#ppt_x"/>
                                          </p:val>
                                        </p:tav>
                                      </p:tavLst>
                                    </p:anim>
                                    <p:anim calcmode="lin" valueType="num">
                                      <p:cBhvr>
                                        <p:cTn id="6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tmplLst>
          <p:tmpl>
            <p:tnLst>
              <p:par>
                <p:cTn presetID="42" presetClass="entr" presetSubtype="0" fill="hold" nodeType="withEffect">
                  <p:stCondLst>
                    <p:cond delay="3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p:tmplLst>
          <p:tmpl>
            <p:tnLst>
              <p:par>
                <p:cTn presetID="42" presetClass="entr" presetSubtype="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p:tmplLst>
          <p:tmpl>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5" grpId="0">
        <p:tmplLst>
          <p:tmpl>
            <p:tnLst>
              <p:par>
                <p:cTn presetID="42"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p:tmplLst>
          <p:tmpl>
            <p:tnLst>
              <p:par>
                <p:cTn presetID="42" presetClass="entr" presetSubtype="0" fill="hold" nodeType="withEffect">
                  <p:stCondLst>
                    <p:cond delay="1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p:tmplLst>
          <p:tmpl>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p:tmplLst>
          <p:tmpl>
            <p:tnLst>
              <p:par>
                <p:cTn presetID="42" presetClass="entr" presetSubtype="0" fill="hold" nodeType="withEffect">
                  <p:stCondLst>
                    <p:cond delay="2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p:tmplLst>
          <p:tmpl>
            <p:tnLst>
              <p:par>
                <p:cTn presetID="42"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animBg="1"/>
      <p:bldP spid="21" grpId="0" animBg="1"/>
      <p:bldP spid="22" grpId="0" animBg="1"/>
      <p:bldP spid="23" grpId="0" animBg="1"/>
    </p:bldLst>
  </p:timing>
  <p:extLst mod="1">
    <p:ext uri="{DCECCB84-F9BA-43D5-87BE-67443E8EF086}">
      <p15:sldGuideLst/>
    </p:ext>
  </p:extLst>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30_BG Video &amp; Content">
    <p:bg>
      <p:bgPr>
        <a:solidFill>
          <a:schemeClr val="bg1"/>
        </a:solidFill>
        <a:effectLst/>
      </p:bgPr>
    </p:bg>
    <p:spTree>
      <p:nvGrpSpPr>
        <p:cNvPr id="1" name=""/>
        <p:cNvGrpSpPr/>
        <p:nvPr/>
      </p:nvGrpSpPr>
      <p:grpSpPr>
        <a:xfrm>
          <a:off x="0" y="0"/>
          <a:ext cx="0" cy="0"/>
        </a:xfrm>
      </p:grpSpPr>
      <p:sp>
        <p:nvSpPr>
          <p:cNvPr id="3" name="Media Placeholder 2"/>
          <p:cNvSpPr>
            <a:spLocks noGrp="1" noChangeAspect="1"/>
          </p:cNvSpPr>
          <p:nvPr>
            <p:ph type="media" sz="quarter" idx="178" hasCustomPrompt="1"/>
          </p:nvPr>
        </p:nvSpPr>
        <p:spPr>
          <a:xfrm>
            <a:off x="2047464" y="-19878"/>
            <a:ext cx="24384000" cy="13751523"/>
          </a:xfrm>
          <a:solidFill>
            <a:schemeClr val="tx1">
              <a:alpha val="10000"/>
            </a:schemeClr>
          </a:solidFill>
        </p:spPr>
        <p:txBody>
          <a:bodyPr anchor="ctr"/>
          <a:lstStyle>
            <a:lvl1pPr algn="ctr">
              <a:defRPr baseline="0">
                <a:solidFill>
                  <a:schemeClr val="tx1">
                    <a:alpha val="40000"/>
                  </a:schemeClr>
                </a:solidFill>
              </a:defRPr>
            </a:lvl1pPr>
          </a:lstStyle>
          <a:p>
            <a:r>
              <a:rPr lang="en-US"/>
              <a:t>Add your media</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202" name="Text Placeholder 654"/>
          <p:cNvSpPr>
            <a:spLocks noGrp="1"/>
          </p:cNvSpPr>
          <p:nvPr>
            <p:ph type="body" sz="quarter" idx="182"/>
          </p:nvPr>
        </p:nvSpPr>
        <p:spPr>
          <a:xfrm>
            <a:off x="2032000" y="0"/>
            <a:ext cx="10271307" cy="1373164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100000">
                <a:schemeClr val="bg1">
                  <a:alpha val="0"/>
                </a:schemeClr>
              </a:gs>
              <a:gs pos="0">
                <a:schemeClr val="bg1"/>
              </a:gs>
            </a:gsLst>
            <a:lin ang="0" scaled="0"/>
          </a:gra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97" name="Text Placeholder 22"/>
          <p:cNvSpPr>
            <a:spLocks noGrp="1"/>
          </p:cNvSpPr>
          <p:nvPr>
            <p:ph type="body" sz="quarter" idx="141"/>
          </p:nvPr>
        </p:nvSpPr>
        <p:spPr>
          <a:xfrm rot="5400000">
            <a:off x="14512263" y="4760111"/>
            <a:ext cx="5632441" cy="10019424"/>
          </a:xfrm>
          <a:custGeom>
            <a:gdLst>
              <a:gd name="connsiteX0" fmla="*/ 0 w 5632441"/>
              <a:gd name="connsiteY0" fmla="*/ 9922546 h 10019424"/>
              <a:gd name="connsiteX1" fmla="*/ 0 w 5632441"/>
              <a:gd name="connsiteY1" fmla="*/ 96876 h 10019424"/>
              <a:gd name="connsiteX2" fmla="*/ 96878 w 5632441"/>
              <a:gd name="connsiteY2" fmla="*/ 0 h 10019424"/>
              <a:gd name="connsiteX3" fmla="*/ 5535563 w 5632441"/>
              <a:gd name="connsiteY3" fmla="*/ 0 h 10019424"/>
              <a:gd name="connsiteX4" fmla="*/ 5632441 w 5632441"/>
              <a:gd name="connsiteY4" fmla="*/ 96876 h 10019424"/>
              <a:gd name="connsiteX5" fmla="*/ 5632441 w 5632441"/>
              <a:gd name="connsiteY5" fmla="*/ 9922546 h 10019424"/>
              <a:gd name="connsiteX6" fmla="*/ 5535563 w 5632441"/>
              <a:gd name="connsiteY6" fmla="*/ 10019424 h 10019424"/>
              <a:gd name="connsiteX7" fmla="*/ 96878 w 5632441"/>
              <a:gd name="connsiteY7" fmla="*/ 10019424 h 10019424"/>
              <a:gd name="connsiteX8" fmla="*/ 0 w 5632441"/>
              <a:gd name="connsiteY8" fmla="*/ 9922546 h 100194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2441" h="10019424">
                <a:moveTo>
                  <a:pt x="0" y="9922546"/>
                </a:moveTo>
                <a:lnTo>
                  <a:pt x="0" y="96876"/>
                </a:lnTo>
                <a:cubicBezTo>
                  <a:pt x="0" y="43372"/>
                  <a:pt x="43374" y="0"/>
                  <a:pt x="96878" y="0"/>
                </a:cubicBezTo>
                <a:lnTo>
                  <a:pt x="5535563" y="0"/>
                </a:lnTo>
                <a:cubicBezTo>
                  <a:pt x="5589067" y="0"/>
                  <a:pt x="5632441" y="43372"/>
                  <a:pt x="5632441" y="96876"/>
                </a:cubicBezTo>
                <a:lnTo>
                  <a:pt x="5632441" y="9922546"/>
                </a:lnTo>
                <a:cubicBezTo>
                  <a:pt x="5632441" y="9976050"/>
                  <a:pt x="5589067" y="10019424"/>
                  <a:pt x="5535563" y="10019424"/>
                </a:cubicBezTo>
                <a:lnTo>
                  <a:pt x="96878" y="10019424"/>
                </a:lnTo>
                <a:cubicBezTo>
                  <a:pt x="43374" y="10019424"/>
                  <a:pt x="0" y="9976050"/>
                  <a:pt x="0" y="9922546"/>
                </a:cubicBezTo>
                <a:close/>
              </a:path>
            </a:pathLst>
          </a:custGeom>
          <a:solidFill>
            <a:schemeClr val="bg1"/>
          </a:solidFill>
          <a:ln w="38100">
            <a:noFill/>
          </a:ln>
          <a:effectLst>
            <a:outerShdw blurRad="1270000" dist="889000" dir="3000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98" name="Picture Placeholder 207"/>
          <p:cNvSpPr>
            <a:spLocks noGrp="1" noChangeAspect="1"/>
          </p:cNvSpPr>
          <p:nvPr>
            <p:ph type="pic" sz="quarter" idx="179" hasCustomPrompt="1"/>
          </p:nvPr>
        </p:nvSpPr>
        <p:spPr>
          <a:xfrm>
            <a:off x="12318772" y="6953602"/>
            <a:ext cx="4518628" cy="5632441"/>
          </a:xfrm>
          <a:custGeom>
            <a:gdLst>
              <a:gd name="connsiteX0" fmla="*/ 96878 w 4518628"/>
              <a:gd name="connsiteY0" fmla="*/ 0 h 5632441"/>
              <a:gd name="connsiteX1" fmla="*/ 4518628 w 4518628"/>
              <a:gd name="connsiteY1" fmla="*/ 0 h 5632441"/>
              <a:gd name="connsiteX2" fmla="*/ 4518628 w 4518628"/>
              <a:gd name="connsiteY2" fmla="*/ 5632441 h 5632441"/>
              <a:gd name="connsiteX3" fmla="*/ 96878 w 4518628"/>
              <a:gd name="connsiteY3" fmla="*/ 5632441 h 5632441"/>
              <a:gd name="connsiteX4" fmla="*/ 0 w 4518628"/>
              <a:gd name="connsiteY4" fmla="*/ 5535563 h 5632441"/>
              <a:gd name="connsiteX5" fmla="*/ 0 w 4518628"/>
              <a:gd name="connsiteY5" fmla="*/ 96878 h 5632441"/>
              <a:gd name="connsiteX6" fmla="*/ 96878 w 4518628"/>
              <a:gd name="connsiteY6" fmla="*/ 0 h 56324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8628" h="5632441">
                <a:moveTo>
                  <a:pt x="96878" y="0"/>
                </a:moveTo>
                <a:lnTo>
                  <a:pt x="4518628" y="0"/>
                </a:lnTo>
                <a:lnTo>
                  <a:pt x="4518628" y="5632441"/>
                </a:lnTo>
                <a:lnTo>
                  <a:pt x="96878" y="5632441"/>
                </a:lnTo>
                <a:cubicBezTo>
                  <a:pt x="43374" y="5632441"/>
                  <a:pt x="0" y="5589067"/>
                  <a:pt x="0" y="5535563"/>
                </a:cubicBez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99" name="Shape 17"/>
          <p:cNvSpPr>
            <a:spLocks noGrp="1"/>
          </p:cNvSpPr>
          <p:nvPr>
            <p:ph type="body" sz="quarter" idx="180" hasCustomPrompt="1"/>
          </p:nvPr>
        </p:nvSpPr>
        <p:spPr>
          <a:xfrm>
            <a:off x="17542607" y="8197426"/>
            <a:ext cx="4064002" cy="2631001"/>
          </a:xfrm>
          <a:prstGeom prst="rect">
            <a:avLst/>
          </a:prstGeom>
        </p:spPr>
        <p:txBody>
          <a:bodyPr wrap="square" lIns="0" tIns="0" rIns="0" bIns="0" anchor="ctr" anchorCtr="0">
            <a:normAutofit/>
          </a:bodyPr>
          <a:lstStyle>
            <a:lvl1pPr algn="l"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H2 Title</a:t>
            </a:r>
          </a:p>
        </p:txBody>
      </p:sp>
      <p:sp>
        <p:nvSpPr>
          <p:cNvPr id="200" name="Текст 7"/>
          <p:cNvSpPr>
            <a:spLocks noGrp="1"/>
          </p:cNvSpPr>
          <p:nvPr>
            <p:ph type="body" sz="quarter" idx="181" hasCustomPrompt="1"/>
          </p:nvPr>
        </p:nvSpPr>
        <p:spPr>
          <a:xfrm>
            <a:off x="17542607" y="11029949"/>
            <a:ext cx="4064002" cy="809977"/>
          </a:xfrm>
        </p:spPr>
        <p:txBody>
          <a:bodyPr tIns="0" anchor="b">
            <a:noAutofit/>
          </a:bodyPr>
          <a:lstStyle>
            <a:lvl1pPr algn="l">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201" name="Текст 7"/>
          <p:cNvSpPr>
            <a:spLocks noGrp="1"/>
          </p:cNvSpPr>
          <p:nvPr>
            <p:ph type="body" sz="quarter" idx="167" hasCustomPrompt="1"/>
          </p:nvPr>
        </p:nvSpPr>
        <p:spPr>
          <a:xfrm>
            <a:off x="17542607" y="7441529"/>
            <a:ext cx="4064002" cy="554559"/>
          </a:xfrm>
        </p:spPr>
        <p:txBody>
          <a:bodyPr tIns="0" anchor="b">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280653690"/>
      </p:ext>
    </p:extLst>
  </p:cSld>
  <p:clrMapOvr>
    <a:masterClrMapping/>
  </p:clrMapOvr>
  <p:transition spd="med">
    <p:pull dir="u"/>
  </p:transition>
  <p:timing/>
  <p:extLst mod="1">
    <p:ext uri="{DCECCB84-F9BA-43D5-87BE-67443E8EF086}">
      <p15:sldGuideLst/>
    </p:ext>
  </p:extLst>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31_Calendar">
    <p:spTree>
      <p:nvGrpSpPr>
        <p:cNvPr id="1" name=""/>
        <p:cNvGrpSpPr/>
        <p:nvPr/>
      </p:nvGrpSpPr>
      <p:grpSpPr>
        <a:xfrm>
          <a:off x="0" y="0"/>
          <a:ext cx="0" cy="0"/>
        </a:xfrm>
      </p:grpSpPr>
      <p:sp>
        <p:nvSpPr>
          <p:cNvPr id="365" name="Text Placeholder 654"/>
          <p:cNvSpPr>
            <a:spLocks noGrp="1"/>
          </p:cNvSpPr>
          <p:nvPr>
            <p:ph type="body" sz="quarter" idx="141"/>
          </p:nvPr>
        </p:nvSpPr>
        <p:spPr>
          <a:xfrm>
            <a:off x="10911193" y="4422142"/>
            <a:ext cx="11459466" cy="170283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100000">
                <a:schemeClr val="tx2">
                  <a:lumMod val="60000"/>
                  <a:lumOff val="40000"/>
                </a:schemeClr>
              </a:gs>
              <a:gs pos="0">
                <a:schemeClr val="tx2">
                  <a:lumMod val="20000"/>
                  <a:lumOff val="80000"/>
                </a:schemeClr>
              </a:gs>
            </a:gsLst>
            <a:lin ang="0" scaled="0"/>
          </a:gradFill>
          <a:ln w="38100">
            <a:noFill/>
          </a:ln>
          <a:effectLst>
            <a:outerShdw blurRad="1270000" dist="889000" dir="3000000" sx="90000" sy="90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164" name="Text Placeholder 654"/>
          <p:cNvSpPr>
            <a:spLocks noGrp="1"/>
          </p:cNvSpPr>
          <p:nvPr>
            <p:ph type="body" sz="quarter" idx="198"/>
          </p:nvPr>
        </p:nvSpPr>
        <p:spPr>
          <a:xfrm>
            <a:off x="6114659" y="6586157"/>
            <a:ext cx="9070520" cy="170283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0">
                <a:schemeClr val="tx2">
                  <a:lumMod val="60000"/>
                  <a:lumOff val="40000"/>
                </a:schemeClr>
              </a:gs>
              <a:gs pos="100000">
                <a:schemeClr val="tx2">
                  <a:lumMod val="20000"/>
                  <a:lumOff val="80000"/>
                </a:schemeClr>
              </a:gs>
            </a:gsLst>
            <a:lin ang="0" scaled="0"/>
          </a:gradFill>
          <a:ln w="38100">
            <a:noFill/>
          </a:ln>
          <a:effectLst>
            <a:outerShdw blurRad="1270000" dist="889000" dir="3000000" sx="90000" sy="90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328" name="Text Placeholder 654"/>
          <p:cNvSpPr>
            <a:spLocks noGrp="1"/>
          </p:cNvSpPr>
          <p:nvPr>
            <p:ph type="body" sz="quarter" idx="199"/>
          </p:nvPr>
        </p:nvSpPr>
        <p:spPr>
          <a:xfrm>
            <a:off x="13306354" y="8716915"/>
            <a:ext cx="4273986" cy="1692707"/>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0">
                <a:schemeClr val="accent3">
                  <a:lumMod val="20000"/>
                  <a:lumOff val="80000"/>
                </a:schemeClr>
              </a:gs>
              <a:gs pos="100000">
                <a:srgbClr val="D6CECF"/>
              </a:gs>
            </a:gsLst>
            <a:lin ang="0" scaled="0"/>
          </a:gradFill>
          <a:ln w="38100">
            <a:noFill/>
          </a:ln>
          <a:effectLst>
            <a:outerShdw blurRad="1270000" dist="508000" dir="4200000" sx="90000" sy="90000" algn="tl" rotWithShape="0">
              <a:schemeClr val="accent3">
                <a:lumMod val="75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64" name="Shape 17"/>
          <p:cNvSpPr>
            <a:spLocks noGrp="1"/>
          </p:cNvSpPr>
          <p:nvPr>
            <p:ph type="body" sz="quarter" idx="157" hasCustomPrompt="1"/>
          </p:nvPr>
        </p:nvSpPr>
        <p:spPr>
          <a:xfrm>
            <a:off x="6120873" y="2281254"/>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en-US"/>
              <a:t>Date</a:t>
            </a:r>
            <a:endParaRPr lang="nl-NL"/>
          </a:p>
        </p:txBody>
      </p:sp>
      <p:sp>
        <p:nvSpPr>
          <p:cNvPr id="165" name="Shape 17"/>
          <p:cNvSpPr>
            <a:spLocks noGrp="1"/>
          </p:cNvSpPr>
          <p:nvPr>
            <p:ph type="body" sz="quarter" idx="158" hasCustomPrompt="1"/>
          </p:nvPr>
        </p:nvSpPr>
        <p:spPr>
          <a:xfrm>
            <a:off x="8516033" y="2291383"/>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66" name="Shape 17"/>
          <p:cNvSpPr>
            <a:spLocks noGrp="1"/>
          </p:cNvSpPr>
          <p:nvPr>
            <p:ph type="body" sz="quarter" idx="159" hasCustomPrompt="1"/>
          </p:nvPr>
        </p:nvSpPr>
        <p:spPr>
          <a:xfrm>
            <a:off x="10911193" y="2291383"/>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67" name="Shape 17"/>
          <p:cNvSpPr>
            <a:spLocks noGrp="1"/>
          </p:cNvSpPr>
          <p:nvPr>
            <p:ph type="body" sz="quarter" idx="160" hasCustomPrompt="1"/>
          </p:nvPr>
        </p:nvSpPr>
        <p:spPr>
          <a:xfrm>
            <a:off x="13306354" y="2291383"/>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68" name="Shape 17"/>
          <p:cNvSpPr>
            <a:spLocks noGrp="1"/>
          </p:cNvSpPr>
          <p:nvPr>
            <p:ph type="body" sz="quarter" idx="161" hasCustomPrompt="1"/>
          </p:nvPr>
        </p:nvSpPr>
        <p:spPr>
          <a:xfrm>
            <a:off x="15701513" y="2291383"/>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69" name="Shape 17"/>
          <p:cNvSpPr>
            <a:spLocks noGrp="1"/>
          </p:cNvSpPr>
          <p:nvPr>
            <p:ph type="body" sz="quarter" idx="162" hasCustomPrompt="1"/>
          </p:nvPr>
        </p:nvSpPr>
        <p:spPr>
          <a:xfrm>
            <a:off x="18096674" y="2291383"/>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70" name="Shape 17"/>
          <p:cNvSpPr>
            <a:spLocks noGrp="1"/>
          </p:cNvSpPr>
          <p:nvPr>
            <p:ph type="body" sz="quarter" idx="163" hasCustomPrompt="1"/>
          </p:nvPr>
        </p:nvSpPr>
        <p:spPr>
          <a:xfrm>
            <a:off x="20491833" y="2291383"/>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nl-NL"/>
              <a:t>Date</a:t>
            </a:r>
          </a:p>
        </p:txBody>
      </p:sp>
      <p:sp>
        <p:nvSpPr>
          <p:cNvPr id="171" name="Shape 17"/>
          <p:cNvSpPr>
            <a:spLocks noGrp="1"/>
          </p:cNvSpPr>
          <p:nvPr>
            <p:ph type="body" sz="quarter" idx="164" hasCustomPrompt="1"/>
          </p:nvPr>
        </p:nvSpPr>
        <p:spPr>
          <a:xfrm>
            <a:off x="6120873" y="4428641"/>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en-US"/>
              <a:t>Date</a:t>
            </a:r>
            <a:endParaRPr lang="nl-NL"/>
          </a:p>
        </p:txBody>
      </p:sp>
      <p:sp>
        <p:nvSpPr>
          <p:cNvPr id="172" name="Shape 17"/>
          <p:cNvSpPr>
            <a:spLocks noGrp="1"/>
          </p:cNvSpPr>
          <p:nvPr>
            <p:ph type="body" sz="quarter" idx="165" hasCustomPrompt="1"/>
          </p:nvPr>
        </p:nvSpPr>
        <p:spPr>
          <a:xfrm>
            <a:off x="8516033" y="4438770"/>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73" name="Shape 17"/>
          <p:cNvSpPr>
            <a:spLocks noGrp="1"/>
          </p:cNvSpPr>
          <p:nvPr>
            <p:ph type="body" sz="quarter" idx="166" hasCustomPrompt="1"/>
          </p:nvPr>
        </p:nvSpPr>
        <p:spPr>
          <a:xfrm>
            <a:off x="10911193" y="4438770"/>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74" name="Shape 17"/>
          <p:cNvSpPr>
            <a:spLocks noGrp="1"/>
          </p:cNvSpPr>
          <p:nvPr>
            <p:ph type="body" sz="quarter" idx="167" hasCustomPrompt="1"/>
          </p:nvPr>
        </p:nvSpPr>
        <p:spPr>
          <a:xfrm>
            <a:off x="13306354" y="4438770"/>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75" name="Shape 17"/>
          <p:cNvSpPr>
            <a:spLocks noGrp="1"/>
          </p:cNvSpPr>
          <p:nvPr>
            <p:ph type="body" sz="quarter" idx="168" hasCustomPrompt="1"/>
          </p:nvPr>
        </p:nvSpPr>
        <p:spPr>
          <a:xfrm>
            <a:off x="15701513" y="4438770"/>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76" name="Shape 17"/>
          <p:cNvSpPr>
            <a:spLocks noGrp="1"/>
          </p:cNvSpPr>
          <p:nvPr>
            <p:ph type="body" sz="quarter" idx="169" hasCustomPrompt="1"/>
          </p:nvPr>
        </p:nvSpPr>
        <p:spPr>
          <a:xfrm>
            <a:off x="18096674" y="4438770"/>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77" name="Shape 17"/>
          <p:cNvSpPr>
            <a:spLocks noGrp="1"/>
          </p:cNvSpPr>
          <p:nvPr>
            <p:ph type="body" sz="quarter" idx="170" hasCustomPrompt="1"/>
          </p:nvPr>
        </p:nvSpPr>
        <p:spPr>
          <a:xfrm>
            <a:off x="20491833" y="4438770"/>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nl-NL"/>
              <a:t>Date</a:t>
            </a:r>
          </a:p>
        </p:txBody>
      </p:sp>
      <p:sp>
        <p:nvSpPr>
          <p:cNvPr id="178" name="Shape 17"/>
          <p:cNvSpPr>
            <a:spLocks noGrp="1"/>
          </p:cNvSpPr>
          <p:nvPr>
            <p:ph type="body" sz="quarter" idx="171" hasCustomPrompt="1"/>
          </p:nvPr>
        </p:nvSpPr>
        <p:spPr>
          <a:xfrm>
            <a:off x="6120873" y="6576028"/>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en-US"/>
              <a:t>Date</a:t>
            </a:r>
            <a:endParaRPr lang="nl-NL"/>
          </a:p>
        </p:txBody>
      </p:sp>
      <p:sp>
        <p:nvSpPr>
          <p:cNvPr id="179" name="Shape 17"/>
          <p:cNvSpPr>
            <a:spLocks noGrp="1"/>
          </p:cNvSpPr>
          <p:nvPr>
            <p:ph type="body" sz="quarter" idx="172" hasCustomPrompt="1"/>
          </p:nvPr>
        </p:nvSpPr>
        <p:spPr>
          <a:xfrm>
            <a:off x="8516033" y="6586157"/>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80" name="Shape 17"/>
          <p:cNvSpPr>
            <a:spLocks noGrp="1"/>
          </p:cNvSpPr>
          <p:nvPr>
            <p:ph type="body" sz="quarter" idx="173" hasCustomPrompt="1"/>
          </p:nvPr>
        </p:nvSpPr>
        <p:spPr>
          <a:xfrm>
            <a:off x="10911193" y="6586157"/>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81" name="Shape 17"/>
          <p:cNvSpPr>
            <a:spLocks noGrp="1"/>
          </p:cNvSpPr>
          <p:nvPr>
            <p:ph type="body" sz="quarter" idx="174" hasCustomPrompt="1"/>
          </p:nvPr>
        </p:nvSpPr>
        <p:spPr>
          <a:xfrm>
            <a:off x="13306354" y="6586157"/>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82" name="Shape 17"/>
          <p:cNvSpPr>
            <a:spLocks noGrp="1"/>
          </p:cNvSpPr>
          <p:nvPr>
            <p:ph type="body" sz="quarter" idx="175" hasCustomPrompt="1"/>
          </p:nvPr>
        </p:nvSpPr>
        <p:spPr>
          <a:xfrm>
            <a:off x="15701513" y="6586157"/>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83" name="Shape 17"/>
          <p:cNvSpPr>
            <a:spLocks noGrp="1"/>
          </p:cNvSpPr>
          <p:nvPr>
            <p:ph type="body" sz="quarter" idx="176" hasCustomPrompt="1"/>
          </p:nvPr>
        </p:nvSpPr>
        <p:spPr>
          <a:xfrm>
            <a:off x="18096674" y="6586157"/>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84" name="Shape 17"/>
          <p:cNvSpPr>
            <a:spLocks noGrp="1"/>
          </p:cNvSpPr>
          <p:nvPr>
            <p:ph type="body" sz="quarter" idx="177" hasCustomPrompt="1"/>
          </p:nvPr>
        </p:nvSpPr>
        <p:spPr>
          <a:xfrm>
            <a:off x="20491833" y="6586157"/>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nl-NL"/>
              <a:t>Date</a:t>
            </a:r>
          </a:p>
        </p:txBody>
      </p:sp>
      <p:sp>
        <p:nvSpPr>
          <p:cNvPr id="185" name="Shape 17"/>
          <p:cNvSpPr>
            <a:spLocks noGrp="1"/>
          </p:cNvSpPr>
          <p:nvPr>
            <p:ph type="body" sz="quarter" idx="178" hasCustomPrompt="1"/>
          </p:nvPr>
        </p:nvSpPr>
        <p:spPr>
          <a:xfrm>
            <a:off x="6120873" y="8723415"/>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en-US"/>
              <a:t>Date</a:t>
            </a:r>
            <a:endParaRPr lang="nl-NL"/>
          </a:p>
        </p:txBody>
      </p:sp>
      <p:sp>
        <p:nvSpPr>
          <p:cNvPr id="186" name="Shape 17"/>
          <p:cNvSpPr>
            <a:spLocks noGrp="1"/>
          </p:cNvSpPr>
          <p:nvPr>
            <p:ph type="body" sz="quarter" idx="179" hasCustomPrompt="1"/>
          </p:nvPr>
        </p:nvSpPr>
        <p:spPr>
          <a:xfrm>
            <a:off x="8516033" y="8733544"/>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87" name="Shape 17"/>
          <p:cNvSpPr>
            <a:spLocks noGrp="1"/>
          </p:cNvSpPr>
          <p:nvPr>
            <p:ph type="body" sz="quarter" idx="180" hasCustomPrompt="1"/>
          </p:nvPr>
        </p:nvSpPr>
        <p:spPr>
          <a:xfrm>
            <a:off x="10911193" y="8733544"/>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88" name="Shape 17"/>
          <p:cNvSpPr>
            <a:spLocks noGrp="1"/>
          </p:cNvSpPr>
          <p:nvPr>
            <p:ph type="body" sz="quarter" idx="181" hasCustomPrompt="1"/>
          </p:nvPr>
        </p:nvSpPr>
        <p:spPr>
          <a:xfrm>
            <a:off x="13306354" y="8733544"/>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89" name="Shape 17"/>
          <p:cNvSpPr>
            <a:spLocks noGrp="1"/>
          </p:cNvSpPr>
          <p:nvPr>
            <p:ph type="body" sz="quarter" idx="182" hasCustomPrompt="1"/>
          </p:nvPr>
        </p:nvSpPr>
        <p:spPr>
          <a:xfrm>
            <a:off x="15701513" y="8733544"/>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90" name="Shape 17"/>
          <p:cNvSpPr>
            <a:spLocks noGrp="1"/>
          </p:cNvSpPr>
          <p:nvPr>
            <p:ph type="body" sz="quarter" idx="183" hasCustomPrompt="1"/>
          </p:nvPr>
        </p:nvSpPr>
        <p:spPr>
          <a:xfrm>
            <a:off x="18096674" y="8733544"/>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91" name="Shape 17"/>
          <p:cNvSpPr>
            <a:spLocks noGrp="1"/>
          </p:cNvSpPr>
          <p:nvPr>
            <p:ph type="body" sz="quarter" idx="184" hasCustomPrompt="1"/>
          </p:nvPr>
        </p:nvSpPr>
        <p:spPr>
          <a:xfrm>
            <a:off x="20491833" y="8733544"/>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nl-NL"/>
              <a:t>Date</a:t>
            </a:r>
          </a:p>
        </p:txBody>
      </p:sp>
      <p:sp>
        <p:nvSpPr>
          <p:cNvPr id="192" name="Shape 17"/>
          <p:cNvSpPr>
            <a:spLocks noGrp="1"/>
          </p:cNvSpPr>
          <p:nvPr>
            <p:ph type="body" sz="quarter" idx="185" hasCustomPrompt="1"/>
          </p:nvPr>
        </p:nvSpPr>
        <p:spPr>
          <a:xfrm>
            <a:off x="6120873" y="10870802"/>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en-US"/>
              <a:t>Date</a:t>
            </a:r>
            <a:endParaRPr lang="nl-NL"/>
          </a:p>
        </p:txBody>
      </p:sp>
      <p:sp>
        <p:nvSpPr>
          <p:cNvPr id="193" name="Shape 17"/>
          <p:cNvSpPr>
            <a:spLocks noGrp="1"/>
          </p:cNvSpPr>
          <p:nvPr>
            <p:ph type="body" sz="quarter" idx="186" hasCustomPrompt="1"/>
          </p:nvPr>
        </p:nvSpPr>
        <p:spPr>
          <a:xfrm>
            <a:off x="8516033" y="10880931"/>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94" name="Shape 17"/>
          <p:cNvSpPr>
            <a:spLocks noGrp="1"/>
          </p:cNvSpPr>
          <p:nvPr>
            <p:ph type="body" sz="quarter" idx="187" hasCustomPrompt="1"/>
          </p:nvPr>
        </p:nvSpPr>
        <p:spPr>
          <a:xfrm>
            <a:off x="10911193" y="10880931"/>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95" name="Shape 17"/>
          <p:cNvSpPr>
            <a:spLocks noGrp="1"/>
          </p:cNvSpPr>
          <p:nvPr>
            <p:ph type="body" sz="quarter" idx="188" hasCustomPrompt="1"/>
          </p:nvPr>
        </p:nvSpPr>
        <p:spPr>
          <a:xfrm>
            <a:off x="13306354" y="10880931"/>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96" name="Shape 17"/>
          <p:cNvSpPr>
            <a:spLocks noGrp="1"/>
          </p:cNvSpPr>
          <p:nvPr>
            <p:ph type="body" sz="quarter" idx="189" hasCustomPrompt="1"/>
          </p:nvPr>
        </p:nvSpPr>
        <p:spPr>
          <a:xfrm>
            <a:off x="15701513" y="10880931"/>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97" name="Shape 17"/>
          <p:cNvSpPr>
            <a:spLocks noGrp="1"/>
          </p:cNvSpPr>
          <p:nvPr>
            <p:ph type="body" sz="quarter" idx="190" hasCustomPrompt="1"/>
          </p:nvPr>
        </p:nvSpPr>
        <p:spPr>
          <a:xfrm>
            <a:off x="18096674" y="10880931"/>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198" name="Shape 17"/>
          <p:cNvSpPr>
            <a:spLocks noGrp="1"/>
          </p:cNvSpPr>
          <p:nvPr>
            <p:ph type="body" sz="quarter" idx="191" hasCustomPrompt="1"/>
          </p:nvPr>
        </p:nvSpPr>
        <p:spPr>
          <a:xfrm>
            <a:off x="20491833" y="10880931"/>
            <a:ext cx="1878826"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nl-NL"/>
              <a:t>Date</a:t>
            </a:r>
          </a:p>
        </p:txBody>
      </p:sp>
      <p:sp>
        <p:nvSpPr>
          <p:cNvPr id="358" name="Текст 7"/>
          <p:cNvSpPr>
            <a:spLocks noGrp="1"/>
          </p:cNvSpPr>
          <p:nvPr>
            <p:ph type="body" sz="quarter" idx="151" hasCustomPrompt="1"/>
          </p:nvPr>
        </p:nvSpPr>
        <p:spPr>
          <a:xfrm>
            <a:off x="6120873" y="799121"/>
            <a:ext cx="1878826" cy="705184"/>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DAY</a:t>
            </a:r>
          </a:p>
        </p:txBody>
      </p:sp>
      <p:sp>
        <p:nvSpPr>
          <p:cNvPr id="359" name="Текст 7"/>
          <p:cNvSpPr>
            <a:spLocks noGrp="1"/>
          </p:cNvSpPr>
          <p:nvPr>
            <p:ph type="body" sz="quarter" idx="192" hasCustomPrompt="1"/>
          </p:nvPr>
        </p:nvSpPr>
        <p:spPr>
          <a:xfrm>
            <a:off x="8516033" y="799121"/>
            <a:ext cx="1878826" cy="705184"/>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DAY</a:t>
            </a:r>
          </a:p>
        </p:txBody>
      </p:sp>
      <p:sp>
        <p:nvSpPr>
          <p:cNvPr id="360" name="Текст 7"/>
          <p:cNvSpPr>
            <a:spLocks noGrp="1"/>
          </p:cNvSpPr>
          <p:nvPr>
            <p:ph type="body" sz="quarter" idx="193" hasCustomPrompt="1"/>
          </p:nvPr>
        </p:nvSpPr>
        <p:spPr>
          <a:xfrm>
            <a:off x="10911193" y="817937"/>
            <a:ext cx="1878826" cy="699927"/>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DAY</a:t>
            </a:r>
          </a:p>
        </p:txBody>
      </p:sp>
      <p:sp>
        <p:nvSpPr>
          <p:cNvPr id="361" name="Текст 7"/>
          <p:cNvSpPr>
            <a:spLocks noGrp="1"/>
          </p:cNvSpPr>
          <p:nvPr>
            <p:ph type="body" sz="quarter" idx="194" hasCustomPrompt="1"/>
          </p:nvPr>
        </p:nvSpPr>
        <p:spPr>
          <a:xfrm>
            <a:off x="13306354" y="821093"/>
            <a:ext cx="1878826" cy="705184"/>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DAY</a:t>
            </a:r>
          </a:p>
        </p:txBody>
      </p:sp>
      <p:sp>
        <p:nvSpPr>
          <p:cNvPr id="362" name="Текст 7"/>
          <p:cNvSpPr>
            <a:spLocks noGrp="1"/>
          </p:cNvSpPr>
          <p:nvPr>
            <p:ph type="body" sz="quarter" idx="195" hasCustomPrompt="1"/>
          </p:nvPr>
        </p:nvSpPr>
        <p:spPr>
          <a:xfrm>
            <a:off x="15701513" y="821093"/>
            <a:ext cx="1878826" cy="705184"/>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DAY</a:t>
            </a:r>
          </a:p>
        </p:txBody>
      </p:sp>
      <p:sp>
        <p:nvSpPr>
          <p:cNvPr id="363" name="Текст 7"/>
          <p:cNvSpPr>
            <a:spLocks noGrp="1"/>
          </p:cNvSpPr>
          <p:nvPr>
            <p:ph type="body" sz="quarter" idx="196" hasCustomPrompt="1"/>
          </p:nvPr>
        </p:nvSpPr>
        <p:spPr>
          <a:xfrm>
            <a:off x="18096674" y="799121"/>
            <a:ext cx="1878826" cy="705184"/>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DAY</a:t>
            </a:r>
          </a:p>
        </p:txBody>
      </p:sp>
      <p:sp>
        <p:nvSpPr>
          <p:cNvPr id="364" name="Текст 7"/>
          <p:cNvSpPr>
            <a:spLocks noGrp="1"/>
          </p:cNvSpPr>
          <p:nvPr>
            <p:ph type="body" sz="quarter" idx="197" hasCustomPrompt="1"/>
          </p:nvPr>
        </p:nvSpPr>
        <p:spPr>
          <a:xfrm>
            <a:off x="20491833" y="799121"/>
            <a:ext cx="1878826" cy="705184"/>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DAY</a:t>
            </a:r>
          </a:p>
        </p:txBody>
      </p:sp>
      <p:sp>
        <p:nvSpPr>
          <p:cNvPr id="525" name="Shape 17"/>
          <p:cNvSpPr>
            <a:spLocks noGrp="1"/>
          </p:cNvSpPr>
          <p:nvPr>
            <p:ph type="body" sz="quarter" idx="142" hasCustomPrompt="1"/>
          </p:nvPr>
        </p:nvSpPr>
        <p:spPr>
          <a:xfrm>
            <a:off x="814219" y="2267779"/>
            <a:ext cx="4784106" cy="1716311"/>
          </a:xfrm>
          <a:prstGeom prst="rect">
            <a:avLst/>
          </a:prstGeom>
        </p:spPr>
        <p:txBody>
          <a:bodyPr wrap="square" lIns="0" tIns="0" rIns="0" bIns="0" anchor="t" anchorCtr="0">
            <a:normAutofit/>
          </a:bodyPr>
          <a:lstStyle>
            <a:lvl1pPr algn="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Month</a:t>
            </a:r>
          </a:p>
        </p:txBody>
      </p:sp>
      <p:grpSp>
        <p:nvGrpSpPr>
          <p:cNvPr id="1166" name="Group 1165"/>
          <p:cNvGrpSpPr>
            <a:grpSpLocks noChangeAspect="1"/>
          </p:cNvGrpSpPr>
          <p:nvPr userDrawn="1"/>
        </p:nvGrpSpPr>
        <p:grpSpPr>
          <a:xfrm>
            <a:off x="2078303" y="11424886"/>
            <a:ext cx="624000" cy="623904"/>
            <a:chOff x="3238499" y="8277225"/>
            <a:chExt cx="666750" cy="666750"/>
          </a:xfrm>
        </p:grpSpPr>
        <p:sp>
          <p:nvSpPr>
            <p:cNvPr id="1167" name="Oval 1166"/>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168"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5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935092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Effect transition="in" filter="fade">
                                      <p:cBhvr>
                                        <p:cTn id="7" dur="500"/>
                                        <p:tgtEl>
                                          <p:spTgt spid="358">
                                            <p:txEl>
                                              <p:pRg st="0" end="0"/>
                                            </p:txEl>
                                          </p:spTgt>
                                        </p:tgtEl>
                                      </p:cBhvr>
                                    </p:animEffect>
                                    <p:anim calcmode="lin" valueType="num">
                                      <p:cBhvr>
                                        <p:cTn id="8" dur="500" fill="hold"/>
                                        <p:tgtEl>
                                          <p:spTgt spid="35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5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9">
                                            <p:txEl>
                                              <p:pRg st="0" end="0"/>
                                            </p:txEl>
                                          </p:spTgt>
                                        </p:tgtEl>
                                        <p:attrNameLst>
                                          <p:attrName>style.visibility</p:attrName>
                                        </p:attrNameLst>
                                      </p:cBhvr>
                                      <p:to>
                                        <p:strVal val="visible"/>
                                      </p:to>
                                    </p:set>
                                    <p:animEffect transition="in" filter="fade">
                                      <p:cBhvr>
                                        <p:cTn id="12" dur="500"/>
                                        <p:tgtEl>
                                          <p:spTgt spid="359">
                                            <p:txEl>
                                              <p:pRg st="0" end="0"/>
                                            </p:txEl>
                                          </p:spTgt>
                                        </p:tgtEl>
                                      </p:cBhvr>
                                    </p:animEffect>
                                    <p:anim calcmode="lin" valueType="num">
                                      <p:cBhvr>
                                        <p:cTn id="13" dur="500" fill="hold"/>
                                        <p:tgtEl>
                                          <p:spTgt spid="35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5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0">
                                            <p:txEl>
                                              <p:pRg st="0" end="0"/>
                                            </p:txEl>
                                          </p:spTgt>
                                        </p:tgtEl>
                                        <p:attrNameLst>
                                          <p:attrName>style.visibility</p:attrName>
                                        </p:attrNameLst>
                                      </p:cBhvr>
                                      <p:to>
                                        <p:strVal val="visible"/>
                                      </p:to>
                                    </p:set>
                                    <p:animEffect transition="in" filter="fade">
                                      <p:cBhvr>
                                        <p:cTn id="17" dur="500"/>
                                        <p:tgtEl>
                                          <p:spTgt spid="360">
                                            <p:txEl>
                                              <p:pRg st="0" end="0"/>
                                            </p:txEl>
                                          </p:spTgt>
                                        </p:tgtEl>
                                      </p:cBhvr>
                                    </p:animEffect>
                                    <p:anim calcmode="lin" valueType="num">
                                      <p:cBhvr>
                                        <p:cTn id="18" dur="500" fill="hold"/>
                                        <p:tgtEl>
                                          <p:spTgt spid="360">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60">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1">
                                            <p:txEl>
                                              <p:pRg st="0" end="0"/>
                                            </p:txEl>
                                          </p:spTgt>
                                        </p:tgtEl>
                                        <p:attrNameLst>
                                          <p:attrName>style.visibility</p:attrName>
                                        </p:attrNameLst>
                                      </p:cBhvr>
                                      <p:to>
                                        <p:strVal val="visible"/>
                                      </p:to>
                                    </p:set>
                                    <p:animEffect transition="in" filter="fade">
                                      <p:cBhvr>
                                        <p:cTn id="22" dur="500"/>
                                        <p:tgtEl>
                                          <p:spTgt spid="361">
                                            <p:txEl>
                                              <p:pRg st="0" end="0"/>
                                            </p:txEl>
                                          </p:spTgt>
                                        </p:tgtEl>
                                      </p:cBhvr>
                                    </p:animEffect>
                                    <p:anim calcmode="lin" valueType="num">
                                      <p:cBhvr>
                                        <p:cTn id="23" dur="500" fill="hold"/>
                                        <p:tgtEl>
                                          <p:spTgt spid="361">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361">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2">
                                            <p:txEl>
                                              <p:pRg st="0" end="0"/>
                                            </p:txEl>
                                          </p:spTgt>
                                        </p:tgtEl>
                                        <p:attrNameLst>
                                          <p:attrName>style.visibility</p:attrName>
                                        </p:attrNameLst>
                                      </p:cBhvr>
                                      <p:to>
                                        <p:strVal val="visible"/>
                                      </p:to>
                                    </p:set>
                                    <p:animEffect transition="in" filter="fade">
                                      <p:cBhvr>
                                        <p:cTn id="27" dur="500"/>
                                        <p:tgtEl>
                                          <p:spTgt spid="362">
                                            <p:txEl>
                                              <p:pRg st="0" end="0"/>
                                            </p:txEl>
                                          </p:spTgt>
                                        </p:tgtEl>
                                      </p:cBhvr>
                                    </p:animEffect>
                                    <p:anim calcmode="lin" valueType="num">
                                      <p:cBhvr>
                                        <p:cTn id="28" dur="500" fill="hold"/>
                                        <p:tgtEl>
                                          <p:spTgt spid="362">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362">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3">
                                            <p:txEl>
                                              <p:pRg st="0" end="0"/>
                                            </p:txEl>
                                          </p:spTgt>
                                        </p:tgtEl>
                                        <p:attrNameLst>
                                          <p:attrName>style.visibility</p:attrName>
                                        </p:attrNameLst>
                                      </p:cBhvr>
                                      <p:to>
                                        <p:strVal val="visible"/>
                                      </p:to>
                                    </p:set>
                                    <p:animEffect transition="in" filter="fade">
                                      <p:cBhvr>
                                        <p:cTn id="32" dur="500"/>
                                        <p:tgtEl>
                                          <p:spTgt spid="363">
                                            <p:txEl>
                                              <p:pRg st="0" end="0"/>
                                            </p:txEl>
                                          </p:spTgt>
                                        </p:tgtEl>
                                      </p:cBhvr>
                                    </p:animEffect>
                                    <p:anim calcmode="lin" valueType="num">
                                      <p:cBhvr>
                                        <p:cTn id="33" dur="500" fill="hold"/>
                                        <p:tgtEl>
                                          <p:spTgt spid="363">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363">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4">
                                            <p:txEl>
                                              <p:pRg st="0" end="0"/>
                                            </p:txEl>
                                          </p:spTgt>
                                        </p:tgtEl>
                                        <p:attrNameLst>
                                          <p:attrName>style.visibility</p:attrName>
                                        </p:attrNameLst>
                                      </p:cBhvr>
                                      <p:to>
                                        <p:strVal val="visible"/>
                                      </p:to>
                                    </p:set>
                                    <p:animEffect transition="in" filter="fade">
                                      <p:cBhvr>
                                        <p:cTn id="37" dur="500"/>
                                        <p:tgtEl>
                                          <p:spTgt spid="364">
                                            <p:txEl>
                                              <p:pRg st="0" end="0"/>
                                            </p:txEl>
                                          </p:spTgt>
                                        </p:tgtEl>
                                      </p:cBhvr>
                                    </p:animEffect>
                                    <p:anim calcmode="lin" valueType="num">
                                      <p:cBhvr>
                                        <p:cTn id="38" dur="500" fill="hold"/>
                                        <p:tgtEl>
                                          <p:spTgt spid="364">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64">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00"/>
                                  </p:stCondLst>
                                  <p:childTnLst>
                                    <p:set>
                                      <p:cBhvr>
                                        <p:cTn id="41" dur="1" fill="hold">
                                          <p:stCondLst>
                                            <p:cond delay="0"/>
                                          </p:stCondLst>
                                        </p:cTn>
                                        <p:tgtEl>
                                          <p:spTgt spid="1166"/>
                                        </p:tgtEl>
                                        <p:attrNameLst>
                                          <p:attrName>style.visibility</p:attrName>
                                        </p:attrNameLst>
                                      </p:cBhvr>
                                      <p:to>
                                        <p:strVal val="visible"/>
                                      </p:to>
                                    </p:set>
                                    <p:animEffect transition="in" filter="fade">
                                      <p:cBhvr>
                                        <p:cTn id="42" dur="500"/>
                                        <p:tgtEl>
                                          <p:spTgt spid="1166"/>
                                        </p:tgtEl>
                                      </p:cBhvr>
                                    </p:animEffect>
                                    <p:anim calcmode="lin" valueType="num">
                                      <p:cBhvr>
                                        <p:cTn id="43" dur="500" fill="hold"/>
                                        <p:tgtEl>
                                          <p:spTgt spid="1166"/>
                                        </p:tgtEl>
                                        <p:attrNameLst>
                                          <p:attrName>ppt_x</p:attrName>
                                        </p:attrNameLst>
                                      </p:cBhvr>
                                      <p:tavLst>
                                        <p:tav tm="0">
                                          <p:val>
                                            <p:strVal val="#ppt_x"/>
                                          </p:val>
                                        </p:tav>
                                        <p:tav tm="100000">
                                          <p:val>
                                            <p:strVal val="#ppt_x"/>
                                          </p:val>
                                        </p:tav>
                                      </p:tavLst>
                                    </p:anim>
                                    <p:anim calcmode="lin" valueType="num">
                                      <p:cBhvr>
                                        <p:cTn id="44" dur="500" fill="hold"/>
                                        <p:tgtEl>
                                          <p:spTgt spid="1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build="p">
        <p:tmplLst>
          <p:tmpl lvl="1">
            <p:tnLst>
              <p:par>
                <p:cTn presetID="42" presetClass="entr" presetSubtype="0" fill="hold" nodeType="withEffect">
                  <p:stCondLst>
                    <p:cond delay="0"/>
                  </p:stCondLst>
                  <p:childTnLst>
                    <p:set>
                      <p:cBhvr>
                        <p:cTn dur="1" fill="hold">
                          <p:stCondLst>
                            <p:cond delay="0"/>
                          </p:stCondLst>
                        </p:cTn>
                        <p:tgtEl>
                          <p:spTgt spid="358"/>
                        </p:tgtEl>
                        <p:attrNameLst>
                          <p:attrName>style.visibility</p:attrName>
                        </p:attrNameLst>
                      </p:cBhvr>
                      <p:to>
                        <p:strVal val="visible"/>
                      </p:to>
                    </p:set>
                    <p:animEffect transition="in" filter="fade">
                      <p:cBhvr>
                        <p:cTn dur="500"/>
                        <p:tgtEl>
                          <p:spTgt spid="358"/>
                        </p:tgtEl>
                      </p:cBhvr>
                    </p:animEffect>
                    <p:anim calcmode="lin" valueType="num">
                      <p:cBhvr>
                        <p:cTn dur="500" fill="hold"/>
                        <p:tgtEl>
                          <p:spTgt spid="358"/>
                        </p:tgtEl>
                        <p:attrNameLst>
                          <p:attrName>ppt_x</p:attrName>
                        </p:attrNameLst>
                      </p:cBhvr>
                      <p:tavLst>
                        <p:tav tm="0">
                          <p:val>
                            <p:strVal val="#ppt_x"/>
                          </p:val>
                        </p:tav>
                        <p:tav tm="100000">
                          <p:val>
                            <p:strVal val="#ppt_x"/>
                          </p:val>
                        </p:tav>
                      </p:tavLst>
                    </p:anim>
                    <p:anim calcmode="lin" valueType="num">
                      <p:cBhvr>
                        <p:cTn dur="500" fill="hold"/>
                        <p:tgtEl>
                          <p:spTgt spid="358"/>
                        </p:tgtEl>
                        <p:attrNameLst>
                          <p:attrName>ppt_y</p:attrName>
                        </p:attrNameLst>
                      </p:cBhvr>
                      <p:tavLst>
                        <p:tav tm="0">
                          <p:val>
                            <p:strVal val="#ppt_y+.1"/>
                          </p:val>
                        </p:tav>
                        <p:tav tm="100000">
                          <p:val>
                            <p:strVal val="#ppt_y"/>
                          </p:val>
                        </p:tav>
                      </p:tavLst>
                    </p:anim>
                  </p:childTnLst>
                </p:cTn>
              </p:par>
            </p:tnLst>
          </p:tmpl>
        </p:tmplLst>
      </p:bldP>
      <p:bldP spid="359" grpId="0" build="p">
        <p:tmplLst>
          <p:tmpl lvl="1">
            <p:tnLst>
              <p:par>
                <p:cTn presetID="42" presetClass="entr" presetSubtype="0" fill="hold" nodeType="withEffect">
                  <p:stCondLst>
                    <p:cond delay="0"/>
                  </p:stCondLst>
                  <p:childTnLst>
                    <p:set>
                      <p:cBhvr>
                        <p:cTn dur="1" fill="hold">
                          <p:stCondLst>
                            <p:cond delay="0"/>
                          </p:stCondLst>
                        </p:cTn>
                        <p:tgtEl>
                          <p:spTgt spid="359"/>
                        </p:tgtEl>
                        <p:attrNameLst>
                          <p:attrName>style.visibility</p:attrName>
                        </p:attrNameLst>
                      </p:cBhvr>
                      <p:to>
                        <p:strVal val="visible"/>
                      </p:to>
                    </p:set>
                    <p:animEffect transition="in" filter="fade">
                      <p:cBhvr>
                        <p:cTn dur="500"/>
                        <p:tgtEl>
                          <p:spTgt spid="359"/>
                        </p:tgtEl>
                      </p:cBhvr>
                    </p:animEffect>
                    <p:anim calcmode="lin" valueType="num">
                      <p:cBhvr>
                        <p:cTn dur="500" fill="hold"/>
                        <p:tgtEl>
                          <p:spTgt spid="359"/>
                        </p:tgtEl>
                        <p:attrNameLst>
                          <p:attrName>ppt_x</p:attrName>
                        </p:attrNameLst>
                      </p:cBhvr>
                      <p:tavLst>
                        <p:tav tm="0">
                          <p:val>
                            <p:strVal val="#ppt_x"/>
                          </p:val>
                        </p:tav>
                        <p:tav tm="100000">
                          <p:val>
                            <p:strVal val="#ppt_x"/>
                          </p:val>
                        </p:tav>
                      </p:tavLst>
                    </p:anim>
                    <p:anim calcmode="lin" valueType="num">
                      <p:cBhvr>
                        <p:cTn dur="500" fill="hold"/>
                        <p:tgtEl>
                          <p:spTgt spid="359"/>
                        </p:tgtEl>
                        <p:attrNameLst>
                          <p:attrName>ppt_y</p:attrName>
                        </p:attrNameLst>
                      </p:cBhvr>
                      <p:tavLst>
                        <p:tav tm="0">
                          <p:val>
                            <p:strVal val="#ppt_y+.1"/>
                          </p:val>
                        </p:tav>
                        <p:tav tm="100000">
                          <p:val>
                            <p:strVal val="#ppt_y"/>
                          </p:val>
                        </p:tav>
                      </p:tavLst>
                    </p:anim>
                  </p:childTnLst>
                </p:cTn>
              </p:par>
            </p:tnLst>
          </p:tmpl>
        </p:tmplLst>
      </p:bldP>
      <p:bldP spid="360" grpId="0" build="p">
        <p:tmplLst>
          <p:tmpl lvl="1">
            <p:tnLst>
              <p:par>
                <p:cTn presetID="42" presetClass="entr" presetSubtype="0" fill="hold" nodeType="withEffect">
                  <p:stCondLst>
                    <p:cond delay="0"/>
                  </p:stCondLst>
                  <p:childTnLst>
                    <p:set>
                      <p:cBhvr>
                        <p:cTn dur="1" fill="hold">
                          <p:stCondLst>
                            <p:cond delay="0"/>
                          </p:stCondLst>
                        </p:cTn>
                        <p:tgtEl>
                          <p:spTgt spid="360"/>
                        </p:tgtEl>
                        <p:attrNameLst>
                          <p:attrName>style.visibility</p:attrName>
                        </p:attrNameLst>
                      </p:cBhvr>
                      <p:to>
                        <p:strVal val="visible"/>
                      </p:to>
                    </p:set>
                    <p:animEffect transition="in" filter="fade">
                      <p:cBhvr>
                        <p:cTn dur="500"/>
                        <p:tgtEl>
                          <p:spTgt spid="360"/>
                        </p:tgtEl>
                      </p:cBhvr>
                    </p:animEffect>
                    <p:anim calcmode="lin" valueType="num">
                      <p:cBhvr>
                        <p:cTn dur="500" fill="hold"/>
                        <p:tgtEl>
                          <p:spTgt spid="360"/>
                        </p:tgtEl>
                        <p:attrNameLst>
                          <p:attrName>ppt_x</p:attrName>
                        </p:attrNameLst>
                      </p:cBhvr>
                      <p:tavLst>
                        <p:tav tm="0">
                          <p:val>
                            <p:strVal val="#ppt_x"/>
                          </p:val>
                        </p:tav>
                        <p:tav tm="100000">
                          <p:val>
                            <p:strVal val="#ppt_x"/>
                          </p:val>
                        </p:tav>
                      </p:tavLst>
                    </p:anim>
                    <p:anim calcmode="lin" valueType="num">
                      <p:cBhvr>
                        <p:cTn dur="500" fill="hold"/>
                        <p:tgtEl>
                          <p:spTgt spid="360"/>
                        </p:tgtEl>
                        <p:attrNameLst>
                          <p:attrName>ppt_y</p:attrName>
                        </p:attrNameLst>
                      </p:cBhvr>
                      <p:tavLst>
                        <p:tav tm="0">
                          <p:val>
                            <p:strVal val="#ppt_y+.1"/>
                          </p:val>
                        </p:tav>
                        <p:tav tm="100000">
                          <p:val>
                            <p:strVal val="#ppt_y"/>
                          </p:val>
                        </p:tav>
                      </p:tavLst>
                    </p:anim>
                  </p:childTnLst>
                </p:cTn>
              </p:par>
            </p:tnLst>
          </p:tmpl>
        </p:tmplLst>
      </p:bldP>
      <p:bldP spid="361" grpId="0" build="p">
        <p:tmplLst>
          <p:tmpl lvl="1">
            <p:tnLst>
              <p:par>
                <p:cTn presetID="42" presetClass="entr" presetSubtype="0" fill="hold" nodeType="withEffect">
                  <p:stCondLst>
                    <p:cond delay="0"/>
                  </p:stCondLst>
                  <p:childTnLst>
                    <p:set>
                      <p:cBhvr>
                        <p:cTn dur="1" fill="hold">
                          <p:stCondLst>
                            <p:cond delay="0"/>
                          </p:stCondLst>
                        </p:cTn>
                        <p:tgtEl>
                          <p:spTgt spid="361"/>
                        </p:tgtEl>
                        <p:attrNameLst>
                          <p:attrName>style.visibility</p:attrName>
                        </p:attrNameLst>
                      </p:cBhvr>
                      <p:to>
                        <p:strVal val="visible"/>
                      </p:to>
                    </p:set>
                    <p:animEffect transition="in" filter="fade">
                      <p:cBhvr>
                        <p:cTn dur="500"/>
                        <p:tgtEl>
                          <p:spTgt spid="361"/>
                        </p:tgtEl>
                      </p:cBhvr>
                    </p:animEffect>
                    <p:anim calcmode="lin" valueType="num">
                      <p:cBhvr>
                        <p:cTn dur="500" fill="hold"/>
                        <p:tgtEl>
                          <p:spTgt spid="361"/>
                        </p:tgtEl>
                        <p:attrNameLst>
                          <p:attrName>ppt_x</p:attrName>
                        </p:attrNameLst>
                      </p:cBhvr>
                      <p:tavLst>
                        <p:tav tm="0">
                          <p:val>
                            <p:strVal val="#ppt_x"/>
                          </p:val>
                        </p:tav>
                        <p:tav tm="100000">
                          <p:val>
                            <p:strVal val="#ppt_x"/>
                          </p:val>
                        </p:tav>
                      </p:tavLst>
                    </p:anim>
                    <p:anim calcmode="lin" valueType="num">
                      <p:cBhvr>
                        <p:cTn dur="500" fill="hold"/>
                        <p:tgtEl>
                          <p:spTgt spid="361"/>
                        </p:tgtEl>
                        <p:attrNameLst>
                          <p:attrName>ppt_y</p:attrName>
                        </p:attrNameLst>
                      </p:cBhvr>
                      <p:tavLst>
                        <p:tav tm="0">
                          <p:val>
                            <p:strVal val="#ppt_y+.1"/>
                          </p:val>
                        </p:tav>
                        <p:tav tm="100000">
                          <p:val>
                            <p:strVal val="#ppt_y"/>
                          </p:val>
                        </p:tav>
                      </p:tavLst>
                    </p:anim>
                  </p:childTnLst>
                </p:cTn>
              </p:par>
            </p:tnLst>
          </p:tmpl>
        </p:tmplLst>
      </p:bldP>
      <p:bldP spid="362" grpId="0" build="p">
        <p:tmplLst>
          <p:tmpl lvl="1">
            <p:tnLst>
              <p:par>
                <p:cTn presetID="42" presetClass="entr" presetSubtype="0" fill="hold" nodeType="withEffect">
                  <p:stCondLst>
                    <p:cond delay="0"/>
                  </p:stCondLst>
                  <p:childTnLst>
                    <p:set>
                      <p:cBhvr>
                        <p:cTn dur="1" fill="hold">
                          <p:stCondLst>
                            <p:cond delay="0"/>
                          </p:stCondLst>
                        </p:cTn>
                        <p:tgtEl>
                          <p:spTgt spid="362"/>
                        </p:tgtEl>
                        <p:attrNameLst>
                          <p:attrName>style.visibility</p:attrName>
                        </p:attrNameLst>
                      </p:cBhvr>
                      <p:to>
                        <p:strVal val="visible"/>
                      </p:to>
                    </p:set>
                    <p:animEffect transition="in" filter="fade">
                      <p:cBhvr>
                        <p:cTn dur="500"/>
                        <p:tgtEl>
                          <p:spTgt spid="362"/>
                        </p:tgtEl>
                      </p:cBhvr>
                    </p:animEffect>
                    <p:anim calcmode="lin" valueType="num">
                      <p:cBhvr>
                        <p:cTn dur="500" fill="hold"/>
                        <p:tgtEl>
                          <p:spTgt spid="362"/>
                        </p:tgtEl>
                        <p:attrNameLst>
                          <p:attrName>ppt_x</p:attrName>
                        </p:attrNameLst>
                      </p:cBhvr>
                      <p:tavLst>
                        <p:tav tm="0">
                          <p:val>
                            <p:strVal val="#ppt_x"/>
                          </p:val>
                        </p:tav>
                        <p:tav tm="100000">
                          <p:val>
                            <p:strVal val="#ppt_x"/>
                          </p:val>
                        </p:tav>
                      </p:tavLst>
                    </p:anim>
                    <p:anim calcmode="lin" valueType="num">
                      <p:cBhvr>
                        <p:cTn dur="500" fill="hold"/>
                        <p:tgtEl>
                          <p:spTgt spid="362"/>
                        </p:tgtEl>
                        <p:attrNameLst>
                          <p:attrName>ppt_y</p:attrName>
                        </p:attrNameLst>
                      </p:cBhvr>
                      <p:tavLst>
                        <p:tav tm="0">
                          <p:val>
                            <p:strVal val="#ppt_y+.1"/>
                          </p:val>
                        </p:tav>
                        <p:tav tm="100000">
                          <p:val>
                            <p:strVal val="#ppt_y"/>
                          </p:val>
                        </p:tav>
                      </p:tavLst>
                    </p:anim>
                  </p:childTnLst>
                </p:cTn>
              </p:par>
            </p:tnLst>
          </p:tmpl>
        </p:tmplLst>
      </p:bldP>
      <p:bldP spid="363" grpId="0" build="p">
        <p:tmplLst>
          <p:tmpl lvl="1">
            <p:tnLst>
              <p:par>
                <p:cTn presetID="42" presetClass="entr" presetSubtype="0" fill="hold" nodeType="withEffect">
                  <p:stCondLst>
                    <p:cond delay="0"/>
                  </p:stCondLst>
                  <p:childTnLst>
                    <p:set>
                      <p:cBhvr>
                        <p:cTn dur="1" fill="hold">
                          <p:stCondLst>
                            <p:cond delay="0"/>
                          </p:stCondLst>
                        </p:cTn>
                        <p:tgtEl>
                          <p:spTgt spid="363"/>
                        </p:tgtEl>
                        <p:attrNameLst>
                          <p:attrName>style.visibility</p:attrName>
                        </p:attrNameLst>
                      </p:cBhvr>
                      <p:to>
                        <p:strVal val="visible"/>
                      </p:to>
                    </p:set>
                    <p:animEffect transition="in" filter="fade">
                      <p:cBhvr>
                        <p:cTn dur="500"/>
                        <p:tgtEl>
                          <p:spTgt spid="363"/>
                        </p:tgtEl>
                      </p:cBhvr>
                    </p:animEffect>
                    <p:anim calcmode="lin" valueType="num">
                      <p:cBhvr>
                        <p:cTn dur="500" fill="hold"/>
                        <p:tgtEl>
                          <p:spTgt spid="363"/>
                        </p:tgtEl>
                        <p:attrNameLst>
                          <p:attrName>ppt_x</p:attrName>
                        </p:attrNameLst>
                      </p:cBhvr>
                      <p:tavLst>
                        <p:tav tm="0">
                          <p:val>
                            <p:strVal val="#ppt_x"/>
                          </p:val>
                        </p:tav>
                        <p:tav tm="100000">
                          <p:val>
                            <p:strVal val="#ppt_x"/>
                          </p:val>
                        </p:tav>
                      </p:tavLst>
                    </p:anim>
                    <p:anim calcmode="lin" valueType="num">
                      <p:cBhvr>
                        <p:cTn dur="500" fill="hold"/>
                        <p:tgtEl>
                          <p:spTgt spid="363"/>
                        </p:tgtEl>
                        <p:attrNameLst>
                          <p:attrName>ppt_y</p:attrName>
                        </p:attrNameLst>
                      </p:cBhvr>
                      <p:tavLst>
                        <p:tav tm="0">
                          <p:val>
                            <p:strVal val="#ppt_y+.1"/>
                          </p:val>
                        </p:tav>
                        <p:tav tm="100000">
                          <p:val>
                            <p:strVal val="#ppt_y"/>
                          </p:val>
                        </p:tav>
                      </p:tavLst>
                    </p:anim>
                  </p:childTnLst>
                </p:cTn>
              </p:par>
            </p:tnLst>
          </p:tmpl>
        </p:tmplLst>
      </p:bldP>
      <p:bldP spid="364" grpId="0" build="p">
        <p:tmplLst>
          <p:tmpl lvl="1">
            <p:tnLst>
              <p:par>
                <p:cTn presetID="42" presetClass="entr" presetSubtype="0" fill="hold" nodeType="withEffect">
                  <p:stCondLst>
                    <p:cond delay="0"/>
                  </p:stCondLst>
                  <p:childTnLst>
                    <p:set>
                      <p:cBhvr>
                        <p:cTn dur="1" fill="hold">
                          <p:stCondLst>
                            <p:cond delay="0"/>
                          </p:stCondLst>
                        </p:cTn>
                        <p:tgtEl>
                          <p:spTgt spid="364"/>
                        </p:tgtEl>
                        <p:attrNameLst>
                          <p:attrName>style.visibility</p:attrName>
                        </p:attrNameLst>
                      </p:cBhvr>
                      <p:to>
                        <p:strVal val="visible"/>
                      </p:to>
                    </p:set>
                    <p:animEffect transition="in" filter="fade">
                      <p:cBhvr>
                        <p:cTn dur="500"/>
                        <p:tgtEl>
                          <p:spTgt spid="364"/>
                        </p:tgtEl>
                      </p:cBhvr>
                    </p:animEffect>
                    <p:anim calcmode="lin" valueType="num">
                      <p:cBhvr>
                        <p:cTn dur="500" fill="hold"/>
                        <p:tgtEl>
                          <p:spTgt spid="364"/>
                        </p:tgtEl>
                        <p:attrNameLst>
                          <p:attrName>ppt_x</p:attrName>
                        </p:attrNameLst>
                      </p:cBhvr>
                      <p:tavLst>
                        <p:tav tm="0">
                          <p:val>
                            <p:strVal val="#ppt_x"/>
                          </p:val>
                        </p:tav>
                        <p:tav tm="100000">
                          <p:val>
                            <p:strVal val="#ppt_x"/>
                          </p:val>
                        </p:tav>
                      </p:tavLst>
                    </p:anim>
                    <p:anim calcmode="lin" valueType="num">
                      <p:cBhvr>
                        <p:cTn dur="500" fill="hold"/>
                        <p:tgtEl>
                          <p:spTgt spid="36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32_Calendar">
    <p:spTree>
      <p:nvGrpSpPr>
        <p:cNvPr id="1" name=""/>
        <p:cNvGrpSpPr/>
        <p:nvPr/>
      </p:nvGrpSpPr>
      <p:grpSpPr>
        <a:xfrm>
          <a:off x="0" y="0"/>
          <a:ext cx="0" cy="0"/>
        </a:xfrm>
      </p:grpSpPr>
      <p:sp>
        <p:nvSpPr>
          <p:cNvPr id="353" name="Text Placeholder 352"/>
          <p:cNvSpPr>
            <a:spLocks noGrp="1" noChangeAspect="1"/>
          </p:cNvSpPr>
          <p:nvPr>
            <p:ph type="body" sz="quarter" idx="199"/>
          </p:nvPr>
        </p:nvSpPr>
        <p:spPr>
          <a:xfrm>
            <a:off x="7581170" y="4880711"/>
            <a:ext cx="1080000" cy="1080000"/>
          </a:xfrm>
          <a:custGeom>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noFill/>
          <a:ln w="38100">
            <a:solidFill>
              <a:schemeClr val="accent1">
                <a:shade val="50000"/>
              </a:schemeClr>
            </a:solid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51" name="Shape 41"/>
          <p:cNvSpPr>
            <a:spLocks noGrp="1"/>
          </p:cNvSpPr>
          <p:nvPr>
            <p:ph type="body" sz="quarter" idx="200" hasCustomPrompt="1"/>
          </p:nvPr>
        </p:nvSpPr>
        <p:spPr>
          <a:xfrm>
            <a:off x="14257468" y="7374612"/>
            <a:ext cx="8106831" cy="3577448"/>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52" name="Текст 7"/>
          <p:cNvSpPr>
            <a:spLocks noGrp="1"/>
          </p:cNvSpPr>
          <p:nvPr>
            <p:ph type="body" sz="quarter" idx="139" hasCustomPrompt="1"/>
          </p:nvPr>
        </p:nvSpPr>
        <p:spPr>
          <a:xfrm>
            <a:off x="14257468" y="1631699"/>
            <a:ext cx="8106831" cy="1326642"/>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grpSp>
        <p:nvGrpSpPr>
          <p:cNvPr id="53" name="Group 52"/>
          <p:cNvGrpSpPr>
            <a:grpSpLocks noChangeAspect="1"/>
          </p:cNvGrpSpPr>
          <p:nvPr userDrawn="1"/>
        </p:nvGrpSpPr>
        <p:grpSpPr>
          <a:xfrm>
            <a:off x="14261822" y="11443936"/>
            <a:ext cx="624000" cy="623904"/>
            <a:chOff x="3238499" y="8277225"/>
            <a:chExt cx="666750" cy="666750"/>
          </a:xfrm>
        </p:grpSpPr>
        <p:sp>
          <p:nvSpPr>
            <p:cNvPr id="54" name="Oval 53"/>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55"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56" name="Заголовок 2"/>
          <p:cNvSpPr>
            <a:spLocks noGrp="1"/>
          </p:cNvSpPr>
          <p:nvPr>
            <p:ph type="title" hasCustomPrompt="1"/>
          </p:nvPr>
        </p:nvSpPr>
        <p:spPr>
          <a:xfrm>
            <a:off x="14257468" y="3098392"/>
            <a:ext cx="8106831" cy="3929273"/>
          </a:xfrm>
          <a:effectLst/>
        </p:spPr>
        <p:txBody>
          <a:bodyPr tIns="216000" bIns="0" anchor="b" anchorCtr="0"/>
          <a:lstStyle>
            <a:lvl1pPr algn="l">
              <a:lnSpc>
                <a:spcPct val="100000"/>
              </a:lnSpc>
              <a:defRPr sz="13300" b="1" kern="3000" spc="-300" baseline="0">
                <a:gradFill>
                  <a:gsLst>
                    <a:gs pos="0">
                      <a:schemeClr val="accent3">
                        <a:lumMod val="60000"/>
                        <a:lumOff val="40000"/>
                      </a:schemeClr>
                    </a:gs>
                    <a:gs pos="100000">
                      <a:schemeClr val="accent3">
                        <a:lumMod val="75000"/>
                      </a:schemeClr>
                    </a:gs>
                  </a:gsLst>
                  <a:lin ang="0" scaled="0"/>
                </a:gradFill>
              </a:defRPr>
            </a:lvl1pPr>
          </a:lstStyle>
          <a:p>
            <a:r>
              <a:rPr lang="en-US"/>
              <a:t>H1 Title</a:t>
            </a:r>
          </a:p>
        </p:txBody>
      </p:sp>
      <p:sp>
        <p:nvSpPr>
          <p:cNvPr id="263" name="Текст 7"/>
          <p:cNvSpPr>
            <a:spLocks noGrp="1"/>
          </p:cNvSpPr>
          <p:nvPr>
            <p:ph type="body" sz="quarter" idx="151" hasCustomPrompt="1"/>
          </p:nvPr>
        </p:nvSpPr>
        <p:spPr>
          <a:xfrm>
            <a:off x="4059405" y="2870656"/>
            <a:ext cx="794653" cy="298259"/>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DAY</a:t>
            </a:r>
          </a:p>
        </p:txBody>
      </p:sp>
      <p:sp>
        <p:nvSpPr>
          <p:cNvPr id="264" name="Текст 7"/>
          <p:cNvSpPr>
            <a:spLocks noGrp="1"/>
          </p:cNvSpPr>
          <p:nvPr>
            <p:ph type="body" sz="quarter" idx="192" hasCustomPrompt="1"/>
          </p:nvPr>
        </p:nvSpPr>
        <p:spPr>
          <a:xfrm>
            <a:off x="5281327" y="2870656"/>
            <a:ext cx="794653" cy="298259"/>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DAY</a:t>
            </a:r>
          </a:p>
        </p:txBody>
      </p:sp>
      <p:sp>
        <p:nvSpPr>
          <p:cNvPr id="265" name="Текст 7"/>
          <p:cNvSpPr>
            <a:spLocks noGrp="1"/>
          </p:cNvSpPr>
          <p:nvPr>
            <p:ph type="body" sz="quarter" idx="193" hasCustomPrompt="1"/>
          </p:nvPr>
        </p:nvSpPr>
        <p:spPr>
          <a:xfrm>
            <a:off x="6503249" y="2889472"/>
            <a:ext cx="794652" cy="296035"/>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DAY</a:t>
            </a:r>
          </a:p>
        </p:txBody>
      </p:sp>
      <p:sp>
        <p:nvSpPr>
          <p:cNvPr id="266" name="Текст 7"/>
          <p:cNvSpPr>
            <a:spLocks noGrp="1"/>
          </p:cNvSpPr>
          <p:nvPr>
            <p:ph type="body" sz="quarter" idx="194" hasCustomPrompt="1"/>
          </p:nvPr>
        </p:nvSpPr>
        <p:spPr>
          <a:xfrm>
            <a:off x="7725170" y="2892628"/>
            <a:ext cx="794653" cy="298259"/>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DAY</a:t>
            </a:r>
          </a:p>
        </p:txBody>
      </p:sp>
      <p:sp>
        <p:nvSpPr>
          <p:cNvPr id="267" name="Текст 7"/>
          <p:cNvSpPr>
            <a:spLocks noGrp="1"/>
          </p:cNvSpPr>
          <p:nvPr>
            <p:ph type="body" sz="quarter" idx="195" hasCustomPrompt="1"/>
          </p:nvPr>
        </p:nvSpPr>
        <p:spPr>
          <a:xfrm>
            <a:off x="8947092" y="2892628"/>
            <a:ext cx="794653" cy="298259"/>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DAY</a:t>
            </a:r>
          </a:p>
        </p:txBody>
      </p:sp>
      <p:sp>
        <p:nvSpPr>
          <p:cNvPr id="268" name="Текст 7"/>
          <p:cNvSpPr>
            <a:spLocks noGrp="1"/>
          </p:cNvSpPr>
          <p:nvPr>
            <p:ph type="body" sz="quarter" idx="196" hasCustomPrompt="1"/>
          </p:nvPr>
        </p:nvSpPr>
        <p:spPr>
          <a:xfrm>
            <a:off x="10169014" y="2870656"/>
            <a:ext cx="794653" cy="298259"/>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DAY</a:t>
            </a:r>
          </a:p>
        </p:txBody>
      </p:sp>
      <p:sp>
        <p:nvSpPr>
          <p:cNvPr id="269" name="Текст 7"/>
          <p:cNvSpPr>
            <a:spLocks noGrp="1"/>
          </p:cNvSpPr>
          <p:nvPr>
            <p:ph type="body" sz="quarter" idx="197" hasCustomPrompt="1"/>
          </p:nvPr>
        </p:nvSpPr>
        <p:spPr>
          <a:xfrm>
            <a:off x="11390937" y="2870656"/>
            <a:ext cx="794653" cy="298259"/>
          </a:xfrm>
        </p:spPr>
        <p:txBody>
          <a:bodyPr tIns="0" anchor="ctr">
            <a:noAutofit/>
          </a:bodyPr>
          <a:lstStyle>
            <a:lvl1pPr algn="ctr">
              <a:lnSpc>
                <a:spcPct val="15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DAY</a:t>
            </a:r>
          </a:p>
        </p:txBody>
      </p:sp>
      <p:sp>
        <p:nvSpPr>
          <p:cNvPr id="270" name="Shape 17"/>
          <p:cNvSpPr>
            <a:spLocks noGrp="1"/>
          </p:cNvSpPr>
          <p:nvPr>
            <p:ph type="body" sz="quarter" idx="287" hasCustomPrompt="1"/>
          </p:nvPr>
        </p:nvSpPr>
        <p:spPr>
          <a:xfrm>
            <a:off x="4059404" y="3568004"/>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71" name="Shape 17"/>
          <p:cNvSpPr>
            <a:spLocks noGrp="1"/>
          </p:cNvSpPr>
          <p:nvPr>
            <p:ph type="body" sz="quarter" idx="288" hasCustomPrompt="1"/>
          </p:nvPr>
        </p:nvSpPr>
        <p:spPr>
          <a:xfrm>
            <a:off x="5281326" y="3568004"/>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72" name="Shape 17"/>
          <p:cNvSpPr>
            <a:spLocks noGrp="1"/>
          </p:cNvSpPr>
          <p:nvPr>
            <p:ph type="body" sz="quarter" idx="289" hasCustomPrompt="1"/>
          </p:nvPr>
        </p:nvSpPr>
        <p:spPr>
          <a:xfrm>
            <a:off x="6503248" y="3568004"/>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73" name="Shape 17"/>
          <p:cNvSpPr>
            <a:spLocks noGrp="1"/>
          </p:cNvSpPr>
          <p:nvPr>
            <p:ph type="body" sz="quarter" idx="290" hasCustomPrompt="1"/>
          </p:nvPr>
        </p:nvSpPr>
        <p:spPr>
          <a:xfrm>
            <a:off x="7725170" y="3568004"/>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74" name="Shape 17"/>
          <p:cNvSpPr>
            <a:spLocks noGrp="1"/>
          </p:cNvSpPr>
          <p:nvPr>
            <p:ph type="body" sz="quarter" idx="291" hasCustomPrompt="1"/>
          </p:nvPr>
        </p:nvSpPr>
        <p:spPr>
          <a:xfrm>
            <a:off x="8947092" y="3568004"/>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75" name="Shape 17"/>
          <p:cNvSpPr>
            <a:spLocks noGrp="1"/>
          </p:cNvSpPr>
          <p:nvPr>
            <p:ph type="body" sz="quarter" idx="292" hasCustomPrompt="1"/>
          </p:nvPr>
        </p:nvSpPr>
        <p:spPr>
          <a:xfrm>
            <a:off x="10169014" y="3568004"/>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ru-RU"/>
              <a:t>00</a:t>
            </a:r>
            <a:endParaRPr lang="nl-NL"/>
          </a:p>
        </p:txBody>
      </p:sp>
      <p:sp>
        <p:nvSpPr>
          <p:cNvPr id="276" name="Shape 17"/>
          <p:cNvSpPr>
            <a:spLocks noGrp="1"/>
          </p:cNvSpPr>
          <p:nvPr>
            <p:ph type="body" sz="quarter" idx="293" hasCustomPrompt="1"/>
          </p:nvPr>
        </p:nvSpPr>
        <p:spPr>
          <a:xfrm>
            <a:off x="11390936" y="3568004"/>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ru-RU"/>
              <a:t>00</a:t>
            </a:r>
            <a:endParaRPr lang="nl-NL"/>
          </a:p>
        </p:txBody>
      </p:sp>
      <p:sp>
        <p:nvSpPr>
          <p:cNvPr id="277" name="Shape 17"/>
          <p:cNvSpPr>
            <a:spLocks noGrp="1"/>
          </p:cNvSpPr>
          <p:nvPr>
            <p:ph type="body" sz="quarter" idx="294" hasCustomPrompt="1"/>
          </p:nvPr>
        </p:nvSpPr>
        <p:spPr>
          <a:xfrm>
            <a:off x="4059404" y="4996136"/>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78" name="Shape 17"/>
          <p:cNvSpPr>
            <a:spLocks noGrp="1"/>
          </p:cNvSpPr>
          <p:nvPr>
            <p:ph type="body" sz="quarter" idx="295" hasCustomPrompt="1"/>
          </p:nvPr>
        </p:nvSpPr>
        <p:spPr>
          <a:xfrm>
            <a:off x="5281326" y="4996136"/>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79" name="Shape 17"/>
          <p:cNvSpPr>
            <a:spLocks noGrp="1"/>
          </p:cNvSpPr>
          <p:nvPr>
            <p:ph type="body" sz="quarter" idx="296" hasCustomPrompt="1"/>
          </p:nvPr>
        </p:nvSpPr>
        <p:spPr>
          <a:xfrm>
            <a:off x="6503248" y="4996136"/>
            <a:ext cx="792000" cy="792000"/>
          </a:xfrm>
          <a:prstGeom prst="rect">
            <a:avLst/>
          </a:prstGeom>
          <a:noFill/>
          <a:effectLst/>
        </p:spPr>
        <p:txBody>
          <a:bodyPr wrap="square" lIns="0" tIns="0" rIns="0" bIns="0" anchor="ctr" anchorCtr="0">
            <a:normAutofit/>
          </a:bodyPr>
          <a:lstStyle>
            <a:lvl1pPr marL="0" marR="0" indent="0" algn="ctr" defTabSz="1828377" rtl="0" eaLnBrk="1" fontAlgn="auto" latinLnBrk="0" hangingPunct="1">
              <a:lnSpc>
                <a:spcPct val="100000"/>
              </a:lnSpc>
              <a:spcBef>
                <a:spcPct val="0"/>
              </a:spcBef>
              <a:spcAft>
                <a:spcPct val="0"/>
              </a:spcAft>
              <a:buClrTx/>
              <a:buSzTx/>
              <a:buFontTx/>
              <a:buNone/>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80" name="Shape 17"/>
          <p:cNvSpPr>
            <a:spLocks noGrp="1"/>
          </p:cNvSpPr>
          <p:nvPr>
            <p:ph type="body" sz="quarter" idx="297" hasCustomPrompt="1"/>
          </p:nvPr>
        </p:nvSpPr>
        <p:spPr>
          <a:xfrm>
            <a:off x="7725170" y="4996136"/>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81" name="Shape 17"/>
          <p:cNvSpPr>
            <a:spLocks noGrp="1"/>
          </p:cNvSpPr>
          <p:nvPr>
            <p:ph type="body" sz="quarter" idx="298" hasCustomPrompt="1"/>
          </p:nvPr>
        </p:nvSpPr>
        <p:spPr>
          <a:xfrm>
            <a:off x="8947092" y="4996136"/>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82" name="Shape 17"/>
          <p:cNvSpPr>
            <a:spLocks noGrp="1"/>
          </p:cNvSpPr>
          <p:nvPr>
            <p:ph type="body" sz="quarter" idx="299" hasCustomPrompt="1"/>
          </p:nvPr>
        </p:nvSpPr>
        <p:spPr>
          <a:xfrm>
            <a:off x="10169014" y="4996136"/>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ru-RU"/>
              <a:t>00</a:t>
            </a:r>
            <a:endParaRPr lang="nl-NL"/>
          </a:p>
        </p:txBody>
      </p:sp>
      <p:sp>
        <p:nvSpPr>
          <p:cNvPr id="283" name="Shape 17"/>
          <p:cNvSpPr>
            <a:spLocks noGrp="1"/>
          </p:cNvSpPr>
          <p:nvPr>
            <p:ph type="body" sz="quarter" idx="300" hasCustomPrompt="1"/>
          </p:nvPr>
        </p:nvSpPr>
        <p:spPr>
          <a:xfrm>
            <a:off x="11390936" y="4996136"/>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ru-RU"/>
              <a:t>00</a:t>
            </a:r>
            <a:endParaRPr lang="nl-NL"/>
          </a:p>
        </p:txBody>
      </p:sp>
      <p:sp>
        <p:nvSpPr>
          <p:cNvPr id="284" name="Shape 17"/>
          <p:cNvSpPr>
            <a:spLocks noGrp="1"/>
          </p:cNvSpPr>
          <p:nvPr>
            <p:ph type="body" sz="quarter" idx="301" hasCustomPrompt="1"/>
          </p:nvPr>
        </p:nvSpPr>
        <p:spPr>
          <a:xfrm>
            <a:off x="4059404" y="6424268"/>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85" name="Shape 17"/>
          <p:cNvSpPr>
            <a:spLocks noGrp="1"/>
          </p:cNvSpPr>
          <p:nvPr>
            <p:ph type="body" sz="quarter" idx="302" hasCustomPrompt="1"/>
          </p:nvPr>
        </p:nvSpPr>
        <p:spPr>
          <a:xfrm>
            <a:off x="5281326" y="6424268"/>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86" name="Shape 17"/>
          <p:cNvSpPr>
            <a:spLocks noGrp="1"/>
          </p:cNvSpPr>
          <p:nvPr>
            <p:ph type="body" sz="quarter" idx="303" hasCustomPrompt="1"/>
          </p:nvPr>
        </p:nvSpPr>
        <p:spPr>
          <a:xfrm>
            <a:off x="6503248" y="6424268"/>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87" name="Shape 17"/>
          <p:cNvSpPr>
            <a:spLocks noGrp="1"/>
          </p:cNvSpPr>
          <p:nvPr>
            <p:ph type="body" sz="quarter" idx="304" hasCustomPrompt="1"/>
          </p:nvPr>
        </p:nvSpPr>
        <p:spPr>
          <a:xfrm>
            <a:off x="7725170" y="6424268"/>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88" name="Shape 17"/>
          <p:cNvSpPr>
            <a:spLocks noGrp="1"/>
          </p:cNvSpPr>
          <p:nvPr>
            <p:ph type="body" sz="quarter" idx="305" hasCustomPrompt="1"/>
          </p:nvPr>
        </p:nvSpPr>
        <p:spPr>
          <a:xfrm>
            <a:off x="8947092" y="6424268"/>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289" name="Shape 17"/>
          <p:cNvSpPr>
            <a:spLocks noGrp="1"/>
          </p:cNvSpPr>
          <p:nvPr>
            <p:ph type="body" sz="quarter" idx="306" hasCustomPrompt="1"/>
          </p:nvPr>
        </p:nvSpPr>
        <p:spPr>
          <a:xfrm>
            <a:off x="10169014" y="6424268"/>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ru-RU"/>
              <a:t>00</a:t>
            </a:r>
            <a:endParaRPr lang="nl-NL"/>
          </a:p>
        </p:txBody>
      </p:sp>
      <p:sp>
        <p:nvSpPr>
          <p:cNvPr id="290" name="Shape 17"/>
          <p:cNvSpPr>
            <a:spLocks noGrp="1"/>
          </p:cNvSpPr>
          <p:nvPr>
            <p:ph type="body" sz="quarter" idx="307" hasCustomPrompt="1"/>
          </p:nvPr>
        </p:nvSpPr>
        <p:spPr>
          <a:xfrm>
            <a:off x="11390936" y="6424268"/>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ru-RU"/>
              <a:t>00</a:t>
            </a:r>
            <a:endParaRPr lang="nl-NL"/>
          </a:p>
        </p:txBody>
      </p:sp>
      <p:sp>
        <p:nvSpPr>
          <p:cNvPr id="292" name="Shape 17"/>
          <p:cNvSpPr>
            <a:spLocks noGrp="1"/>
          </p:cNvSpPr>
          <p:nvPr>
            <p:ph type="body" sz="quarter" idx="308" hasCustomPrompt="1"/>
          </p:nvPr>
        </p:nvSpPr>
        <p:spPr>
          <a:xfrm>
            <a:off x="4059404" y="7852400"/>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29" name="Shape 17"/>
          <p:cNvSpPr>
            <a:spLocks noGrp="1"/>
          </p:cNvSpPr>
          <p:nvPr>
            <p:ph type="body" sz="quarter" idx="309" hasCustomPrompt="1"/>
          </p:nvPr>
        </p:nvSpPr>
        <p:spPr>
          <a:xfrm>
            <a:off x="5281326" y="7852400"/>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30" name="Shape 17"/>
          <p:cNvSpPr>
            <a:spLocks noGrp="1"/>
          </p:cNvSpPr>
          <p:nvPr>
            <p:ph type="body" sz="quarter" idx="310" hasCustomPrompt="1"/>
          </p:nvPr>
        </p:nvSpPr>
        <p:spPr>
          <a:xfrm>
            <a:off x="6503248" y="7852400"/>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31" name="Shape 17"/>
          <p:cNvSpPr>
            <a:spLocks noGrp="1"/>
          </p:cNvSpPr>
          <p:nvPr>
            <p:ph type="body" sz="quarter" idx="311" hasCustomPrompt="1"/>
          </p:nvPr>
        </p:nvSpPr>
        <p:spPr>
          <a:xfrm>
            <a:off x="7725170" y="7852400"/>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32" name="Shape 17"/>
          <p:cNvSpPr>
            <a:spLocks noGrp="1"/>
          </p:cNvSpPr>
          <p:nvPr>
            <p:ph type="body" sz="quarter" idx="312" hasCustomPrompt="1"/>
          </p:nvPr>
        </p:nvSpPr>
        <p:spPr>
          <a:xfrm>
            <a:off x="8947092" y="7852400"/>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33" name="Shape 17"/>
          <p:cNvSpPr>
            <a:spLocks noGrp="1"/>
          </p:cNvSpPr>
          <p:nvPr>
            <p:ph type="body" sz="quarter" idx="313" hasCustomPrompt="1"/>
          </p:nvPr>
        </p:nvSpPr>
        <p:spPr>
          <a:xfrm>
            <a:off x="10169014" y="7852400"/>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ru-RU"/>
              <a:t>00</a:t>
            </a:r>
            <a:endParaRPr lang="nl-NL"/>
          </a:p>
        </p:txBody>
      </p:sp>
      <p:sp>
        <p:nvSpPr>
          <p:cNvPr id="334" name="Shape 17"/>
          <p:cNvSpPr>
            <a:spLocks noGrp="1"/>
          </p:cNvSpPr>
          <p:nvPr>
            <p:ph type="body" sz="quarter" idx="314" hasCustomPrompt="1"/>
          </p:nvPr>
        </p:nvSpPr>
        <p:spPr>
          <a:xfrm>
            <a:off x="11390936" y="7852400"/>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ru-RU"/>
              <a:t>00</a:t>
            </a:r>
            <a:endParaRPr lang="nl-NL"/>
          </a:p>
        </p:txBody>
      </p:sp>
      <p:sp>
        <p:nvSpPr>
          <p:cNvPr id="335" name="Shape 17"/>
          <p:cNvSpPr>
            <a:spLocks noGrp="1"/>
          </p:cNvSpPr>
          <p:nvPr>
            <p:ph type="body" sz="quarter" idx="315" hasCustomPrompt="1"/>
          </p:nvPr>
        </p:nvSpPr>
        <p:spPr>
          <a:xfrm>
            <a:off x="4059404" y="9280532"/>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36" name="Shape 17"/>
          <p:cNvSpPr>
            <a:spLocks noGrp="1"/>
          </p:cNvSpPr>
          <p:nvPr>
            <p:ph type="body" sz="quarter" idx="316" hasCustomPrompt="1"/>
          </p:nvPr>
        </p:nvSpPr>
        <p:spPr>
          <a:xfrm>
            <a:off x="5281326" y="9280532"/>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37" name="Shape 17"/>
          <p:cNvSpPr>
            <a:spLocks noGrp="1"/>
          </p:cNvSpPr>
          <p:nvPr>
            <p:ph type="body" sz="quarter" idx="317" hasCustomPrompt="1"/>
          </p:nvPr>
        </p:nvSpPr>
        <p:spPr>
          <a:xfrm>
            <a:off x="6503248" y="9280532"/>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38" name="Shape 17"/>
          <p:cNvSpPr>
            <a:spLocks noGrp="1"/>
          </p:cNvSpPr>
          <p:nvPr>
            <p:ph type="body" sz="quarter" idx="318" hasCustomPrompt="1"/>
          </p:nvPr>
        </p:nvSpPr>
        <p:spPr>
          <a:xfrm>
            <a:off x="7725170" y="9280532"/>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39" name="Shape 17"/>
          <p:cNvSpPr>
            <a:spLocks noGrp="1"/>
          </p:cNvSpPr>
          <p:nvPr>
            <p:ph type="body" sz="quarter" idx="319" hasCustomPrompt="1"/>
          </p:nvPr>
        </p:nvSpPr>
        <p:spPr>
          <a:xfrm>
            <a:off x="8947092" y="9280532"/>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40" name="Shape 17"/>
          <p:cNvSpPr>
            <a:spLocks noGrp="1"/>
          </p:cNvSpPr>
          <p:nvPr>
            <p:ph type="body" sz="quarter" idx="320" hasCustomPrompt="1"/>
          </p:nvPr>
        </p:nvSpPr>
        <p:spPr>
          <a:xfrm>
            <a:off x="10169014" y="9280532"/>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ru-RU"/>
              <a:t>00</a:t>
            </a:r>
            <a:endParaRPr lang="nl-NL"/>
          </a:p>
        </p:txBody>
      </p:sp>
      <p:sp>
        <p:nvSpPr>
          <p:cNvPr id="341" name="Shape 17"/>
          <p:cNvSpPr>
            <a:spLocks noGrp="1"/>
          </p:cNvSpPr>
          <p:nvPr>
            <p:ph type="body" sz="quarter" idx="321" hasCustomPrompt="1"/>
          </p:nvPr>
        </p:nvSpPr>
        <p:spPr>
          <a:xfrm>
            <a:off x="11390936" y="9280532"/>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ru-RU"/>
              <a:t>00</a:t>
            </a:r>
            <a:endParaRPr lang="nl-NL"/>
          </a:p>
        </p:txBody>
      </p:sp>
      <p:sp>
        <p:nvSpPr>
          <p:cNvPr id="342" name="Shape 17"/>
          <p:cNvSpPr>
            <a:spLocks noGrp="1"/>
          </p:cNvSpPr>
          <p:nvPr>
            <p:ph type="body" sz="quarter" idx="322" hasCustomPrompt="1"/>
          </p:nvPr>
        </p:nvSpPr>
        <p:spPr>
          <a:xfrm>
            <a:off x="4064319" y="10738161"/>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43" name="Shape 17"/>
          <p:cNvSpPr>
            <a:spLocks noGrp="1"/>
          </p:cNvSpPr>
          <p:nvPr>
            <p:ph type="body" sz="quarter" idx="323" hasCustomPrompt="1"/>
          </p:nvPr>
        </p:nvSpPr>
        <p:spPr>
          <a:xfrm>
            <a:off x="5286241" y="10738161"/>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44" name="Shape 17"/>
          <p:cNvSpPr>
            <a:spLocks noGrp="1"/>
          </p:cNvSpPr>
          <p:nvPr>
            <p:ph type="body" sz="quarter" idx="324" hasCustomPrompt="1"/>
          </p:nvPr>
        </p:nvSpPr>
        <p:spPr>
          <a:xfrm>
            <a:off x="6508163" y="10738161"/>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45" name="Shape 17"/>
          <p:cNvSpPr>
            <a:spLocks noGrp="1"/>
          </p:cNvSpPr>
          <p:nvPr>
            <p:ph type="body" sz="quarter" idx="325" hasCustomPrompt="1"/>
          </p:nvPr>
        </p:nvSpPr>
        <p:spPr>
          <a:xfrm>
            <a:off x="7730085" y="10738161"/>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46" name="Shape 17"/>
          <p:cNvSpPr>
            <a:spLocks noGrp="1"/>
          </p:cNvSpPr>
          <p:nvPr>
            <p:ph type="body" sz="quarter" idx="326" hasCustomPrompt="1"/>
          </p:nvPr>
        </p:nvSpPr>
        <p:spPr>
          <a:xfrm>
            <a:off x="8952007" y="10738161"/>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00</a:t>
            </a:r>
            <a:endParaRPr lang="nl-NL"/>
          </a:p>
        </p:txBody>
      </p:sp>
      <p:sp>
        <p:nvSpPr>
          <p:cNvPr id="347" name="Shape 17"/>
          <p:cNvSpPr>
            <a:spLocks noGrp="1"/>
          </p:cNvSpPr>
          <p:nvPr>
            <p:ph type="body" sz="quarter" idx="327" hasCustomPrompt="1"/>
          </p:nvPr>
        </p:nvSpPr>
        <p:spPr>
          <a:xfrm>
            <a:off x="10173929" y="10738161"/>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ru-RU"/>
              <a:t>00</a:t>
            </a:r>
            <a:endParaRPr lang="nl-NL"/>
          </a:p>
        </p:txBody>
      </p:sp>
      <p:sp>
        <p:nvSpPr>
          <p:cNvPr id="348" name="Shape 17"/>
          <p:cNvSpPr>
            <a:spLocks noGrp="1"/>
          </p:cNvSpPr>
          <p:nvPr>
            <p:ph type="body" sz="quarter" idx="328" hasCustomPrompt="1"/>
          </p:nvPr>
        </p:nvSpPr>
        <p:spPr>
          <a:xfrm>
            <a:off x="11395851" y="10738161"/>
            <a:ext cx="792000" cy="792000"/>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accent2">
                    <a:lumMod val="50000"/>
                  </a:schemeClr>
                </a:solidFill>
                <a:latin typeface="+mj-lt"/>
                <a:ea typeface="Work Sans" charset="0"/>
                <a:cs typeface="Work Sans" charset="0"/>
                <a:sym typeface="Work Sans"/>
              </a:defRPr>
            </a:lvl1pPr>
          </a:lstStyle>
          <a:p>
            <a:r>
              <a:rPr lang="ru-RU"/>
              <a:t>00</a:t>
            </a:r>
            <a:endParaRPr lang="nl-NL"/>
          </a:p>
        </p:txBody>
      </p:sp>
      <p:sp>
        <p:nvSpPr>
          <p:cNvPr id="350" name="Shape 17"/>
          <p:cNvSpPr>
            <a:spLocks noGrp="1"/>
          </p:cNvSpPr>
          <p:nvPr>
            <p:ph type="body" sz="quarter" idx="158" hasCustomPrompt="1"/>
          </p:nvPr>
        </p:nvSpPr>
        <p:spPr>
          <a:xfrm>
            <a:off x="4059404" y="1631701"/>
            <a:ext cx="8128447" cy="501900"/>
          </a:xfrm>
          <a:prstGeom prst="rect">
            <a:avLst/>
          </a:prstGeom>
          <a:noFill/>
          <a:effectLst/>
        </p:spPr>
        <p:txBody>
          <a:bodyPr wrap="square" lIns="0" tIns="0" rIns="0" bIns="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Month</a:t>
            </a:r>
          </a:p>
        </p:txBody>
      </p:sp>
      <p:sp>
        <p:nvSpPr>
          <p:cNvPr id="59"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406535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fade">
                                      <p:cBhvr>
                                        <p:cTn id="7" dur="1000"/>
                                        <p:tgtEl>
                                          <p:spTgt spid="52">
                                            <p:txEl>
                                              <p:pRg st="0" end="0"/>
                                            </p:txEl>
                                          </p:spTgt>
                                        </p:tgtEl>
                                      </p:cBhvr>
                                    </p:animEffect>
                                    <p:anim calcmode="lin" valueType="num">
                                      <p:cBhvr>
                                        <p:cTn id="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1">
                                            <p:txEl>
                                              <p:pRg st="0" end="0"/>
                                            </p:txEl>
                                          </p:spTgt>
                                        </p:tgtEl>
                                        <p:attrNameLst>
                                          <p:attrName>style.visibility</p:attrName>
                                        </p:attrNameLst>
                                      </p:cBhvr>
                                      <p:to>
                                        <p:strVal val="visible"/>
                                      </p:to>
                                    </p:set>
                                    <p:animEffect transition="in" filter="fade">
                                      <p:cBhvr>
                                        <p:cTn id="12" dur="1000"/>
                                        <p:tgtEl>
                                          <p:spTgt spid="51">
                                            <p:txEl>
                                              <p:pRg st="0" end="0"/>
                                            </p:txEl>
                                          </p:spTgt>
                                        </p:tgtEl>
                                      </p:cBhvr>
                                    </p:animEffect>
                                    <p:anim calcmode="lin" valueType="num">
                                      <p:cBhvr>
                                        <p:cTn id="13"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1000" fill="hold"/>
                                        <p:tgtEl>
                                          <p:spTgt spid="53"/>
                                        </p:tgtEl>
                                        <p:attrNameLst>
                                          <p:attrName>ppt_x</p:attrName>
                                        </p:attrNameLst>
                                      </p:cBhvr>
                                      <p:tavLst>
                                        <p:tav tm="0">
                                          <p:val>
                                            <p:strVal val="#ppt_x"/>
                                          </p:val>
                                        </p:tav>
                                        <p:tav tm="100000">
                                          <p:val>
                                            <p:strVal val="#ppt_x"/>
                                          </p:val>
                                        </p:tav>
                                      </p:tavLst>
                                    </p:anim>
                                    <p:anim calcmode="lin" valueType="num">
                                      <p:cBhvr additive="base">
                                        <p:cTn id="18" dur="1000" fill="hold"/>
                                        <p:tgtEl>
                                          <p:spTgt spid="53"/>
                                        </p:tgtEl>
                                        <p:attrNameLst>
                                          <p:attrName>ppt_y</p:attrName>
                                        </p:attrNameLst>
                                      </p:cBhvr>
                                      <p:tavLst>
                                        <p:tav tm="0">
                                          <p:val>
                                            <p:strVal val="1+#ppt_h/2"/>
                                          </p:val>
                                        </p:tav>
                                        <p:tav tm="100000">
                                          <p:val>
                                            <p:strVal val="#ppt_y"/>
                                          </p:val>
                                        </p:tav>
                                      </p:tavLst>
                                    </p:anim>
                                  </p:childTnLst>
                                </p:cTn>
                              </p:par>
                              <p:par>
                                <p:cTn id="19" presetID="2" presetClass="entr" presetSubtype="4" decel="80000" fill="hold" grpId="0" nodeType="withEffect">
                                  <p:stCondLst>
                                    <p:cond delay="0"/>
                                  </p:stCondLst>
                                  <p:iterate type="lt">
                                    <p:tmPct val="5000"/>
                                  </p:iterate>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700" fill="hold"/>
                                        <p:tgtEl>
                                          <p:spTgt spid="56"/>
                                        </p:tgtEl>
                                        <p:attrNameLst>
                                          <p:attrName>ppt_x</p:attrName>
                                        </p:attrNameLst>
                                      </p:cBhvr>
                                      <p:tavLst>
                                        <p:tav tm="0">
                                          <p:val>
                                            <p:strVal val="#ppt_x"/>
                                          </p:val>
                                        </p:tav>
                                        <p:tav tm="100000">
                                          <p:val>
                                            <p:strVal val="#ppt_x"/>
                                          </p:val>
                                        </p:tav>
                                      </p:tavLst>
                                    </p:anim>
                                    <p:anim calcmode="lin" valueType="num">
                                      <p:cBhvr additive="base">
                                        <p:cTn id="22" dur="700" fill="hold"/>
                                        <p:tgtEl>
                                          <p:spTgt spid="56"/>
                                        </p:tgtEl>
                                        <p:attrNameLst>
                                          <p:attrName>ppt_y</p:attrName>
                                        </p:attrNameLst>
                                      </p:cBhvr>
                                      <p:tavLst>
                                        <p:tav tm="0">
                                          <p:val>
                                            <p:strVal val="1+#ppt_h/2"/>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63">
                                            <p:txEl>
                                              <p:pRg st="0" end="0"/>
                                            </p:txEl>
                                          </p:spTgt>
                                        </p:tgtEl>
                                        <p:attrNameLst>
                                          <p:attrName>style.visibility</p:attrName>
                                        </p:attrNameLst>
                                      </p:cBhvr>
                                      <p:to>
                                        <p:strVal val="visible"/>
                                      </p:to>
                                    </p:set>
                                    <p:animEffect transition="in" filter="fade">
                                      <p:cBhvr>
                                        <p:cTn id="25" dur="500"/>
                                        <p:tgtEl>
                                          <p:spTgt spid="263">
                                            <p:txEl>
                                              <p:pRg st="0" end="0"/>
                                            </p:txEl>
                                          </p:spTgt>
                                        </p:tgtEl>
                                      </p:cBhvr>
                                    </p:animEffect>
                                    <p:anim calcmode="lin" valueType="num">
                                      <p:cBhvr>
                                        <p:cTn id="26" dur="500" fill="hold"/>
                                        <p:tgtEl>
                                          <p:spTgt spid="263">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263">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64">
                                            <p:txEl>
                                              <p:pRg st="0" end="0"/>
                                            </p:txEl>
                                          </p:spTgt>
                                        </p:tgtEl>
                                        <p:attrNameLst>
                                          <p:attrName>style.visibility</p:attrName>
                                        </p:attrNameLst>
                                      </p:cBhvr>
                                      <p:to>
                                        <p:strVal val="visible"/>
                                      </p:to>
                                    </p:set>
                                    <p:animEffect transition="in" filter="fade">
                                      <p:cBhvr>
                                        <p:cTn id="30" dur="500"/>
                                        <p:tgtEl>
                                          <p:spTgt spid="264">
                                            <p:txEl>
                                              <p:pRg st="0" end="0"/>
                                            </p:txEl>
                                          </p:spTgt>
                                        </p:tgtEl>
                                      </p:cBhvr>
                                    </p:animEffect>
                                    <p:anim calcmode="lin" valueType="num">
                                      <p:cBhvr>
                                        <p:cTn id="31" dur="500" fill="hold"/>
                                        <p:tgtEl>
                                          <p:spTgt spid="264">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264">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65">
                                            <p:txEl>
                                              <p:pRg st="0" end="0"/>
                                            </p:txEl>
                                          </p:spTgt>
                                        </p:tgtEl>
                                        <p:attrNameLst>
                                          <p:attrName>style.visibility</p:attrName>
                                        </p:attrNameLst>
                                      </p:cBhvr>
                                      <p:to>
                                        <p:strVal val="visible"/>
                                      </p:to>
                                    </p:set>
                                    <p:animEffect transition="in" filter="fade">
                                      <p:cBhvr>
                                        <p:cTn id="35" dur="500"/>
                                        <p:tgtEl>
                                          <p:spTgt spid="265">
                                            <p:txEl>
                                              <p:pRg st="0" end="0"/>
                                            </p:txEl>
                                          </p:spTgt>
                                        </p:tgtEl>
                                      </p:cBhvr>
                                    </p:animEffect>
                                    <p:anim calcmode="lin" valueType="num">
                                      <p:cBhvr>
                                        <p:cTn id="36" dur="500" fill="hold"/>
                                        <p:tgtEl>
                                          <p:spTgt spid="265">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265">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66">
                                            <p:txEl>
                                              <p:pRg st="0" end="0"/>
                                            </p:txEl>
                                          </p:spTgt>
                                        </p:tgtEl>
                                        <p:attrNameLst>
                                          <p:attrName>style.visibility</p:attrName>
                                        </p:attrNameLst>
                                      </p:cBhvr>
                                      <p:to>
                                        <p:strVal val="visible"/>
                                      </p:to>
                                    </p:set>
                                    <p:animEffect transition="in" filter="fade">
                                      <p:cBhvr>
                                        <p:cTn id="40" dur="500"/>
                                        <p:tgtEl>
                                          <p:spTgt spid="266">
                                            <p:txEl>
                                              <p:pRg st="0" end="0"/>
                                            </p:txEl>
                                          </p:spTgt>
                                        </p:tgtEl>
                                      </p:cBhvr>
                                    </p:animEffect>
                                    <p:anim calcmode="lin" valueType="num">
                                      <p:cBhvr>
                                        <p:cTn id="41" dur="500" fill="hold"/>
                                        <p:tgtEl>
                                          <p:spTgt spid="266">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266">
                                            <p:txEl>
                                              <p:pRg st="0" end="0"/>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67">
                                            <p:txEl>
                                              <p:pRg st="0" end="0"/>
                                            </p:txEl>
                                          </p:spTgt>
                                        </p:tgtEl>
                                        <p:attrNameLst>
                                          <p:attrName>style.visibility</p:attrName>
                                        </p:attrNameLst>
                                      </p:cBhvr>
                                      <p:to>
                                        <p:strVal val="visible"/>
                                      </p:to>
                                    </p:set>
                                    <p:animEffect transition="in" filter="fade">
                                      <p:cBhvr>
                                        <p:cTn id="45" dur="500"/>
                                        <p:tgtEl>
                                          <p:spTgt spid="267">
                                            <p:txEl>
                                              <p:pRg st="0" end="0"/>
                                            </p:txEl>
                                          </p:spTgt>
                                        </p:tgtEl>
                                      </p:cBhvr>
                                    </p:animEffect>
                                    <p:anim calcmode="lin" valueType="num">
                                      <p:cBhvr>
                                        <p:cTn id="46" dur="500" fill="hold"/>
                                        <p:tgtEl>
                                          <p:spTgt spid="267">
                                            <p:txEl>
                                              <p:pRg st="0" end="0"/>
                                            </p:txEl>
                                          </p:spTgt>
                                        </p:tgtEl>
                                        <p:attrNameLst>
                                          <p:attrName>ppt_x</p:attrName>
                                        </p:attrNameLst>
                                      </p:cBhvr>
                                      <p:tavLst>
                                        <p:tav tm="0">
                                          <p:val>
                                            <p:strVal val="#ppt_x"/>
                                          </p:val>
                                        </p:tav>
                                        <p:tav tm="100000">
                                          <p:val>
                                            <p:strVal val="#ppt_x"/>
                                          </p:val>
                                        </p:tav>
                                      </p:tavLst>
                                    </p:anim>
                                    <p:anim calcmode="lin" valueType="num">
                                      <p:cBhvr>
                                        <p:cTn id="47" dur="500" fill="hold"/>
                                        <p:tgtEl>
                                          <p:spTgt spid="267">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8">
                                            <p:txEl>
                                              <p:pRg st="0" end="0"/>
                                            </p:txEl>
                                          </p:spTgt>
                                        </p:tgtEl>
                                        <p:attrNameLst>
                                          <p:attrName>style.visibility</p:attrName>
                                        </p:attrNameLst>
                                      </p:cBhvr>
                                      <p:to>
                                        <p:strVal val="visible"/>
                                      </p:to>
                                    </p:set>
                                    <p:animEffect transition="in" filter="fade">
                                      <p:cBhvr>
                                        <p:cTn id="50" dur="500"/>
                                        <p:tgtEl>
                                          <p:spTgt spid="268">
                                            <p:txEl>
                                              <p:pRg st="0" end="0"/>
                                            </p:txEl>
                                          </p:spTgt>
                                        </p:tgtEl>
                                      </p:cBhvr>
                                    </p:animEffect>
                                    <p:anim calcmode="lin" valueType="num">
                                      <p:cBhvr>
                                        <p:cTn id="5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268">
                                            <p:txEl>
                                              <p:pRg st="0" end="0"/>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69">
                                            <p:txEl>
                                              <p:pRg st="0" end="0"/>
                                            </p:txEl>
                                          </p:spTgt>
                                        </p:tgtEl>
                                        <p:attrNameLst>
                                          <p:attrName>style.visibility</p:attrName>
                                        </p:attrNameLst>
                                      </p:cBhvr>
                                      <p:to>
                                        <p:strVal val="visible"/>
                                      </p:to>
                                    </p:set>
                                    <p:animEffect transition="in" filter="fade">
                                      <p:cBhvr>
                                        <p:cTn id="55" dur="500"/>
                                        <p:tgtEl>
                                          <p:spTgt spid="269">
                                            <p:txEl>
                                              <p:pRg st="0" end="0"/>
                                            </p:txEl>
                                          </p:spTgt>
                                        </p:tgtEl>
                                      </p:cBhvr>
                                    </p:animEffect>
                                    <p:anim calcmode="lin" valueType="num">
                                      <p:cBhvr>
                                        <p:cTn id="56"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26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p">
        <p:tmplLst>
          <p:tmpl lvl="1">
            <p:tnLst>
              <p:par>
                <p:cTn presetID="42" presetClass="entr" presetSubtype="0"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fade">
                      <p:cBhvr>
                        <p:cTn dur="1000"/>
                        <p:tgtEl>
                          <p:spTgt spid="51"/>
                        </p:tgtEl>
                      </p:cBhvr>
                    </p:animEffect>
                    <p:anim calcmode="lin" valueType="num">
                      <p:cBhvr>
                        <p:cTn dur="1000" fill="hold"/>
                        <p:tgtEl>
                          <p:spTgt spid="51"/>
                        </p:tgtEl>
                        <p:attrNameLst>
                          <p:attrName>ppt_x</p:attrName>
                        </p:attrNameLst>
                      </p:cBhvr>
                      <p:tavLst>
                        <p:tav tm="0">
                          <p:val>
                            <p:strVal val="#ppt_x"/>
                          </p:val>
                        </p:tav>
                        <p:tav tm="100000">
                          <p:val>
                            <p:strVal val="#ppt_x"/>
                          </p:val>
                        </p:tav>
                      </p:tavLst>
                    </p:anim>
                    <p:anim calcmode="lin" valueType="num">
                      <p:cBhvr>
                        <p:cTn dur="1000" fill="hold"/>
                        <p:tgtEl>
                          <p:spTgt spid="51"/>
                        </p:tgtEl>
                        <p:attrNameLst>
                          <p:attrName>ppt_y</p:attrName>
                        </p:attrNameLst>
                      </p:cBhvr>
                      <p:tavLst>
                        <p:tav tm="0">
                          <p:val>
                            <p:strVal val="#ppt_y+.1"/>
                          </p:val>
                        </p:tav>
                        <p:tav tm="100000">
                          <p:val>
                            <p:strVal val="#ppt_y"/>
                          </p:val>
                        </p:tav>
                      </p:tavLst>
                    </p:anim>
                  </p:childTnLst>
                </p:cTn>
              </p:par>
            </p:tnLst>
          </p:tmpl>
        </p:tmplLst>
      </p:bldP>
      <p:bldP spid="52" grpId="0" build="p">
        <p:tmplLst>
          <p:tmpl lvl="1">
            <p:tnLst>
              <p:par>
                <p:cTn presetID="42"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1000"/>
                        <p:tgtEl>
                          <p:spTgt spid="52"/>
                        </p:tgtEl>
                      </p:cBhvr>
                    </p:animEffect>
                    <p:anim calcmode="lin" valueType="num">
                      <p:cBhvr>
                        <p:cTn dur="1000" fill="hold"/>
                        <p:tgtEl>
                          <p:spTgt spid="52"/>
                        </p:tgtEl>
                        <p:attrNameLst>
                          <p:attrName>ppt_x</p:attrName>
                        </p:attrNameLst>
                      </p:cBhvr>
                      <p:tavLst>
                        <p:tav tm="0">
                          <p:val>
                            <p:strVal val="#ppt_x"/>
                          </p:val>
                        </p:tav>
                        <p:tav tm="100000">
                          <p:val>
                            <p:strVal val="#ppt_x"/>
                          </p:val>
                        </p:tav>
                      </p:tavLst>
                    </p:anim>
                    <p:anim calcmode="lin" valueType="num">
                      <p:cBhvr>
                        <p:cTn dur="1000" fill="hold"/>
                        <p:tgtEl>
                          <p:spTgt spid="52"/>
                        </p:tgtEl>
                        <p:attrNameLst>
                          <p:attrName>ppt_y</p:attrName>
                        </p:attrNameLst>
                      </p:cBhvr>
                      <p:tavLst>
                        <p:tav tm="0">
                          <p:val>
                            <p:strVal val="#ppt_y+.1"/>
                          </p:val>
                        </p:tav>
                        <p:tav tm="100000">
                          <p:val>
                            <p:strVal val="#ppt_y"/>
                          </p:val>
                        </p:tav>
                      </p:tavLst>
                    </p:anim>
                  </p:childTnLst>
                </p:cTn>
              </p:par>
            </p:tnLst>
          </p:tmpl>
        </p:tmplLst>
      </p:bldP>
      <p:bldP spid="56" grpId="0"/>
      <p:bldP spid="263" grpId="0" build="p">
        <p:tmplLst>
          <p:tmpl lvl="1">
            <p:tnLst>
              <p:par>
                <p:cTn presetID="42" presetClass="entr" presetSubtype="0" fill="hold" nodeType="withEffect">
                  <p:stCondLst>
                    <p:cond delay="0"/>
                  </p:stCondLst>
                  <p:childTnLst>
                    <p:set>
                      <p:cBhvr>
                        <p:cTn dur="1" fill="hold">
                          <p:stCondLst>
                            <p:cond delay="0"/>
                          </p:stCondLst>
                        </p:cTn>
                        <p:tgtEl>
                          <p:spTgt spid="263"/>
                        </p:tgtEl>
                        <p:attrNameLst>
                          <p:attrName>style.visibility</p:attrName>
                        </p:attrNameLst>
                      </p:cBhvr>
                      <p:to>
                        <p:strVal val="visible"/>
                      </p:to>
                    </p:set>
                    <p:animEffect transition="in" filter="fade">
                      <p:cBhvr>
                        <p:cTn dur="500"/>
                        <p:tgtEl>
                          <p:spTgt spid="263"/>
                        </p:tgtEl>
                      </p:cBhvr>
                    </p:animEffect>
                    <p:anim calcmode="lin" valueType="num">
                      <p:cBhvr>
                        <p:cTn dur="500" fill="hold"/>
                        <p:tgtEl>
                          <p:spTgt spid="263"/>
                        </p:tgtEl>
                        <p:attrNameLst>
                          <p:attrName>ppt_x</p:attrName>
                        </p:attrNameLst>
                      </p:cBhvr>
                      <p:tavLst>
                        <p:tav tm="0">
                          <p:val>
                            <p:strVal val="#ppt_x"/>
                          </p:val>
                        </p:tav>
                        <p:tav tm="100000">
                          <p:val>
                            <p:strVal val="#ppt_x"/>
                          </p:val>
                        </p:tav>
                      </p:tavLst>
                    </p:anim>
                    <p:anim calcmode="lin" valueType="num">
                      <p:cBhvr>
                        <p:cTn dur="500" fill="hold"/>
                        <p:tgtEl>
                          <p:spTgt spid="263"/>
                        </p:tgtEl>
                        <p:attrNameLst>
                          <p:attrName>ppt_y</p:attrName>
                        </p:attrNameLst>
                      </p:cBhvr>
                      <p:tavLst>
                        <p:tav tm="0">
                          <p:val>
                            <p:strVal val="#ppt_y+.1"/>
                          </p:val>
                        </p:tav>
                        <p:tav tm="100000">
                          <p:val>
                            <p:strVal val="#ppt_y"/>
                          </p:val>
                        </p:tav>
                      </p:tavLst>
                    </p:anim>
                  </p:childTnLst>
                </p:cTn>
              </p:par>
            </p:tnLst>
          </p:tmpl>
        </p:tmplLst>
      </p:bldP>
      <p:bldP spid="264" grpId="0" build="p">
        <p:tmplLst>
          <p:tmpl lvl="1">
            <p:tnLst>
              <p:par>
                <p:cTn presetID="42" presetClass="entr" presetSubtype="0" fill="hold" nodeType="withEffect">
                  <p:stCondLst>
                    <p:cond delay="0"/>
                  </p:stCondLst>
                  <p:childTnLst>
                    <p:set>
                      <p:cBhvr>
                        <p:cTn dur="1" fill="hold">
                          <p:stCondLst>
                            <p:cond delay="0"/>
                          </p:stCondLst>
                        </p:cTn>
                        <p:tgtEl>
                          <p:spTgt spid="264"/>
                        </p:tgtEl>
                        <p:attrNameLst>
                          <p:attrName>style.visibility</p:attrName>
                        </p:attrNameLst>
                      </p:cBhvr>
                      <p:to>
                        <p:strVal val="visible"/>
                      </p:to>
                    </p:set>
                    <p:animEffect transition="in" filter="fade">
                      <p:cBhvr>
                        <p:cTn dur="500"/>
                        <p:tgtEl>
                          <p:spTgt spid="264"/>
                        </p:tgtEl>
                      </p:cBhvr>
                    </p:animEffect>
                    <p:anim calcmode="lin" valueType="num">
                      <p:cBhvr>
                        <p:cTn dur="500" fill="hold"/>
                        <p:tgtEl>
                          <p:spTgt spid="264"/>
                        </p:tgtEl>
                        <p:attrNameLst>
                          <p:attrName>ppt_x</p:attrName>
                        </p:attrNameLst>
                      </p:cBhvr>
                      <p:tavLst>
                        <p:tav tm="0">
                          <p:val>
                            <p:strVal val="#ppt_x"/>
                          </p:val>
                        </p:tav>
                        <p:tav tm="100000">
                          <p:val>
                            <p:strVal val="#ppt_x"/>
                          </p:val>
                        </p:tav>
                      </p:tavLst>
                    </p:anim>
                    <p:anim calcmode="lin" valueType="num">
                      <p:cBhvr>
                        <p:cTn dur="500" fill="hold"/>
                        <p:tgtEl>
                          <p:spTgt spid="264"/>
                        </p:tgtEl>
                        <p:attrNameLst>
                          <p:attrName>ppt_y</p:attrName>
                        </p:attrNameLst>
                      </p:cBhvr>
                      <p:tavLst>
                        <p:tav tm="0">
                          <p:val>
                            <p:strVal val="#ppt_y+.1"/>
                          </p:val>
                        </p:tav>
                        <p:tav tm="100000">
                          <p:val>
                            <p:strVal val="#ppt_y"/>
                          </p:val>
                        </p:tav>
                      </p:tavLst>
                    </p:anim>
                  </p:childTnLst>
                </p:cTn>
              </p:par>
            </p:tnLst>
          </p:tmpl>
        </p:tmplLst>
      </p:bldP>
      <p:bldP spid="265" grpId="0" build="p">
        <p:tmplLst>
          <p:tmpl lvl="1">
            <p:tnLst>
              <p:par>
                <p:cTn presetID="42" presetClass="entr" presetSubtype="0" fill="hold" nodeType="withEffect">
                  <p:stCondLst>
                    <p:cond delay="0"/>
                  </p:stCondLst>
                  <p:childTnLst>
                    <p:set>
                      <p:cBhvr>
                        <p:cTn dur="1" fill="hold">
                          <p:stCondLst>
                            <p:cond delay="0"/>
                          </p:stCondLst>
                        </p:cTn>
                        <p:tgtEl>
                          <p:spTgt spid="265"/>
                        </p:tgtEl>
                        <p:attrNameLst>
                          <p:attrName>style.visibility</p:attrName>
                        </p:attrNameLst>
                      </p:cBhvr>
                      <p:to>
                        <p:strVal val="visible"/>
                      </p:to>
                    </p:set>
                    <p:animEffect transition="in" filter="fade">
                      <p:cBhvr>
                        <p:cTn dur="500"/>
                        <p:tgtEl>
                          <p:spTgt spid="265"/>
                        </p:tgtEl>
                      </p:cBhvr>
                    </p:animEffect>
                    <p:anim calcmode="lin" valueType="num">
                      <p:cBhvr>
                        <p:cTn dur="500" fill="hold"/>
                        <p:tgtEl>
                          <p:spTgt spid="265"/>
                        </p:tgtEl>
                        <p:attrNameLst>
                          <p:attrName>ppt_x</p:attrName>
                        </p:attrNameLst>
                      </p:cBhvr>
                      <p:tavLst>
                        <p:tav tm="0">
                          <p:val>
                            <p:strVal val="#ppt_x"/>
                          </p:val>
                        </p:tav>
                        <p:tav tm="100000">
                          <p:val>
                            <p:strVal val="#ppt_x"/>
                          </p:val>
                        </p:tav>
                      </p:tavLst>
                    </p:anim>
                    <p:anim calcmode="lin" valueType="num">
                      <p:cBhvr>
                        <p:cTn dur="500" fill="hold"/>
                        <p:tgtEl>
                          <p:spTgt spid="265"/>
                        </p:tgtEl>
                        <p:attrNameLst>
                          <p:attrName>ppt_y</p:attrName>
                        </p:attrNameLst>
                      </p:cBhvr>
                      <p:tavLst>
                        <p:tav tm="0">
                          <p:val>
                            <p:strVal val="#ppt_y+.1"/>
                          </p:val>
                        </p:tav>
                        <p:tav tm="100000">
                          <p:val>
                            <p:strVal val="#ppt_y"/>
                          </p:val>
                        </p:tav>
                      </p:tavLst>
                    </p:anim>
                  </p:childTnLst>
                </p:cTn>
              </p:par>
            </p:tnLst>
          </p:tmpl>
        </p:tmplLst>
      </p:bldP>
      <p:bldP spid="266" grpId="0" build="p">
        <p:tmplLst>
          <p:tmpl lvl="1">
            <p:tnLst>
              <p:par>
                <p:cTn presetID="42" presetClass="entr" presetSubtype="0" fill="hold" nodeType="withEffect">
                  <p:stCondLst>
                    <p:cond delay="0"/>
                  </p:stCondLst>
                  <p:childTnLst>
                    <p:set>
                      <p:cBhvr>
                        <p:cTn dur="1" fill="hold">
                          <p:stCondLst>
                            <p:cond delay="0"/>
                          </p:stCondLst>
                        </p:cTn>
                        <p:tgtEl>
                          <p:spTgt spid="266"/>
                        </p:tgtEl>
                        <p:attrNameLst>
                          <p:attrName>style.visibility</p:attrName>
                        </p:attrNameLst>
                      </p:cBhvr>
                      <p:to>
                        <p:strVal val="visible"/>
                      </p:to>
                    </p:set>
                    <p:animEffect transition="in" filter="fade">
                      <p:cBhvr>
                        <p:cTn dur="500"/>
                        <p:tgtEl>
                          <p:spTgt spid="266"/>
                        </p:tgtEl>
                      </p:cBhvr>
                    </p:animEffect>
                    <p:anim calcmode="lin" valueType="num">
                      <p:cBhvr>
                        <p:cTn dur="500" fill="hold"/>
                        <p:tgtEl>
                          <p:spTgt spid="266"/>
                        </p:tgtEl>
                        <p:attrNameLst>
                          <p:attrName>ppt_x</p:attrName>
                        </p:attrNameLst>
                      </p:cBhvr>
                      <p:tavLst>
                        <p:tav tm="0">
                          <p:val>
                            <p:strVal val="#ppt_x"/>
                          </p:val>
                        </p:tav>
                        <p:tav tm="100000">
                          <p:val>
                            <p:strVal val="#ppt_x"/>
                          </p:val>
                        </p:tav>
                      </p:tavLst>
                    </p:anim>
                    <p:anim calcmode="lin" valueType="num">
                      <p:cBhvr>
                        <p:cTn dur="500" fill="hold"/>
                        <p:tgtEl>
                          <p:spTgt spid="266"/>
                        </p:tgtEl>
                        <p:attrNameLst>
                          <p:attrName>ppt_y</p:attrName>
                        </p:attrNameLst>
                      </p:cBhvr>
                      <p:tavLst>
                        <p:tav tm="0">
                          <p:val>
                            <p:strVal val="#ppt_y+.1"/>
                          </p:val>
                        </p:tav>
                        <p:tav tm="100000">
                          <p:val>
                            <p:strVal val="#ppt_y"/>
                          </p:val>
                        </p:tav>
                      </p:tavLst>
                    </p:anim>
                  </p:childTnLst>
                </p:cTn>
              </p:par>
            </p:tnLst>
          </p:tmpl>
        </p:tmplLst>
      </p:bldP>
      <p:bldP spid="267" grpId="0" build="p">
        <p:tmplLst>
          <p:tmpl lvl="1">
            <p:tnLst>
              <p:par>
                <p:cTn presetID="42" presetClass="entr" presetSubtype="0" fill="hold" nodeType="withEffect">
                  <p:stCondLst>
                    <p:cond delay="0"/>
                  </p:stCondLst>
                  <p:childTnLst>
                    <p:set>
                      <p:cBhvr>
                        <p:cTn dur="1" fill="hold">
                          <p:stCondLst>
                            <p:cond delay="0"/>
                          </p:stCondLst>
                        </p:cTn>
                        <p:tgtEl>
                          <p:spTgt spid="267"/>
                        </p:tgtEl>
                        <p:attrNameLst>
                          <p:attrName>style.visibility</p:attrName>
                        </p:attrNameLst>
                      </p:cBhvr>
                      <p:to>
                        <p:strVal val="visible"/>
                      </p:to>
                    </p:set>
                    <p:animEffect transition="in" filter="fade">
                      <p:cBhvr>
                        <p:cTn dur="500"/>
                        <p:tgtEl>
                          <p:spTgt spid="267"/>
                        </p:tgtEl>
                      </p:cBhvr>
                    </p:animEffect>
                    <p:anim calcmode="lin" valueType="num">
                      <p:cBhvr>
                        <p:cTn dur="500" fill="hold"/>
                        <p:tgtEl>
                          <p:spTgt spid="267"/>
                        </p:tgtEl>
                        <p:attrNameLst>
                          <p:attrName>ppt_x</p:attrName>
                        </p:attrNameLst>
                      </p:cBhvr>
                      <p:tavLst>
                        <p:tav tm="0">
                          <p:val>
                            <p:strVal val="#ppt_x"/>
                          </p:val>
                        </p:tav>
                        <p:tav tm="100000">
                          <p:val>
                            <p:strVal val="#ppt_x"/>
                          </p:val>
                        </p:tav>
                      </p:tavLst>
                    </p:anim>
                    <p:anim calcmode="lin" valueType="num">
                      <p:cBhvr>
                        <p:cTn dur="500" fill="hold"/>
                        <p:tgtEl>
                          <p:spTgt spid="267"/>
                        </p:tgtEl>
                        <p:attrNameLst>
                          <p:attrName>ppt_y</p:attrName>
                        </p:attrNameLst>
                      </p:cBhvr>
                      <p:tavLst>
                        <p:tav tm="0">
                          <p:val>
                            <p:strVal val="#ppt_y+.1"/>
                          </p:val>
                        </p:tav>
                        <p:tav tm="100000">
                          <p:val>
                            <p:strVal val="#ppt_y"/>
                          </p:val>
                        </p:tav>
                      </p:tavLst>
                    </p:anim>
                  </p:childTnLst>
                </p:cTn>
              </p:par>
            </p:tnLst>
          </p:tmpl>
        </p:tmplLst>
      </p:bldP>
      <p:bldP spid="268" grpId="0" build="p">
        <p:tmplLst>
          <p:tmpl lvl="1">
            <p:tnLst>
              <p:par>
                <p:cTn presetID="42" presetClass="entr" presetSubtype="0" fill="hold" nodeType="withEffect">
                  <p:stCondLst>
                    <p:cond delay="0"/>
                  </p:stCondLst>
                  <p:childTnLst>
                    <p:set>
                      <p:cBhvr>
                        <p:cTn dur="1" fill="hold">
                          <p:stCondLst>
                            <p:cond delay="0"/>
                          </p:stCondLst>
                        </p:cTn>
                        <p:tgtEl>
                          <p:spTgt spid="268"/>
                        </p:tgtEl>
                        <p:attrNameLst>
                          <p:attrName>style.visibility</p:attrName>
                        </p:attrNameLst>
                      </p:cBhvr>
                      <p:to>
                        <p:strVal val="visible"/>
                      </p:to>
                    </p:set>
                    <p:animEffect transition="in" filter="fade">
                      <p:cBhvr>
                        <p:cTn dur="500"/>
                        <p:tgtEl>
                          <p:spTgt spid="268"/>
                        </p:tgtEl>
                      </p:cBhvr>
                    </p:animEffect>
                    <p:anim calcmode="lin" valueType="num">
                      <p:cBhvr>
                        <p:cTn dur="500" fill="hold"/>
                        <p:tgtEl>
                          <p:spTgt spid="268"/>
                        </p:tgtEl>
                        <p:attrNameLst>
                          <p:attrName>ppt_x</p:attrName>
                        </p:attrNameLst>
                      </p:cBhvr>
                      <p:tavLst>
                        <p:tav tm="0">
                          <p:val>
                            <p:strVal val="#ppt_x"/>
                          </p:val>
                        </p:tav>
                        <p:tav tm="100000">
                          <p:val>
                            <p:strVal val="#ppt_x"/>
                          </p:val>
                        </p:tav>
                      </p:tavLst>
                    </p:anim>
                    <p:anim calcmode="lin" valueType="num">
                      <p:cBhvr>
                        <p:cTn dur="500" fill="hold"/>
                        <p:tgtEl>
                          <p:spTgt spid="268"/>
                        </p:tgtEl>
                        <p:attrNameLst>
                          <p:attrName>ppt_y</p:attrName>
                        </p:attrNameLst>
                      </p:cBhvr>
                      <p:tavLst>
                        <p:tav tm="0">
                          <p:val>
                            <p:strVal val="#ppt_y+.1"/>
                          </p:val>
                        </p:tav>
                        <p:tav tm="100000">
                          <p:val>
                            <p:strVal val="#ppt_y"/>
                          </p:val>
                        </p:tav>
                      </p:tavLst>
                    </p:anim>
                  </p:childTnLst>
                </p:cTn>
              </p:par>
            </p:tnLst>
          </p:tmpl>
        </p:tmplLst>
      </p:bldP>
      <p:bldP spid="269" grpId="0" build="p">
        <p:tmplLst>
          <p:tmpl lvl="1">
            <p:tnLst>
              <p:par>
                <p:cTn presetID="42" presetClass="entr" presetSubtype="0" fill="hold" nodeType="withEffect">
                  <p:stCondLst>
                    <p:cond delay="0"/>
                  </p:stCondLst>
                  <p:childTnLst>
                    <p:set>
                      <p:cBhvr>
                        <p:cTn dur="1" fill="hold">
                          <p:stCondLst>
                            <p:cond delay="0"/>
                          </p:stCondLst>
                        </p:cTn>
                        <p:tgtEl>
                          <p:spTgt spid="269"/>
                        </p:tgtEl>
                        <p:attrNameLst>
                          <p:attrName>style.visibility</p:attrName>
                        </p:attrNameLst>
                      </p:cBhvr>
                      <p:to>
                        <p:strVal val="visible"/>
                      </p:to>
                    </p:set>
                    <p:animEffect transition="in" filter="fade">
                      <p:cBhvr>
                        <p:cTn dur="500"/>
                        <p:tgtEl>
                          <p:spTgt spid="269"/>
                        </p:tgtEl>
                      </p:cBhvr>
                    </p:animEffect>
                    <p:anim calcmode="lin" valueType="num">
                      <p:cBhvr>
                        <p:cTn dur="500" fill="hold"/>
                        <p:tgtEl>
                          <p:spTgt spid="269"/>
                        </p:tgtEl>
                        <p:attrNameLst>
                          <p:attrName>ppt_x</p:attrName>
                        </p:attrNameLst>
                      </p:cBhvr>
                      <p:tavLst>
                        <p:tav tm="0">
                          <p:val>
                            <p:strVal val="#ppt_x"/>
                          </p:val>
                        </p:tav>
                        <p:tav tm="100000">
                          <p:val>
                            <p:strVal val="#ppt_x"/>
                          </p:val>
                        </p:tav>
                      </p:tavLst>
                    </p:anim>
                    <p:anim calcmode="lin" valueType="num">
                      <p:cBhvr>
                        <p:cTn dur="500" fill="hold"/>
                        <p:tgtEl>
                          <p:spTgt spid="26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33_Table">
    <p:spTree>
      <p:nvGrpSpPr>
        <p:cNvPr id="1" name=""/>
        <p:cNvGrpSpPr/>
        <p:nvPr/>
      </p:nvGrpSpPr>
      <p:grpSpPr>
        <a:xfrm>
          <a:off x="0" y="0"/>
          <a:ext cx="0" cy="0"/>
        </a:xfrm>
      </p:grpSpPr>
      <p:sp>
        <p:nvSpPr>
          <p:cNvPr id="189" name="Rectangle 188"/>
          <p:cNvSpPr/>
          <p:nvPr userDrawn="1"/>
        </p:nvSpPr>
        <p:spPr>
          <a:xfrm>
            <a:off x="12191999" y="1115638"/>
            <a:ext cx="4678761" cy="1145471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userDrawn="1"/>
        </p:nvSpPr>
        <p:spPr>
          <a:xfrm>
            <a:off x="17670030" y="1115765"/>
            <a:ext cx="4680000" cy="1145471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2032000" y="3346960"/>
            <a:ext cx="20320000" cy="7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userDrawn="1"/>
        </p:nvSpPr>
        <p:spPr>
          <a:xfrm>
            <a:off x="2032000" y="3406456"/>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userDrawn="1"/>
        </p:nvSpPr>
        <p:spPr>
          <a:xfrm>
            <a:off x="2032000" y="5697568"/>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userDrawn="1"/>
        </p:nvSpPr>
        <p:spPr>
          <a:xfrm>
            <a:off x="2032000" y="7988639"/>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userDrawn="1"/>
        </p:nvSpPr>
        <p:spPr>
          <a:xfrm>
            <a:off x="2032000" y="10279584"/>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Shape 17"/>
          <p:cNvSpPr>
            <a:spLocks noGrp="1"/>
          </p:cNvSpPr>
          <p:nvPr>
            <p:ph type="body" sz="quarter" idx="158" hasCustomPrompt="1"/>
          </p:nvPr>
        </p:nvSpPr>
        <p:spPr>
          <a:xfrm>
            <a:off x="2400300" y="3415333"/>
            <a:ext cx="8808474" cy="1136328"/>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1" name="Shape 17"/>
          <p:cNvSpPr>
            <a:spLocks noGrp="1"/>
          </p:cNvSpPr>
          <p:nvPr>
            <p:ph type="body" sz="quarter" idx="159" hasCustomPrompt="1"/>
          </p:nvPr>
        </p:nvSpPr>
        <p:spPr>
          <a:xfrm>
            <a:off x="2400300" y="4560171"/>
            <a:ext cx="8808474" cy="1144162"/>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2" name="Shape 17"/>
          <p:cNvSpPr>
            <a:spLocks noGrp="1"/>
          </p:cNvSpPr>
          <p:nvPr>
            <p:ph type="body" sz="quarter" idx="160" hasCustomPrompt="1"/>
          </p:nvPr>
        </p:nvSpPr>
        <p:spPr>
          <a:xfrm>
            <a:off x="2400300" y="5704333"/>
            <a:ext cx="8808474" cy="1132701"/>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3" name="Shape 17"/>
          <p:cNvSpPr>
            <a:spLocks noGrp="1"/>
          </p:cNvSpPr>
          <p:nvPr>
            <p:ph type="body" sz="quarter" idx="161" hasCustomPrompt="1"/>
          </p:nvPr>
        </p:nvSpPr>
        <p:spPr>
          <a:xfrm>
            <a:off x="2400300" y="6837034"/>
            <a:ext cx="8808474" cy="1138795"/>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4" name="Shape 17"/>
          <p:cNvSpPr>
            <a:spLocks noGrp="1"/>
          </p:cNvSpPr>
          <p:nvPr>
            <p:ph type="body" sz="quarter" idx="162" hasCustomPrompt="1"/>
          </p:nvPr>
        </p:nvSpPr>
        <p:spPr>
          <a:xfrm>
            <a:off x="2400300" y="7989185"/>
            <a:ext cx="8808474" cy="1145055"/>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5" name="Shape 17"/>
          <p:cNvSpPr>
            <a:spLocks noGrp="1"/>
          </p:cNvSpPr>
          <p:nvPr>
            <p:ph type="body" sz="quarter" idx="163" hasCustomPrompt="1"/>
          </p:nvPr>
        </p:nvSpPr>
        <p:spPr>
          <a:xfrm>
            <a:off x="2400300" y="9134616"/>
            <a:ext cx="8808474" cy="1145094"/>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6" name="Shape 17"/>
          <p:cNvSpPr>
            <a:spLocks noGrp="1"/>
          </p:cNvSpPr>
          <p:nvPr>
            <p:ph type="body" sz="quarter" idx="164" hasCustomPrompt="1"/>
          </p:nvPr>
        </p:nvSpPr>
        <p:spPr>
          <a:xfrm>
            <a:off x="2400300" y="10273259"/>
            <a:ext cx="8808474" cy="1147703"/>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7" name="Shape 17"/>
          <p:cNvSpPr>
            <a:spLocks noGrp="1"/>
          </p:cNvSpPr>
          <p:nvPr>
            <p:ph type="body" sz="quarter" idx="165" hasCustomPrompt="1"/>
          </p:nvPr>
        </p:nvSpPr>
        <p:spPr>
          <a:xfrm>
            <a:off x="2391082" y="11420962"/>
            <a:ext cx="8817692" cy="1143349"/>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8" name="Shape 17"/>
          <p:cNvSpPr>
            <a:spLocks noGrp="1"/>
          </p:cNvSpPr>
          <p:nvPr>
            <p:ph type="body" sz="quarter" idx="166" hasCustomPrompt="1"/>
          </p:nvPr>
        </p:nvSpPr>
        <p:spPr>
          <a:xfrm>
            <a:off x="12191999" y="1115639"/>
            <a:ext cx="4678761" cy="2196802"/>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9" name="Shape 17"/>
          <p:cNvSpPr>
            <a:spLocks noGrp="1"/>
          </p:cNvSpPr>
          <p:nvPr>
            <p:ph type="body" sz="quarter" idx="167" hasCustomPrompt="1"/>
          </p:nvPr>
        </p:nvSpPr>
        <p:spPr>
          <a:xfrm>
            <a:off x="17670030" y="1129929"/>
            <a:ext cx="4680000" cy="2182512"/>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00" name="Текст 7"/>
          <p:cNvSpPr>
            <a:spLocks noGrp="1"/>
          </p:cNvSpPr>
          <p:nvPr>
            <p:ph type="body" sz="quarter" idx="208" hasCustomPrompt="1"/>
          </p:nvPr>
        </p:nvSpPr>
        <p:spPr>
          <a:xfrm>
            <a:off x="12192000" y="3411935"/>
            <a:ext cx="4678759" cy="112107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01" name="Текст 7"/>
          <p:cNvSpPr>
            <a:spLocks noGrp="1"/>
          </p:cNvSpPr>
          <p:nvPr>
            <p:ph type="body" sz="quarter" idx="209" hasCustomPrompt="1"/>
          </p:nvPr>
        </p:nvSpPr>
        <p:spPr>
          <a:xfrm>
            <a:off x="17670032" y="3411934"/>
            <a:ext cx="4680000" cy="1140163"/>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02" name="Текст 7"/>
          <p:cNvSpPr>
            <a:spLocks noGrp="1"/>
          </p:cNvSpPr>
          <p:nvPr>
            <p:ph type="body" sz="quarter" idx="210" hasCustomPrompt="1"/>
          </p:nvPr>
        </p:nvSpPr>
        <p:spPr>
          <a:xfrm>
            <a:off x="12192000" y="4545734"/>
            <a:ext cx="4678759" cy="114695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03" name="Текст 7"/>
          <p:cNvSpPr>
            <a:spLocks noGrp="1"/>
          </p:cNvSpPr>
          <p:nvPr>
            <p:ph type="body" sz="quarter" idx="211" hasCustomPrompt="1"/>
          </p:nvPr>
        </p:nvSpPr>
        <p:spPr>
          <a:xfrm>
            <a:off x="17670032" y="4552098"/>
            <a:ext cx="4680000" cy="1131731"/>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04" name="Текст 7"/>
          <p:cNvSpPr>
            <a:spLocks noGrp="1"/>
          </p:cNvSpPr>
          <p:nvPr>
            <p:ph type="body" sz="quarter" idx="212" hasCustomPrompt="1"/>
          </p:nvPr>
        </p:nvSpPr>
        <p:spPr>
          <a:xfrm>
            <a:off x="12192000" y="5697527"/>
            <a:ext cx="4678759" cy="1140591"/>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05" name="Текст 7"/>
          <p:cNvSpPr>
            <a:spLocks noGrp="1"/>
          </p:cNvSpPr>
          <p:nvPr>
            <p:ph type="body" sz="quarter" idx="213" hasCustomPrompt="1"/>
          </p:nvPr>
        </p:nvSpPr>
        <p:spPr>
          <a:xfrm>
            <a:off x="17670032" y="5704333"/>
            <a:ext cx="4680000" cy="113378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06" name="Текст 7"/>
          <p:cNvSpPr>
            <a:spLocks noGrp="1"/>
          </p:cNvSpPr>
          <p:nvPr>
            <p:ph type="body" sz="quarter" idx="214" hasCustomPrompt="1"/>
          </p:nvPr>
        </p:nvSpPr>
        <p:spPr>
          <a:xfrm>
            <a:off x="12182781" y="6853401"/>
            <a:ext cx="4689373"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07" name="Текст 7"/>
          <p:cNvSpPr>
            <a:spLocks noGrp="1"/>
          </p:cNvSpPr>
          <p:nvPr>
            <p:ph type="body" sz="quarter" idx="215" hasCustomPrompt="1"/>
          </p:nvPr>
        </p:nvSpPr>
        <p:spPr>
          <a:xfrm>
            <a:off x="17670032" y="6853401"/>
            <a:ext cx="4680000"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08" name="Текст 7"/>
          <p:cNvSpPr>
            <a:spLocks noGrp="1"/>
          </p:cNvSpPr>
          <p:nvPr>
            <p:ph type="body" sz="quarter" idx="216" hasCustomPrompt="1"/>
          </p:nvPr>
        </p:nvSpPr>
        <p:spPr>
          <a:xfrm>
            <a:off x="12182783" y="7989186"/>
            <a:ext cx="4678759" cy="1138603"/>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09" name="Текст 7"/>
          <p:cNvSpPr>
            <a:spLocks noGrp="1"/>
          </p:cNvSpPr>
          <p:nvPr>
            <p:ph type="body" sz="quarter" idx="217" hasCustomPrompt="1"/>
          </p:nvPr>
        </p:nvSpPr>
        <p:spPr>
          <a:xfrm>
            <a:off x="17670032" y="7989186"/>
            <a:ext cx="4680000" cy="114269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10" name="Текст 7"/>
          <p:cNvSpPr>
            <a:spLocks noGrp="1"/>
          </p:cNvSpPr>
          <p:nvPr>
            <p:ph type="body" sz="quarter" idx="218" hasCustomPrompt="1"/>
          </p:nvPr>
        </p:nvSpPr>
        <p:spPr>
          <a:xfrm>
            <a:off x="12182783" y="9131881"/>
            <a:ext cx="4678759"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11" name="Текст 7"/>
          <p:cNvSpPr>
            <a:spLocks noGrp="1"/>
          </p:cNvSpPr>
          <p:nvPr>
            <p:ph type="body" sz="quarter" idx="219" hasCustomPrompt="1"/>
          </p:nvPr>
        </p:nvSpPr>
        <p:spPr>
          <a:xfrm>
            <a:off x="17670032" y="9131881"/>
            <a:ext cx="4680000" cy="1160428"/>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12" name="Текст 7"/>
          <p:cNvSpPr>
            <a:spLocks noGrp="1"/>
          </p:cNvSpPr>
          <p:nvPr>
            <p:ph type="body" sz="quarter" idx="220" hasCustomPrompt="1"/>
          </p:nvPr>
        </p:nvSpPr>
        <p:spPr>
          <a:xfrm>
            <a:off x="12182782" y="10273259"/>
            <a:ext cx="4689371" cy="114770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13" name="Текст 7"/>
          <p:cNvSpPr>
            <a:spLocks noGrp="1"/>
          </p:cNvSpPr>
          <p:nvPr>
            <p:ph type="body" sz="quarter" idx="221" hasCustomPrompt="1"/>
          </p:nvPr>
        </p:nvSpPr>
        <p:spPr>
          <a:xfrm>
            <a:off x="17670032" y="10292309"/>
            <a:ext cx="4680000"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14" name="Текст 7"/>
          <p:cNvSpPr>
            <a:spLocks noGrp="1"/>
          </p:cNvSpPr>
          <p:nvPr>
            <p:ph type="body" sz="quarter" idx="222" hasCustomPrompt="1"/>
          </p:nvPr>
        </p:nvSpPr>
        <p:spPr>
          <a:xfrm>
            <a:off x="12182780" y="11437824"/>
            <a:ext cx="4689373"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215" name="Текст 7"/>
          <p:cNvSpPr>
            <a:spLocks noGrp="1"/>
          </p:cNvSpPr>
          <p:nvPr>
            <p:ph type="body" sz="quarter" idx="223" hasCustomPrompt="1"/>
          </p:nvPr>
        </p:nvSpPr>
        <p:spPr>
          <a:xfrm>
            <a:off x="17670032" y="11407044"/>
            <a:ext cx="4680000" cy="114551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DATA HERE</a:t>
            </a:r>
          </a:p>
        </p:txBody>
      </p:sp>
      <p:sp>
        <p:nvSpPr>
          <p:cNvPr id="3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290832298"/>
      </p:ext>
    </p:extLst>
  </p:cSld>
  <p:clrMapOvr>
    <a:masterClrMapping/>
  </p:clrMapOvr>
  <p:transition spd="slow">
    <p:push dir="u"/>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34_Table">
    <p:spTree>
      <p:nvGrpSpPr>
        <p:cNvPr id="1" name=""/>
        <p:cNvGrpSpPr/>
        <p:nvPr/>
      </p:nvGrpSpPr>
      <p:grpSpPr>
        <a:xfrm>
          <a:off x="0" y="0"/>
          <a:ext cx="0" cy="0"/>
        </a:xfrm>
      </p:grpSpPr>
      <p:sp>
        <p:nvSpPr>
          <p:cNvPr id="183" name="Rectangle 182"/>
          <p:cNvSpPr/>
          <p:nvPr userDrawn="1"/>
        </p:nvSpPr>
        <p:spPr>
          <a:xfrm>
            <a:off x="2032000" y="3410300"/>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userDrawn="1"/>
        </p:nvSpPr>
        <p:spPr>
          <a:xfrm>
            <a:off x="2032000" y="5701412"/>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userDrawn="1"/>
        </p:nvSpPr>
        <p:spPr>
          <a:xfrm>
            <a:off x="2032000" y="7992483"/>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userDrawn="1"/>
        </p:nvSpPr>
        <p:spPr>
          <a:xfrm>
            <a:off x="2032000" y="10283428"/>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Shape 17"/>
          <p:cNvSpPr>
            <a:spLocks noGrp="1"/>
          </p:cNvSpPr>
          <p:nvPr>
            <p:ph type="body" sz="quarter" idx="158" hasCustomPrompt="1"/>
          </p:nvPr>
        </p:nvSpPr>
        <p:spPr>
          <a:xfrm>
            <a:off x="4064000" y="3419177"/>
            <a:ext cx="8125388" cy="1136328"/>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1" name="Shape 17"/>
          <p:cNvSpPr>
            <a:spLocks noGrp="1"/>
          </p:cNvSpPr>
          <p:nvPr>
            <p:ph type="body" sz="quarter" idx="159" hasCustomPrompt="1"/>
          </p:nvPr>
        </p:nvSpPr>
        <p:spPr>
          <a:xfrm>
            <a:off x="4064000" y="4564015"/>
            <a:ext cx="8125388" cy="1144162"/>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2" name="Shape 17"/>
          <p:cNvSpPr>
            <a:spLocks noGrp="1"/>
          </p:cNvSpPr>
          <p:nvPr>
            <p:ph type="body" sz="quarter" idx="160" hasCustomPrompt="1"/>
          </p:nvPr>
        </p:nvSpPr>
        <p:spPr>
          <a:xfrm>
            <a:off x="4064000" y="5708177"/>
            <a:ext cx="8125388" cy="1132701"/>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3" name="Shape 17"/>
          <p:cNvSpPr>
            <a:spLocks noGrp="1"/>
          </p:cNvSpPr>
          <p:nvPr>
            <p:ph type="body" sz="quarter" idx="161" hasCustomPrompt="1"/>
          </p:nvPr>
        </p:nvSpPr>
        <p:spPr>
          <a:xfrm>
            <a:off x="4064000" y="6840878"/>
            <a:ext cx="8125388" cy="1138795"/>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4" name="Shape 17"/>
          <p:cNvSpPr>
            <a:spLocks noGrp="1"/>
          </p:cNvSpPr>
          <p:nvPr>
            <p:ph type="body" sz="quarter" idx="162" hasCustomPrompt="1"/>
          </p:nvPr>
        </p:nvSpPr>
        <p:spPr>
          <a:xfrm>
            <a:off x="4064000" y="7993029"/>
            <a:ext cx="8125388" cy="1145055"/>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5" name="Shape 17"/>
          <p:cNvSpPr>
            <a:spLocks noGrp="1"/>
          </p:cNvSpPr>
          <p:nvPr>
            <p:ph type="body" sz="quarter" idx="163" hasCustomPrompt="1"/>
          </p:nvPr>
        </p:nvSpPr>
        <p:spPr>
          <a:xfrm>
            <a:off x="4064000" y="9138460"/>
            <a:ext cx="8125388" cy="1145094"/>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6" name="Shape 17"/>
          <p:cNvSpPr>
            <a:spLocks noGrp="1"/>
          </p:cNvSpPr>
          <p:nvPr>
            <p:ph type="body" sz="quarter" idx="164" hasCustomPrompt="1"/>
          </p:nvPr>
        </p:nvSpPr>
        <p:spPr>
          <a:xfrm>
            <a:off x="4064000" y="10277103"/>
            <a:ext cx="8125388" cy="1147703"/>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7" name="Shape 17"/>
          <p:cNvSpPr>
            <a:spLocks noGrp="1"/>
          </p:cNvSpPr>
          <p:nvPr>
            <p:ph type="body" sz="quarter" idx="165" hasCustomPrompt="1"/>
          </p:nvPr>
        </p:nvSpPr>
        <p:spPr>
          <a:xfrm>
            <a:off x="4054928" y="11424806"/>
            <a:ext cx="8133891" cy="1143349"/>
          </a:xfrm>
          <a:prstGeom prst="rect">
            <a:avLst/>
          </a:prstGeom>
          <a:noFill/>
          <a:effectLst/>
        </p:spPr>
        <p:txBody>
          <a:bodyPr wrap="square" lIns="0" tIns="0" rIns="0" bIns="0" anchor="ctr"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00" name="Текст 7"/>
          <p:cNvSpPr>
            <a:spLocks noGrp="1"/>
          </p:cNvSpPr>
          <p:nvPr>
            <p:ph type="body" sz="quarter" idx="208" hasCustomPrompt="1"/>
          </p:nvPr>
        </p:nvSpPr>
        <p:spPr>
          <a:xfrm>
            <a:off x="2032000" y="3415779"/>
            <a:ext cx="2022928" cy="112107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00</a:t>
            </a:r>
          </a:p>
        </p:txBody>
      </p:sp>
      <p:sp>
        <p:nvSpPr>
          <p:cNvPr id="202" name="Текст 7"/>
          <p:cNvSpPr>
            <a:spLocks noGrp="1"/>
          </p:cNvSpPr>
          <p:nvPr>
            <p:ph type="body" sz="quarter" idx="210" hasCustomPrompt="1"/>
          </p:nvPr>
        </p:nvSpPr>
        <p:spPr>
          <a:xfrm>
            <a:off x="2032000" y="4549578"/>
            <a:ext cx="2022928" cy="114695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00</a:t>
            </a:r>
          </a:p>
        </p:txBody>
      </p:sp>
      <p:sp>
        <p:nvSpPr>
          <p:cNvPr id="204" name="Текст 7"/>
          <p:cNvSpPr>
            <a:spLocks noGrp="1"/>
          </p:cNvSpPr>
          <p:nvPr>
            <p:ph type="body" sz="quarter" idx="212" hasCustomPrompt="1"/>
          </p:nvPr>
        </p:nvSpPr>
        <p:spPr>
          <a:xfrm>
            <a:off x="2032000" y="5701371"/>
            <a:ext cx="2022928" cy="1140591"/>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00</a:t>
            </a:r>
          </a:p>
        </p:txBody>
      </p:sp>
      <p:sp>
        <p:nvSpPr>
          <p:cNvPr id="206" name="Текст 7"/>
          <p:cNvSpPr>
            <a:spLocks noGrp="1"/>
          </p:cNvSpPr>
          <p:nvPr>
            <p:ph type="body" sz="quarter" idx="214" hasCustomPrompt="1"/>
          </p:nvPr>
        </p:nvSpPr>
        <p:spPr>
          <a:xfrm>
            <a:off x="2030041" y="6857245"/>
            <a:ext cx="2027517"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00</a:t>
            </a:r>
          </a:p>
        </p:txBody>
      </p:sp>
      <p:sp>
        <p:nvSpPr>
          <p:cNvPr id="208" name="Текст 7"/>
          <p:cNvSpPr>
            <a:spLocks noGrp="1"/>
          </p:cNvSpPr>
          <p:nvPr>
            <p:ph type="body" sz="quarter" idx="216" hasCustomPrompt="1"/>
          </p:nvPr>
        </p:nvSpPr>
        <p:spPr>
          <a:xfrm>
            <a:off x="2032000" y="7993030"/>
            <a:ext cx="2022928" cy="1138603"/>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00</a:t>
            </a:r>
          </a:p>
        </p:txBody>
      </p:sp>
      <p:sp>
        <p:nvSpPr>
          <p:cNvPr id="210" name="Текст 7"/>
          <p:cNvSpPr>
            <a:spLocks noGrp="1"/>
          </p:cNvSpPr>
          <p:nvPr>
            <p:ph type="body" sz="quarter" idx="218" hasCustomPrompt="1"/>
          </p:nvPr>
        </p:nvSpPr>
        <p:spPr>
          <a:xfrm>
            <a:off x="2032000" y="9135725"/>
            <a:ext cx="2022928"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00</a:t>
            </a:r>
          </a:p>
        </p:txBody>
      </p:sp>
      <p:sp>
        <p:nvSpPr>
          <p:cNvPr id="212" name="Текст 7"/>
          <p:cNvSpPr>
            <a:spLocks noGrp="1"/>
          </p:cNvSpPr>
          <p:nvPr>
            <p:ph type="body" sz="quarter" idx="220" hasCustomPrompt="1"/>
          </p:nvPr>
        </p:nvSpPr>
        <p:spPr>
          <a:xfrm>
            <a:off x="2030041" y="10277103"/>
            <a:ext cx="2027516" cy="114770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00</a:t>
            </a:r>
          </a:p>
        </p:txBody>
      </p:sp>
      <p:sp>
        <p:nvSpPr>
          <p:cNvPr id="214" name="Текст 7"/>
          <p:cNvSpPr>
            <a:spLocks noGrp="1"/>
          </p:cNvSpPr>
          <p:nvPr>
            <p:ph type="body" sz="quarter" idx="222" hasCustomPrompt="1"/>
          </p:nvPr>
        </p:nvSpPr>
        <p:spPr>
          <a:xfrm>
            <a:off x="2030041" y="11441668"/>
            <a:ext cx="2027517" cy="1114735"/>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00</a:t>
            </a:r>
          </a:p>
        </p:txBody>
      </p:sp>
      <p:sp>
        <p:nvSpPr>
          <p:cNvPr id="37" name="Shape 41"/>
          <p:cNvSpPr>
            <a:spLocks noGrp="1"/>
          </p:cNvSpPr>
          <p:nvPr>
            <p:ph type="body" sz="quarter" idx="223" hasCustomPrompt="1"/>
          </p:nvPr>
        </p:nvSpPr>
        <p:spPr>
          <a:xfrm>
            <a:off x="20503432" y="3687799"/>
            <a:ext cx="1499317" cy="550358"/>
          </a:xfrm>
          <a:prstGeom prst="rect">
            <a:avLst/>
          </a:prstGeom>
        </p:spPr>
        <p:txBody>
          <a:bodyPr lIns="0" tIns="0" rIns="0" bIns="0" anchor="ctr"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38" name="Text Placeholder 654"/>
          <p:cNvSpPr>
            <a:spLocks noGrp="1"/>
          </p:cNvSpPr>
          <p:nvPr>
            <p:ph type="body" sz="quarter" idx="224" hasCustomPrompt="1"/>
          </p:nvPr>
        </p:nvSpPr>
        <p:spPr>
          <a:xfrm>
            <a:off x="12249763" y="3687799"/>
            <a:ext cx="7200000" cy="569408"/>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39" name="Text Placeholder 654"/>
          <p:cNvSpPr>
            <a:spLocks noGrp="1"/>
          </p:cNvSpPr>
          <p:nvPr>
            <p:ph type="body" sz="quarter" idx="225" hasCustomPrompt="1"/>
          </p:nvPr>
        </p:nvSpPr>
        <p:spPr>
          <a:xfrm>
            <a:off x="12249763" y="4832767"/>
            <a:ext cx="5354895" cy="569408"/>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40" name="Text Placeholder 654"/>
          <p:cNvSpPr>
            <a:spLocks noGrp="1"/>
          </p:cNvSpPr>
          <p:nvPr>
            <p:ph type="body" sz="quarter" idx="226" hasCustomPrompt="1"/>
          </p:nvPr>
        </p:nvSpPr>
        <p:spPr>
          <a:xfrm>
            <a:off x="12272438" y="5953161"/>
            <a:ext cx="4093970" cy="569408"/>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41" name="Text Placeholder 654"/>
          <p:cNvSpPr>
            <a:spLocks noGrp="1"/>
          </p:cNvSpPr>
          <p:nvPr>
            <p:ph type="body" sz="quarter" idx="227" hasCustomPrompt="1"/>
          </p:nvPr>
        </p:nvSpPr>
        <p:spPr>
          <a:xfrm>
            <a:off x="12272438" y="7118411"/>
            <a:ext cx="3865370" cy="569408"/>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42" name="Text Placeholder 654"/>
          <p:cNvSpPr>
            <a:spLocks noGrp="1"/>
          </p:cNvSpPr>
          <p:nvPr>
            <p:ph type="body" sz="quarter" idx="228" hasCustomPrompt="1"/>
          </p:nvPr>
        </p:nvSpPr>
        <p:spPr>
          <a:xfrm>
            <a:off x="12272438" y="8291123"/>
            <a:ext cx="3579620" cy="569408"/>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43" name="Text Placeholder 654"/>
          <p:cNvSpPr>
            <a:spLocks noGrp="1"/>
          </p:cNvSpPr>
          <p:nvPr>
            <p:ph type="body" sz="quarter" idx="229" hasCustomPrompt="1"/>
          </p:nvPr>
        </p:nvSpPr>
        <p:spPr>
          <a:xfrm>
            <a:off x="12249763" y="9408388"/>
            <a:ext cx="3278445" cy="569408"/>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44" name="Text Placeholder 654"/>
          <p:cNvSpPr>
            <a:spLocks noGrp="1"/>
          </p:cNvSpPr>
          <p:nvPr>
            <p:ph type="body" sz="quarter" idx="230" hasCustomPrompt="1"/>
          </p:nvPr>
        </p:nvSpPr>
        <p:spPr>
          <a:xfrm>
            <a:off x="12272438" y="10581151"/>
            <a:ext cx="2360420" cy="569408"/>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45" name="Text Placeholder 654"/>
          <p:cNvSpPr>
            <a:spLocks noGrp="1"/>
          </p:cNvSpPr>
          <p:nvPr>
            <p:ph type="body" sz="quarter" idx="231" hasCustomPrompt="1"/>
          </p:nvPr>
        </p:nvSpPr>
        <p:spPr>
          <a:xfrm>
            <a:off x="12272438" y="11726581"/>
            <a:ext cx="1541270" cy="569408"/>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50" name="Shape 41"/>
          <p:cNvSpPr>
            <a:spLocks noGrp="1"/>
          </p:cNvSpPr>
          <p:nvPr>
            <p:ph type="body" sz="quarter" idx="232" hasCustomPrompt="1"/>
          </p:nvPr>
        </p:nvSpPr>
        <p:spPr>
          <a:xfrm>
            <a:off x="20503432" y="4838918"/>
            <a:ext cx="1499317" cy="550358"/>
          </a:xfrm>
          <a:prstGeom prst="rect">
            <a:avLst/>
          </a:prstGeom>
        </p:spPr>
        <p:txBody>
          <a:bodyPr lIns="0" tIns="0" rIns="0" bIns="0" anchor="ctr"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51" name="Shape 41"/>
          <p:cNvSpPr>
            <a:spLocks noGrp="1"/>
          </p:cNvSpPr>
          <p:nvPr>
            <p:ph type="body" sz="quarter" idx="233" hasCustomPrompt="1"/>
          </p:nvPr>
        </p:nvSpPr>
        <p:spPr>
          <a:xfrm>
            <a:off x="20520766" y="5990037"/>
            <a:ext cx="1499317" cy="550358"/>
          </a:xfrm>
          <a:prstGeom prst="rect">
            <a:avLst/>
          </a:prstGeom>
        </p:spPr>
        <p:txBody>
          <a:bodyPr lIns="0" tIns="0" rIns="0" bIns="0" anchor="ctr"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52" name="Shape 41"/>
          <p:cNvSpPr>
            <a:spLocks noGrp="1"/>
          </p:cNvSpPr>
          <p:nvPr>
            <p:ph type="body" sz="quarter" idx="234" hasCustomPrompt="1"/>
          </p:nvPr>
        </p:nvSpPr>
        <p:spPr>
          <a:xfrm>
            <a:off x="20520766" y="7141156"/>
            <a:ext cx="1499317" cy="550358"/>
          </a:xfrm>
          <a:prstGeom prst="rect">
            <a:avLst/>
          </a:prstGeom>
        </p:spPr>
        <p:txBody>
          <a:bodyPr lIns="0" tIns="0" rIns="0" bIns="0" anchor="ctr"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53" name="Shape 41"/>
          <p:cNvSpPr>
            <a:spLocks noGrp="1"/>
          </p:cNvSpPr>
          <p:nvPr>
            <p:ph type="body" sz="quarter" idx="235" hasCustomPrompt="1"/>
          </p:nvPr>
        </p:nvSpPr>
        <p:spPr>
          <a:xfrm>
            <a:off x="20520766" y="8292275"/>
            <a:ext cx="1499317" cy="550358"/>
          </a:xfrm>
          <a:prstGeom prst="rect">
            <a:avLst/>
          </a:prstGeom>
        </p:spPr>
        <p:txBody>
          <a:bodyPr lIns="0" tIns="0" rIns="0" bIns="0" anchor="ctr"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54" name="Shape 41"/>
          <p:cNvSpPr>
            <a:spLocks noGrp="1"/>
          </p:cNvSpPr>
          <p:nvPr>
            <p:ph type="body" sz="quarter" idx="236" hasCustomPrompt="1"/>
          </p:nvPr>
        </p:nvSpPr>
        <p:spPr>
          <a:xfrm>
            <a:off x="20520766" y="9443394"/>
            <a:ext cx="1499317" cy="550358"/>
          </a:xfrm>
          <a:prstGeom prst="rect">
            <a:avLst/>
          </a:prstGeom>
        </p:spPr>
        <p:txBody>
          <a:bodyPr lIns="0" tIns="0" rIns="0" bIns="0" anchor="ctr"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55" name="Shape 41"/>
          <p:cNvSpPr>
            <a:spLocks noGrp="1"/>
          </p:cNvSpPr>
          <p:nvPr>
            <p:ph type="body" sz="quarter" idx="237" hasCustomPrompt="1"/>
          </p:nvPr>
        </p:nvSpPr>
        <p:spPr>
          <a:xfrm>
            <a:off x="20520766" y="10594513"/>
            <a:ext cx="1499317" cy="550358"/>
          </a:xfrm>
          <a:prstGeom prst="rect">
            <a:avLst/>
          </a:prstGeom>
        </p:spPr>
        <p:txBody>
          <a:bodyPr lIns="0" tIns="0" rIns="0" bIns="0" anchor="ctr"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56" name="Shape 41"/>
          <p:cNvSpPr>
            <a:spLocks noGrp="1"/>
          </p:cNvSpPr>
          <p:nvPr>
            <p:ph type="body" sz="quarter" idx="238" hasCustomPrompt="1"/>
          </p:nvPr>
        </p:nvSpPr>
        <p:spPr>
          <a:xfrm>
            <a:off x="20503431" y="11745631"/>
            <a:ext cx="1499317" cy="550358"/>
          </a:xfrm>
          <a:prstGeom prst="rect">
            <a:avLst/>
          </a:prstGeom>
        </p:spPr>
        <p:txBody>
          <a:bodyPr lIns="0" tIns="0" rIns="0" bIns="0" anchor="ctr"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00%</a:t>
            </a:r>
          </a:p>
        </p:txBody>
      </p:sp>
      <p:sp>
        <p:nvSpPr>
          <p:cNvPr id="250" name="Shape 41"/>
          <p:cNvSpPr>
            <a:spLocks noGrp="1"/>
          </p:cNvSpPr>
          <p:nvPr>
            <p:ph type="body" sz="quarter" idx="239" hasCustomPrompt="1"/>
          </p:nvPr>
        </p:nvSpPr>
        <p:spPr>
          <a:xfrm>
            <a:off x="12188818" y="1151942"/>
            <a:ext cx="8131181" cy="1900744"/>
          </a:xfrm>
          <a:prstGeom prst="rect">
            <a:avLst/>
          </a:prstGeom>
        </p:spPr>
        <p:txBody>
          <a:bodyPr lIns="0" tIns="0" rIns="0" bIns="0" anchor="t" anchorCtr="0">
            <a:normAutofit/>
          </a:bodyPr>
          <a:lstStyle>
            <a:lvl1pPr algn="l"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body text here</a:t>
            </a:r>
          </a:p>
        </p:txBody>
      </p:sp>
      <p:sp>
        <p:nvSpPr>
          <p:cNvPr id="4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5931267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anim calcmode="lin" valueType="num">
                                      <p:cBhvr>
                                        <p:cTn id="8" dur="500" fill="hold"/>
                                        <p:tgtEl>
                                          <p:spTgt spid="25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p">
        <p:tmplLst>
          <p:tmpl lvl="1">
            <p:tnLst>
              <p:par>
                <p:cTn presetID="42" presetClass="entr" presetSubtype="0" fill="hold" nodeType="withEffect">
                  <p:stCondLst>
                    <p:cond delay="200"/>
                  </p:stCondLst>
                  <p:childTnLst>
                    <p:set>
                      <p:cBhvr>
                        <p:cTn dur="1" fill="hold">
                          <p:stCondLst>
                            <p:cond delay="0"/>
                          </p:stCondLst>
                        </p:cTn>
                        <p:tgtEl>
                          <p:spTgt spid="250"/>
                        </p:tgtEl>
                        <p:attrNameLst>
                          <p:attrName>style.visibility</p:attrName>
                        </p:attrNameLst>
                      </p:cBhvr>
                      <p:to>
                        <p:strVal val="visible"/>
                      </p:to>
                    </p:set>
                    <p:animEffect transition="in" filter="fade">
                      <p:cBhvr>
                        <p:cTn dur="500"/>
                        <p:tgtEl>
                          <p:spTgt spid="250"/>
                        </p:tgtEl>
                      </p:cBhvr>
                    </p:animEffect>
                    <p:anim calcmode="lin" valueType="num">
                      <p:cBhvr>
                        <p:cTn dur="500" fill="hold"/>
                        <p:tgtEl>
                          <p:spTgt spid="250"/>
                        </p:tgtEl>
                        <p:attrNameLst>
                          <p:attrName>ppt_x</p:attrName>
                        </p:attrNameLst>
                      </p:cBhvr>
                      <p:tavLst>
                        <p:tav tm="0">
                          <p:val>
                            <p:strVal val="#ppt_x"/>
                          </p:val>
                        </p:tav>
                        <p:tav tm="100000">
                          <p:val>
                            <p:strVal val="#ppt_x"/>
                          </p:val>
                        </p:tav>
                      </p:tavLst>
                    </p:anim>
                    <p:anim calcmode="lin" valueType="num">
                      <p:cBhvr>
                        <p:cTn dur="500" fill="hold"/>
                        <p:tgtEl>
                          <p:spTgt spid="25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35_List">
    <p:bg>
      <p:bgPr>
        <a:solidFill>
          <a:schemeClr val="bg1"/>
        </a:solidFill>
        <a:effectLst/>
      </p:bgPr>
    </p:bg>
    <p:spTree>
      <p:nvGrpSpPr>
        <p:cNvPr id="1" name=""/>
        <p:cNvGrpSpPr/>
        <p:nvPr/>
      </p:nvGrpSpPr>
      <p:grpSpPr>
        <a:xfrm>
          <a:off x="0" y="0"/>
          <a:ext cx="0" cy="0"/>
        </a:xfrm>
      </p:grpSpPr>
      <p:sp>
        <p:nvSpPr>
          <p:cNvPr id="2" name="Rectangle 1"/>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userDrawn="1"/>
        </p:nvGrpSpPr>
        <p:grpSpPr>
          <a:xfrm>
            <a:off x="12860158" y="11433344"/>
            <a:ext cx="624000" cy="623904"/>
            <a:chOff x="3238499" y="8277225"/>
            <a:chExt cx="666750" cy="666750"/>
          </a:xfrm>
        </p:grpSpPr>
        <p:sp>
          <p:nvSpPr>
            <p:cNvPr id="10" name="Oval 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1"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2" name="Текст 7"/>
          <p:cNvSpPr>
            <a:spLocks noGrp="1"/>
          </p:cNvSpPr>
          <p:nvPr>
            <p:ph type="body" sz="quarter" idx="151" hasCustomPrompt="1"/>
          </p:nvPr>
        </p:nvSpPr>
        <p:spPr>
          <a:xfrm>
            <a:off x="4098008" y="1896533"/>
            <a:ext cx="18224500" cy="1061808"/>
          </a:xfrm>
        </p:spPr>
        <p:txBody>
          <a:bodyPr tIns="0" anchor="t">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343" name="Text Placeholder 654"/>
          <p:cNvSpPr>
            <a:spLocks noGrp="1"/>
          </p:cNvSpPr>
          <p:nvPr>
            <p:ph type="body" sz="quarter" idx="141" hasCustomPrompt="1"/>
          </p:nvPr>
        </p:nvSpPr>
        <p:spPr>
          <a:xfrm>
            <a:off x="4098008" y="3406370"/>
            <a:ext cx="8913958"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gn="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503" name="Text Placeholder 654"/>
          <p:cNvSpPr>
            <a:spLocks noGrp="1"/>
          </p:cNvSpPr>
          <p:nvPr>
            <p:ph type="body" sz="quarter" idx="152" hasCustomPrompt="1"/>
          </p:nvPr>
        </p:nvSpPr>
        <p:spPr>
          <a:xfrm>
            <a:off x="4098007" y="5188894"/>
            <a:ext cx="8911583"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gn="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504" name="Text Placeholder 654"/>
          <p:cNvSpPr>
            <a:spLocks noGrp="1"/>
          </p:cNvSpPr>
          <p:nvPr>
            <p:ph type="body" sz="quarter" idx="153" hasCustomPrompt="1"/>
          </p:nvPr>
        </p:nvSpPr>
        <p:spPr>
          <a:xfrm>
            <a:off x="4098008" y="6971418"/>
            <a:ext cx="8913958"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gn="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505" name="Text Placeholder 654"/>
          <p:cNvSpPr>
            <a:spLocks noGrp="1"/>
          </p:cNvSpPr>
          <p:nvPr>
            <p:ph type="body" sz="quarter" idx="154" hasCustomPrompt="1"/>
          </p:nvPr>
        </p:nvSpPr>
        <p:spPr>
          <a:xfrm>
            <a:off x="4088239" y="8753941"/>
            <a:ext cx="8924936"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gn="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666" name="Text Placeholder 654"/>
          <p:cNvSpPr>
            <a:spLocks noGrp="1"/>
          </p:cNvSpPr>
          <p:nvPr>
            <p:ph type="body" sz="quarter" idx="155" hasCustomPrompt="1"/>
          </p:nvPr>
        </p:nvSpPr>
        <p:spPr>
          <a:xfrm>
            <a:off x="13297543" y="3406370"/>
            <a:ext cx="9024964"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667" name="Text Placeholder 654"/>
          <p:cNvSpPr>
            <a:spLocks noGrp="1"/>
          </p:cNvSpPr>
          <p:nvPr>
            <p:ph type="body" sz="quarter" idx="156" hasCustomPrompt="1"/>
          </p:nvPr>
        </p:nvSpPr>
        <p:spPr>
          <a:xfrm>
            <a:off x="13297543" y="5188894"/>
            <a:ext cx="9024965"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668" name="Text Placeholder 654"/>
          <p:cNvSpPr>
            <a:spLocks noGrp="1"/>
          </p:cNvSpPr>
          <p:nvPr>
            <p:ph type="body" sz="quarter" idx="157" hasCustomPrompt="1"/>
          </p:nvPr>
        </p:nvSpPr>
        <p:spPr>
          <a:xfrm>
            <a:off x="13297543" y="6971418"/>
            <a:ext cx="9024965"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669" name="Text Placeholder 654"/>
          <p:cNvSpPr>
            <a:spLocks noGrp="1"/>
          </p:cNvSpPr>
          <p:nvPr>
            <p:ph type="body" sz="quarter" idx="158" hasCustomPrompt="1"/>
          </p:nvPr>
        </p:nvSpPr>
        <p:spPr>
          <a:xfrm>
            <a:off x="13297543" y="8753941"/>
            <a:ext cx="9024965"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Tree>
    <p:extLst>
      <p:ext uri="{BB962C8B-B14F-4D97-AF65-F5344CB8AC3E}">
        <p14:creationId val="39157196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4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36_List">
    <p:bg>
      <p:bgPr>
        <a:solidFill>
          <a:schemeClr val="bg1"/>
        </a:solidFill>
        <a:effectLst/>
      </p:bgPr>
    </p:bg>
    <p:spTree>
      <p:nvGrpSpPr>
        <p:cNvPr id="1" name=""/>
        <p:cNvGrpSpPr/>
        <p:nvPr/>
      </p:nvGrpSpPr>
      <p:grpSpPr>
        <a:xfrm>
          <a:off x="0" y="0"/>
          <a:ext cx="0" cy="0"/>
        </a:xfrm>
      </p:grpSpPr>
      <p:sp>
        <p:nvSpPr>
          <p:cNvPr id="15" name="Rectangle 14"/>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6" name="Text Placeholder 654"/>
          <p:cNvSpPr>
            <a:spLocks noGrp="1"/>
          </p:cNvSpPr>
          <p:nvPr>
            <p:ph type="body" sz="quarter" idx="160" hasCustomPrompt="1"/>
          </p:nvPr>
        </p:nvSpPr>
        <p:spPr>
          <a:xfrm>
            <a:off x="4061661" y="1115511"/>
            <a:ext cx="18326264"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17" name="Text Placeholder 654"/>
          <p:cNvSpPr>
            <a:spLocks noGrp="1"/>
          </p:cNvSpPr>
          <p:nvPr>
            <p:ph type="body" sz="quarter" idx="161" hasCustomPrompt="1"/>
          </p:nvPr>
        </p:nvSpPr>
        <p:spPr>
          <a:xfrm>
            <a:off x="4066733" y="3105614"/>
            <a:ext cx="18320561"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18" name="Text Placeholder 654"/>
          <p:cNvSpPr>
            <a:spLocks noGrp="1"/>
          </p:cNvSpPr>
          <p:nvPr>
            <p:ph type="body" sz="quarter" idx="162" hasCustomPrompt="1"/>
          </p:nvPr>
        </p:nvSpPr>
        <p:spPr>
          <a:xfrm>
            <a:off x="4069271" y="5086574"/>
            <a:ext cx="18317710"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19" name="Text Placeholder 654"/>
          <p:cNvSpPr>
            <a:spLocks noGrp="1"/>
          </p:cNvSpPr>
          <p:nvPr>
            <p:ph type="body" sz="quarter" idx="163" hasCustomPrompt="1"/>
          </p:nvPr>
        </p:nvSpPr>
        <p:spPr>
          <a:xfrm>
            <a:off x="4071805" y="7067534"/>
            <a:ext cx="18280193"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179" name="Text Placeholder 654"/>
          <p:cNvSpPr>
            <a:spLocks noGrp="1"/>
          </p:cNvSpPr>
          <p:nvPr>
            <p:ph type="body" sz="quarter" idx="164" hasCustomPrompt="1"/>
          </p:nvPr>
        </p:nvSpPr>
        <p:spPr>
          <a:xfrm>
            <a:off x="4064197" y="9048494"/>
            <a:ext cx="18277120"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344" name="Text Placeholder 654"/>
          <p:cNvSpPr>
            <a:spLocks noGrp="1"/>
          </p:cNvSpPr>
          <p:nvPr>
            <p:ph type="body" sz="quarter" idx="165" hasCustomPrompt="1"/>
          </p:nvPr>
        </p:nvSpPr>
        <p:spPr>
          <a:xfrm>
            <a:off x="4059124" y="11029455"/>
            <a:ext cx="18282824"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178" name="Text Placeholder 654"/>
          <p:cNvSpPr>
            <a:spLocks noGrp="1"/>
          </p:cNvSpPr>
          <p:nvPr>
            <p:ph type="body" sz="quarter" idx="166" hasCustomPrompt="1"/>
          </p:nvPr>
        </p:nvSpPr>
        <p:spPr>
          <a:xfrm>
            <a:off x="10149656" y="1115511"/>
            <a:ext cx="12235274"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360000" tIns="0" rIns="360000" bIns="0" rtlCol="0" anchor="ctr" anchorCtr="0">
            <a:noAutofit/>
          </a:bodyPr>
          <a:lstStyle>
            <a:lvl1pPr>
              <a:lnSpc>
                <a:spcPct val="100000"/>
              </a:lnSpc>
              <a:defRPr lang="en-US" sz="2400" spc="0" baseline="0">
                <a:solidFill>
                  <a:schemeClr val="tx1">
                    <a:alpha val="80000"/>
                  </a:schemeClr>
                </a:solidFill>
                <a:latin typeface="+mn-lt"/>
                <a:ea typeface="Work Sans" charset="0"/>
                <a:cs typeface="Work Sans" charset="0"/>
              </a:defRPr>
            </a:lvl1pPr>
          </a:lstStyle>
          <a:p>
            <a:pPr lvl="0" defTabSz="1828377">
              <a:lnSpc>
                <a:spcPct val="150000"/>
              </a:lnSpc>
              <a:spcBef>
                <a:spcPts val="2000"/>
              </a:spcBef>
            </a:pPr>
            <a:r>
              <a:rPr lang="en-US"/>
              <a:t>Write body text here</a:t>
            </a:r>
          </a:p>
        </p:txBody>
      </p:sp>
      <p:sp>
        <p:nvSpPr>
          <p:cNvPr id="180" name="Text Placeholder 654"/>
          <p:cNvSpPr>
            <a:spLocks noGrp="1"/>
          </p:cNvSpPr>
          <p:nvPr>
            <p:ph type="body" sz="quarter" idx="167" hasCustomPrompt="1"/>
          </p:nvPr>
        </p:nvSpPr>
        <p:spPr>
          <a:xfrm>
            <a:off x="10149657" y="3105614"/>
            <a:ext cx="12235274"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360000" tIns="0" rIns="360000" bIns="0" rtlCol="0" anchor="ctr" anchorCtr="0">
            <a:noAutofit/>
          </a:bodyPr>
          <a:lstStyle>
            <a:lvl1pPr>
              <a:lnSpc>
                <a:spcPct val="100000"/>
              </a:lnSpc>
              <a:defRPr lang="en-US" sz="2400" spc="0" baseline="0">
                <a:solidFill>
                  <a:schemeClr val="tx1">
                    <a:alpha val="80000"/>
                  </a:schemeClr>
                </a:solidFill>
                <a:latin typeface="+mn-lt"/>
                <a:ea typeface="Work Sans" charset="0"/>
                <a:cs typeface="Work Sans" charset="0"/>
              </a:defRPr>
            </a:lvl1pPr>
          </a:lstStyle>
          <a:p>
            <a:pPr lvl="0" defTabSz="1828377">
              <a:lnSpc>
                <a:spcPct val="150000"/>
              </a:lnSpc>
              <a:spcBef>
                <a:spcPts val="2000"/>
              </a:spcBef>
            </a:pPr>
            <a:r>
              <a:rPr lang="en-US"/>
              <a:t>Write body text here</a:t>
            </a:r>
          </a:p>
        </p:txBody>
      </p:sp>
      <p:sp>
        <p:nvSpPr>
          <p:cNvPr id="181" name="Text Placeholder 654"/>
          <p:cNvSpPr>
            <a:spLocks noGrp="1"/>
          </p:cNvSpPr>
          <p:nvPr>
            <p:ph type="body" sz="quarter" idx="168" hasCustomPrompt="1"/>
          </p:nvPr>
        </p:nvSpPr>
        <p:spPr>
          <a:xfrm>
            <a:off x="10139313" y="5086574"/>
            <a:ext cx="12247668"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360000" tIns="0" rIns="360000" bIns="0" rtlCol="0" anchor="ctr" anchorCtr="0">
            <a:noAutofit/>
          </a:bodyPr>
          <a:lstStyle>
            <a:lvl1pPr>
              <a:lnSpc>
                <a:spcPct val="100000"/>
              </a:lnSpc>
              <a:defRPr lang="en-US" sz="2400" spc="0" baseline="0">
                <a:solidFill>
                  <a:schemeClr val="tx1">
                    <a:alpha val="80000"/>
                  </a:schemeClr>
                </a:solidFill>
                <a:latin typeface="+mn-lt"/>
                <a:ea typeface="Work Sans" charset="0"/>
                <a:cs typeface="Work Sans" charset="0"/>
              </a:defRPr>
            </a:lvl1pPr>
          </a:lstStyle>
          <a:p>
            <a:pPr lvl="0" defTabSz="1828377">
              <a:lnSpc>
                <a:spcPct val="150000"/>
              </a:lnSpc>
              <a:spcBef>
                <a:spcPts val="2000"/>
              </a:spcBef>
            </a:pPr>
            <a:r>
              <a:rPr lang="en-US"/>
              <a:t>Write body text here</a:t>
            </a:r>
          </a:p>
        </p:txBody>
      </p:sp>
      <p:sp>
        <p:nvSpPr>
          <p:cNvPr id="182" name="Text Placeholder 654"/>
          <p:cNvSpPr>
            <a:spLocks noGrp="1"/>
          </p:cNvSpPr>
          <p:nvPr>
            <p:ph type="body" sz="quarter" idx="169" hasCustomPrompt="1"/>
          </p:nvPr>
        </p:nvSpPr>
        <p:spPr>
          <a:xfrm>
            <a:off x="10159803" y="7067534"/>
            <a:ext cx="12223118"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360000" tIns="0" rIns="360000" bIns="0" rtlCol="0" anchor="ctr" anchorCtr="0">
            <a:noAutofit/>
          </a:bodyPr>
          <a:lstStyle>
            <a:lvl1pPr>
              <a:lnSpc>
                <a:spcPct val="100000"/>
              </a:lnSpc>
              <a:defRPr lang="en-US" sz="2400" spc="0" baseline="0">
                <a:solidFill>
                  <a:schemeClr val="tx1">
                    <a:alpha val="80000"/>
                  </a:schemeClr>
                </a:solidFill>
                <a:latin typeface="+mn-lt"/>
                <a:ea typeface="Work Sans" charset="0"/>
                <a:cs typeface="Work Sans" charset="0"/>
              </a:defRPr>
            </a:lvl1pPr>
          </a:lstStyle>
          <a:p>
            <a:pPr lvl="0" defTabSz="1828377">
              <a:lnSpc>
                <a:spcPct val="150000"/>
              </a:lnSpc>
              <a:spcBef>
                <a:spcPts val="2000"/>
              </a:spcBef>
            </a:pPr>
            <a:r>
              <a:rPr lang="en-US"/>
              <a:t>Write body text here</a:t>
            </a:r>
          </a:p>
        </p:txBody>
      </p:sp>
      <p:sp>
        <p:nvSpPr>
          <p:cNvPr id="183" name="Text Placeholder 654"/>
          <p:cNvSpPr>
            <a:spLocks noGrp="1"/>
          </p:cNvSpPr>
          <p:nvPr>
            <p:ph type="body" sz="quarter" idx="170" hasCustomPrompt="1"/>
          </p:nvPr>
        </p:nvSpPr>
        <p:spPr>
          <a:xfrm>
            <a:off x="10159803" y="9048494"/>
            <a:ext cx="12223118"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360000" tIns="0" rIns="360000" bIns="0" rtlCol="0" anchor="ctr" anchorCtr="0">
            <a:noAutofit/>
          </a:bodyPr>
          <a:lstStyle>
            <a:lvl1pPr>
              <a:lnSpc>
                <a:spcPct val="100000"/>
              </a:lnSpc>
              <a:defRPr lang="en-US" sz="2400" spc="0" baseline="0">
                <a:solidFill>
                  <a:schemeClr val="tx1">
                    <a:alpha val="80000"/>
                  </a:schemeClr>
                </a:solidFill>
                <a:latin typeface="+mn-lt"/>
                <a:ea typeface="Work Sans" charset="0"/>
                <a:cs typeface="Work Sans" charset="0"/>
              </a:defRPr>
            </a:lvl1pPr>
          </a:lstStyle>
          <a:p>
            <a:pPr lvl="0" defTabSz="1828377">
              <a:lnSpc>
                <a:spcPct val="150000"/>
              </a:lnSpc>
              <a:spcBef>
                <a:spcPts val="2000"/>
              </a:spcBef>
            </a:pPr>
            <a:r>
              <a:rPr lang="en-US"/>
              <a:t>Write body text here</a:t>
            </a:r>
          </a:p>
        </p:txBody>
      </p:sp>
      <p:sp>
        <p:nvSpPr>
          <p:cNvPr id="184" name="Text Placeholder 654"/>
          <p:cNvSpPr>
            <a:spLocks noGrp="1"/>
          </p:cNvSpPr>
          <p:nvPr>
            <p:ph type="body" sz="quarter" idx="171" hasCustomPrompt="1"/>
          </p:nvPr>
        </p:nvSpPr>
        <p:spPr>
          <a:xfrm>
            <a:off x="10159803" y="11029455"/>
            <a:ext cx="12223118"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360000" tIns="0" rIns="360000" bIns="0" rtlCol="0" anchor="ctr" anchorCtr="0">
            <a:noAutofit/>
          </a:bodyPr>
          <a:lstStyle>
            <a:lvl1pPr>
              <a:lnSpc>
                <a:spcPct val="100000"/>
              </a:lnSpc>
              <a:defRPr lang="en-US" sz="2400" spc="0" baseline="0">
                <a:solidFill>
                  <a:schemeClr val="tx1">
                    <a:alpha val="80000"/>
                  </a:schemeClr>
                </a:solidFill>
                <a:latin typeface="+mn-lt"/>
                <a:ea typeface="Work Sans" charset="0"/>
                <a:cs typeface="Work Sans" charset="0"/>
              </a:defRPr>
            </a:lvl1pPr>
          </a:lstStyle>
          <a:p>
            <a:pPr lvl="0" defTabSz="1828377">
              <a:lnSpc>
                <a:spcPct val="150000"/>
              </a:lnSpc>
              <a:spcBef>
                <a:spcPts val="2000"/>
              </a:spcBef>
            </a:pPr>
            <a:r>
              <a:rPr lang="en-US"/>
              <a:t>Write body text here</a:t>
            </a:r>
          </a:p>
        </p:txBody>
      </p:sp>
    </p:spTree>
    <p:extLst>
      <p:ext uri="{BB962C8B-B14F-4D97-AF65-F5344CB8AC3E}">
        <p14:creationId val="12767507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50000" fill="hold" grpId="0" nodeType="withEffect">
                                  <p:stCondLst>
                                    <p:cond delay="0"/>
                                  </p:stCondLst>
                                  <p:iterate type="wd">
                                    <p:tmPct val="5000"/>
                                  </p:iterate>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
                                            <p:bg/>
                                          </p:spTgt>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0"/>
                                  </p:stCondLst>
                                  <p:iterate type="wd">
                                    <p:tmPct val="5000"/>
                                  </p:iterate>
                                  <p:childTnLst>
                                    <p:set>
                                      <p:cBhvr>
                                        <p:cTn id="14" dur="1" fill="hold">
                                          <p:stCondLst>
                                            <p:cond delay="0"/>
                                          </p:stCondLst>
                                        </p:cTn>
                                        <p:tgtEl>
                                          <p:spTgt spid="178">
                                            <p:bg/>
                                          </p:spTgt>
                                        </p:tgtEl>
                                        <p:attrNameLst>
                                          <p:attrName>style.visibility</p:attrName>
                                        </p:attrNameLst>
                                      </p:cBhvr>
                                      <p:to>
                                        <p:strVal val="visible"/>
                                      </p:to>
                                    </p:set>
                                    <p:anim calcmode="lin" valueType="num">
                                      <p:cBhvr additive="base">
                                        <p:cTn id="15" dur="500" fill="hold"/>
                                        <p:tgtEl>
                                          <p:spTgt spid="178">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78">
                                            <p:bg/>
                                          </p:spTgt>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0"/>
                                  </p:stCondLst>
                                  <p:childTnLst>
                                    <p:set>
                                      <p:cBhvr>
                                        <p:cTn id="18" dur="1" fill="hold">
                                          <p:stCondLst>
                                            <p:cond delay="0"/>
                                          </p:stCondLst>
                                        </p:cTn>
                                        <p:tgtEl>
                                          <p:spTgt spid="178">
                                            <p:txEl>
                                              <p:pRg st="0" end="0"/>
                                            </p:txEl>
                                          </p:spTgt>
                                        </p:tgtEl>
                                        <p:attrNameLst>
                                          <p:attrName>style.visibility</p:attrName>
                                        </p:attrNameLst>
                                      </p:cBhvr>
                                      <p:to>
                                        <p:strVal val="visible"/>
                                      </p:to>
                                    </p:set>
                                    <p:anim calcmode="lin" valueType="num">
                                      <p:cBhvr additive="base">
                                        <p:cTn id="19" dur="500" fill="hold"/>
                                        <p:tgtEl>
                                          <p:spTgt spid="17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 presetClass="entr" presetSubtype="4" decel="50000" fill="hold" grpId="0" nodeType="clickEffect">
                                  <p:stCondLst>
                                    <p:cond delay="0"/>
                                  </p:stCondLst>
                                  <p:iterate type="wd">
                                    <p:tmPct val="5000"/>
                                  </p:iterate>
                                  <p:childTnLst>
                                    <p:set>
                                      <p:cBhvr>
                                        <p:cTn id="24" dur="1" fill="hold">
                                          <p:stCondLst>
                                            <p:cond delay="0"/>
                                          </p:stCondLst>
                                        </p:cTn>
                                        <p:tgtEl>
                                          <p:spTgt spid="17">
                                            <p:bg/>
                                          </p:spTgt>
                                        </p:tgtEl>
                                        <p:attrNameLst>
                                          <p:attrName>style.visibility</p:attrName>
                                        </p:attrNameLst>
                                      </p:cBhvr>
                                      <p:to>
                                        <p:strVal val="visible"/>
                                      </p:to>
                                    </p:set>
                                    <p:anim calcmode="lin" valueType="num">
                                      <p:cBhvr additive="base">
                                        <p:cTn id="25"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bg/>
                                          </p:spTgt>
                                        </p:tgtEl>
                                        <p:attrNameLst>
                                          <p:attrName>ppt_y</p:attrName>
                                        </p:attrNameLst>
                                      </p:cBhvr>
                                      <p:tavLst>
                                        <p:tav tm="0">
                                          <p:val>
                                            <p:strVal val="1+#ppt_h/2"/>
                                          </p:val>
                                        </p:tav>
                                        <p:tav tm="100000">
                                          <p:val>
                                            <p:strVal val="#ppt_y"/>
                                          </p:val>
                                        </p:tav>
                                      </p:tavLst>
                                    </p:anim>
                                  </p:childTnLst>
                                </p:cTn>
                              </p:par>
                              <p:par>
                                <p:cTn id="27" presetID="2" presetClass="entr" presetSubtype="4" decel="50000"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50000" fill="hold" grpId="0" nodeType="withEffect">
                                  <p:stCondLst>
                                    <p:cond delay="0"/>
                                  </p:stCondLst>
                                  <p:iterate type="wd">
                                    <p:tmPct val="5000"/>
                                  </p:iterate>
                                  <p:childTnLst>
                                    <p:set>
                                      <p:cBhvr>
                                        <p:cTn id="32" dur="1" fill="hold">
                                          <p:stCondLst>
                                            <p:cond delay="0"/>
                                          </p:stCondLst>
                                        </p:cTn>
                                        <p:tgtEl>
                                          <p:spTgt spid="180">
                                            <p:bg/>
                                          </p:spTgt>
                                        </p:tgtEl>
                                        <p:attrNameLst>
                                          <p:attrName>style.visibility</p:attrName>
                                        </p:attrNameLst>
                                      </p:cBhvr>
                                      <p:to>
                                        <p:strVal val="visible"/>
                                      </p:to>
                                    </p:set>
                                    <p:anim calcmode="lin" valueType="num">
                                      <p:cBhvr additive="base">
                                        <p:cTn id="33" dur="500" fill="hold"/>
                                        <p:tgtEl>
                                          <p:spTgt spid="180">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180">
                                            <p:bg/>
                                          </p:spTgt>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0"/>
                                  </p:stCondLst>
                                  <p:childTnLst>
                                    <p:set>
                                      <p:cBhvr>
                                        <p:cTn id="36" dur="1" fill="hold">
                                          <p:stCondLst>
                                            <p:cond delay="0"/>
                                          </p:stCondLst>
                                        </p:cTn>
                                        <p:tgtEl>
                                          <p:spTgt spid="180">
                                            <p:txEl>
                                              <p:pRg st="0" end="0"/>
                                            </p:txEl>
                                          </p:spTgt>
                                        </p:tgtEl>
                                        <p:attrNameLst>
                                          <p:attrName>style.visibility</p:attrName>
                                        </p:attrNameLst>
                                      </p:cBhvr>
                                      <p:to>
                                        <p:strVal val="visible"/>
                                      </p:to>
                                    </p:set>
                                    <p:anim calcmode="lin" valueType="num">
                                      <p:cBhvr additive="base">
                                        <p:cTn id="37" dur="500" fill="hold"/>
                                        <p:tgtEl>
                                          <p:spTgt spid="18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cond evt="onBegin" delay="0">
                          <p:tn val="38"/>
                        </p:cond>
                      </p:stCondLst>
                      <p:childTnLst>
                        <p:par>
                          <p:cTn id="40" fill="hold" nodeType="afterGroup">
                            <p:stCondLst>
                              <p:cond delay="0"/>
                            </p:stCondLst>
                            <p:childTnLst>
                              <p:par>
                                <p:cTn id="41" presetID="2" presetClass="entr" presetSubtype="4" decel="50000" fill="hold" grpId="0" nodeType="clickEffect">
                                  <p:stCondLst>
                                    <p:cond delay="0"/>
                                  </p:stCondLst>
                                  <p:iterate type="wd">
                                    <p:tmPct val="5000"/>
                                  </p:iterate>
                                  <p:childTnLst>
                                    <p:set>
                                      <p:cBhvr>
                                        <p:cTn id="42" dur="1" fill="hold">
                                          <p:stCondLst>
                                            <p:cond delay="0"/>
                                          </p:stCondLst>
                                        </p:cTn>
                                        <p:tgtEl>
                                          <p:spTgt spid="18">
                                            <p:bg/>
                                          </p:spTgt>
                                        </p:tgtEl>
                                        <p:attrNameLst>
                                          <p:attrName>style.visibility</p:attrName>
                                        </p:attrNameLst>
                                      </p:cBhvr>
                                      <p:to>
                                        <p:strVal val="visible"/>
                                      </p:to>
                                    </p:set>
                                    <p:anim calcmode="lin" valueType="num">
                                      <p:cBhvr additive="base">
                                        <p:cTn id="43"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bg/>
                                          </p:spTgt>
                                        </p:tgtEl>
                                        <p:attrNameLst>
                                          <p:attrName>ppt_y</p:attrName>
                                        </p:attrNameLst>
                                      </p:cBhvr>
                                      <p:tavLst>
                                        <p:tav tm="0">
                                          <p:val>
                                            <p:strVal val="1+#ppt_h/2"/>
                                          </p:val>
                                        </p:tav>
                                        <p:tav tm="100000">
                                          <p:val>
                                            <p:strVal val="#ppt_y"/>
                                          </p:val>
                                        </p:tav>
                                      </p:tavLst>
                                    </p:anim>
                                  </p:childTnLst>
                                </p:cTn>
                              </p:par>
                              <p:par>
                                <p:cTn id="45" presetID="2" presetClass="entr" presetSubtype="4" decel="50000"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0"/>
                                  </p:stCondLst>
                                  <p:iterate type="wd">
                                    <p:tmPct val="5000"/>
                                  </p:iterate>
                                  <p:childTnLst>
                                    <p:set>
                                      <p:cBhvr>
                                        <p:cTn id="50" dur="1" fill="hold">
                                          <p:stCondLst>
                                            <p:cond delay="0"/>
                                          </p:stCondLst>
                                        </p:cTn>
                                        <p:tgtEl>
                                          <p:spTgt spid="181">
                                            <p:bg/>
                                          </p:spTgt>
                                        </p:tgtEl>
                                        <p:attrNameLst>
                                          <p:attrName>style.visibility</p:attrName>
                                        </p:attrNameLst>
                                      </p:cBhvr>
                                      <p:to>
                                        <p:strVal val="visible"/>
                                      </p:to>
                                    </p:set>
                                    <p:anim calcmode="lin" valueType="num">
                                      <p:cBhvr additive="base">
                                        <p:cTn id="51" dur="500" fill="hold"/>
                                        <p:tgtEl>
                                          <p:spTgt spid="181">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181">
                                            <p:bg/>
                                          </p:spTgt>
                                        </p:tgtEl>
                                        <p:attrNameLst>
                                          <p:attrName>ppt_y</p:attrName>
                                        </p:attrNameLst>
                                      </p:cBhvr>
                                      <p:tavLst>
                                        <p:tav tm="0">
                                          <p:val>
                                            <p:strVal val="1+#ppt_h/2"/>
                                          </p:val>
                                        </p:tav>
                                        <p:tav tm="100000">
                                          <p:val>
                                            <p:strVal val="#ppt_y"/>
                                          </p:val>
                                        </p:tav>
                                      </p:tavLst>
                                    </p:anim>
                                  </p:childTnLst>
                                </p:cTn>
                              </p:par>
                              <p:par>
                                <p:cTn id="53" presetID="2" presetClass="entr" presetSubtype="4" decel="50000" fill="hold" grpId="0" nodeType="withEffect">
                                  <p:stCondLst>
                                    <p:cond delay="0"/>
                                  </p:stCondLst>
                                  <p:childTnLst>
                                    <p:set>
                                      <p:cBhvr>
                                        <p:cTn id="54" dur="1" fill="hold">
                                          <p:stCondLst>
                                            <p:cond delay="0"/>
                                          </p:stCondLst>
                                        </p:cTn>
                                        <p:tgtEl>
                                          <p:spTgt spid="181">
                                            <p:txEl>
                                              <p:pRg st="0" end="0"/>
                                            </p:txEl>
                                          </p:spTgt>
                                        </p:tgtEl>
                                        <p:attrNameLst>
                                          <p:attrName>style.visibility</p:attrName>
                                        </p:attrNameLst>
                                      </p:cBhvr>
                                      <p:to>
                                        <p:strVal val="visible"/>
                                      </p:to>
                                    </p:set>
                                    <p:anim calcmode="lin" valueType="num">
                                      <p:cBhvr additive="base">
                                        <p:cTn id="55" dur="500" fill="hold"/>
                                        <p:tgtEl>
                                          <p:spTgt spid="18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cond evt="onBegin" delay="0">
                          <p:tn val="56"/>
                        </p:cond>
                      </p:stCondLst>
                      <p:childTnLst>
                        <p:par>
                          <p:cTn id="58" fill="hold" nodeType="afterGroup">
                            <p:stCondLst>
                              <p:cond delay="0"/>
                            </p:stCondLst>
                            <p:childTnLst>
                              <p:par>
                                <p:cTn id="59" presetID="2" presetClass="entr" presetSubtype="4" decel="50000" fill="hold" grpId="0" nodeType="clickEffect">
                                  <p:stCondLst>
                                    <p:cond delay="0"/>
                                  </p:stCondLst>
                                  <p:iterate type="wd">
                                    <p:tmPct val="5000"/>
                                  </p:iterate>
                                  <p:childTnLst>
                                    <p:set>
                                      <p:cBhvr>
                                        <p:cTn id="60" dur="1" fill="hold">
                                          <p:stCondLst>
                                            <p:cond delay="0"/>
                                          </p:stCondLst>
                                        </p:cTn>
                                        <p:tgtEl>
                                          <p:spTgt spid="19">
                                            <p:bg/>
                                          </p:spTgt>
                                        </p:tgtEl>
                                        <p:attrNameLst>
                                          <p:attrName>style.visibility</p:attrName>
                                        </p:attrNameLst>
                                      </p:cBhvr>
                                      <p:to>
                                        <p:strVal val="visible"/>
                                      </p:to>
                                    </p:set>
                                    <p:anim calcmode="lin" valueType="num">
                                      <p:cBhvr additive="base">
                                        <p:cTn id="61"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bg/>
                                          </p:spTgt>
                                        </p:tgtEl>
                                        <p:attrNameLst>
                                          <p:attrName>ppt_y</p:attrName>
                                        </p:attrNameLst>
                                      </p:cBhvr>
                                      <p:tavLst>
                                        <p:tav tm="0">
                                          <p:val>
                                            <p:strVal val="1+#ppt_h/2"/>
                                          </p:val>
                                        </p:tav>
                                        <p:tav tm="100000">
                                          <p:val>
                                            <p:strVal val="#ppt_y"/>
                                          </p:val>
                                        </p:tav>
                                      </p:tavLst>
                                    </p:anim>
                                  </p:childTnLst>
                                </p:cTn>
                              </p:par>
                              <p:par>
                                <p:cTn id="63" presetID="2" presetClass="entr" presetSubtype="4" decel="50000" fill="hold" grpId="0" nodeType="with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 calcmode="lin" valueType="num">
                                      <p:cBhvr additive="base">
                                        <p:cTn id="6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50000" fill="hold" grpId="0" nodeType="withEffect">
                                  <p:stCondLst>
                                    <p:cond delay="0"/>
                                  </p:stCondLst>
                                  <p:iterate type="wd">
                                    <p:tmPct val="5000"/>
                                  </p:iterate>
                                  <p:childTnLst>
                                    <p:set>
                                      <p:cBhvr>
                                        <p:cTn id="68" dur="1" fill="hold">
                                          <p:stCondLst>
                                            <p:cond delay="0"/>
                                          </p:stCondLst>
                                        </p:cTn>
                                        <p:tgtEl>
                                          <p:spTgt spid="182">
                                            <p:bg/>
                                          </p:spTgt>
                                        </p:tgtEl>
                                        <p:attrNameLst>
                                          <p:attrName>style.visibility</p:attrName>
                                        </p:attrNameLst>
                                      </p:cBhvr>
                                      <p:to>
                                        <p:strVal val="visible"/>
                                      </p:to>
                                    </p:set>
                                    <p:anim calcmode="lin" valueType="num">
                                      <p:cBhvr additive="base">
                                        <p:cTn id="69" dur="500" fill="hold"/>
                                        <p:tgtEl>
                                          <p:spTgt spid="182">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182">
                                            <p:bg/>
                                          </p:spTgt>
                                        </p:tgtEl>
                                        <p:attrNameLst>
                                          <p:attrName>ppt_y</p:attrName>
                                        </p:attrNameLst>
                                      </p:cBhvr>
                                      <p:tavLst>
                                        <p:tav tm="0">
                                          <p:val>
                                            <p:strVal val="1+#ppt_h/2"/>
                                          </p:val>
                                        </p:tav>
                                        <p:tav tm="100000">
                                          <p:val>
                                            <p:strVal val="#ppt_y"/>
                                          </p:val>
                                        </p:tav>
                                      </p:tavLst>
                                    </p:anim>
                                  </p:childTnLst>
                                </p:cTn>
                              </p:par>
                              <p:par>
                                <p:cTn id="71" presetID="2" presetClass="entr" presetSubtype="4" decel="50000" fill="hold" grpId="0" nodeType="withEffect">
                                  <p:stCondLst>
                                    <p:cond delay="0"/>
                                  </p:stCondLst>
                                  <p:childTnLst>
                                    <p:set>
                                      <p:cBhvr>
                                        <p:cTn id="72" dur="1" fill="hold">
                                          <p:stCondLst>
                                            <p:cond delay="0"/>
                                          </p:stCondLst>
                                        </p:cTn>
                                        <p:tgtEl>
                                          <p:spTgt spid="182">
                                            <p:txEl>
                                              <p:pRg st="0" end="0"/>
                                            </p:txEl>
                                          </p:spTgt>
                                        </p:tgtEl>
                                        <p:attrNameLst>
                                          <p:attrName>style.visibility</p:attrName>
                                        </p:attrNameLst>
                                      </p:cBhvr>
                                      <p:to>
                                        <p:strVal val="visible"/>
                                      </p:to>
                                    </p:set>
                                    <p:anim calcmode="lin" valueType="num">
                                      <p:cBhvr additive="base">
                                        <p:cTn id="73" dur="500" fill="hold"/>
                                        <p:tgtEl>
                                          <p:spTgt spid="182">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cond evt="onBegin" delay="0">
                          <p:tn val="74"/>
                        </p:cond>
                      </p:stCondLst>
                      <p:childTnLst>
                        <p:par>
                          <p:cTn id="76" fill="hold" nodeType="afterGroup">
                            <p:stCondLst>
                              <p:cond delay="0"/>
                            </p:stCondLst>
                            <p:childTnLst>
                              <p:par>
                                <p:cTn id="77" presetID="2" presetClass="entr" presetSubtype="4" decel="50000" fill="hold" grpId="0" nodeType="clickEffect">
                                  <p:stCondLst>
                                    <p:cond delay="0"/>
                                  </p:stCondLst>
                                  <p:iterate type="wd">
                                    <p:tmPct val="5000"/>
                                  </p:iterate>
                                  <p:childTnLst>
                                    <p:set>
                                      <p:cBhvr>
                                        <p:cTn id="78" dur="1" fill="hold">
                                          <p:stCondLst>
                                            <p:cond delay="0"/>
                                          </p:stCondLst>
                                        </p:cTn>
                                        <p:tgtEl>
                                          <p:spTgt spid="179">
                                            <p:bg/>
                                          </p:spTgt>
                                        </p:tgtEl>
                                        <p:attrNameLst>
                                          <p:attrName>style.visibility</p:attrName>
                                        </p:attrNameLst>
                                      </p:cBhvr>
                                      <p:to>
                                        <p:strVal val="visible"/>
                                      </p:to>
                                    </p:set>
                                    <p:anim calcmode="lin" valueType="num">
                                      <p:cBhvr additive="base">
                                        <p:cTn id="79" dur="500" fill="hold"/>
                                        <p:tgtEl>
                                          <p:spTgt spid="179">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179">
                                            <p:bg/>
                                          </p:spTgt>
                                        </p:tgtEl>
                                        <p:attrNameLst>
                                          <p:attrName>ppt_y</p:attrName>
                                        </p:attrNameLst>
                                      </p:cBhvr>
                                      <p:tavLst>
                                        <p:tav tm="0">
                                          <p:val>
                                            <p:strVal val="1+#ppt_h/2"/>
                                          </p:val>
                                        </p:tav>
                                        <p:tav tm="100000">
                                          <p:val>
                                            <p:strVal val="#ppt_y"/>
                                          </p:val>
                                        </p:tav>
                                      </p:tavLst>
                                    </p:anim>
                                  </p:childTnLst>
                                </p:cTn>
                              </p:par>
                              <p:par>
                                <p:cTn id="81" presetID="2" presetClass="entr" presetSubtype="4" decel="50000" fill="hold" grpId="0" nodeType="withEffect">
                                  <p:stCondLst>
                                    <p:cond delay="0"/>
                                  </p:stCondLst>
                                  <p:childTnLst>
                                    <p:set>
                                      <p:cBhvr>
                                        <p:cTn id="82" dur="1" fill="hold">
                                          <p:stCondLst>
                                            <p:cond delay="0"/>
                                          </p:stCondLst>
                                        </p:cTn>
                                        <p:tgtEl>
                                          <p:spTgt spid="179">
                                            <p:txEl>
                                              <p:pRg st="0" end="0"/>
                                            </p:txEl>
                                          </p:spTgt>
                                        </p:tgtEl>
                                        <p:attrNameLst>
                                          <p:attrName>style.visibility</p:attrName>
                                        </p:attrNameLst>
                                      </p:cBhvr>
                                      <p:to>
                                        <p:strVal val="visible"/>
                                      </p:to>
                                    </p:set>
                                    <p:anim calcmode="lin" valueType="num">
                                      <p:cBhvr additive="base">
                                        <p:cTn id="83" dur="500" fill="hold"/>
                                        <p:tgtEl>
                                          <p:spTgt spid="179">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79">
                                            <p:txEl>
                                              <p:pRg st="0" end="0"/>
                                            </p:txEl>
                                          </p:spTgt>
                                        </p:tgtEl>
                                        <p:attrNameLst>
                                          <p:attrName>ppt_y</p:attrName>
                                        </p:attrNameLst>
                                      </p:cBhvr>
                                      <p:tavLst>
                                        <p:tav tm="0">
                                          <p:val>
                                            <p:strVal val="1+#ppt_h/2"/>
                                          </p:val>
                                        </p:tav>
                                        <p:tav tm="100000">
                                          <p:val>
                                            <p:strVal val="#ppt_y"/>
                                          </p:val>
                                        </p:tav>
                                      </p:tavLst>
                                    </p:anim>
                                  </p:childTnLst>
                                </p:cTn>
                              </p:par>
                              <p:par>
                                <p:cTn id="85" presetID="2" presetClass="entr" presetSubtype="4" decel="50000" fill="hold" grpId="0" nodeType="withEffect">
                                  <p:stCondLst>
                                    <p:cond delay="0"/>
                                  </p:stCondLst>
                                  <p:iterate type="wd">
                                    <p:tmPct val="5000"/>
                                  </p:iterate>
                                  <p:childTnLst>
                                    <p:set>
                                      <p:cBhvr>
                                        <p:cTn id="86" dur="1" fill="hold">
                                          <p:stCondLst>
                                            <p:cond delay="0"/>
                                          </p:stCondLst>
                                        </p:cTn>
                                        <p:tgtEl>
                                          <p:spTgt spid="183">
                                            <p:bg/>
                                          </p:spTgt>
                                        </p:tgtEl>
                                        <p:attrNameLst>
                                          <p:attrName>style.visibility</p:attrName>
                                        </p:attrNameLst>
                                      </p:cBhvr>
                                      <p:to>
                                        <p:strVal val="visible"/>
                                      </p:to>
                                    </p:set>
                                    <p:anim calcmode="lin" valueType="num">
                                      <p:cBhvr additive="base">
                                        <p:cTn id="87" dur="500" fill="hold"/>
                                        <p:tgtEl>
                                          <p:spTgt spid="183">
                                            <p:bg/>
                                          </p:spTgt>
                                        </p:tgtEl>
                                        <p:attrNameLst>
                                          <p:attrName>ppt_x</p:attrName>
                                        </p:attrNameLst>
                                      </p:cBhvr>
                                      <p:tavLst>
                                        <p:tav tm="0">
                                          <p:val>
                                            <p:strVal val="#ppt_x"/>
                                          </p:val>
                                        </p:tav>
                                        <p:tav tm="100000">
                                          <p:val>
                                            <p:strVal val="#ppt_x"/>
                                          </p:val>
                                        </p:tav>
                                      </p:tavLst>
                                    </p:anim>
                                    <p:anim calcmode="lin" valueType="num">
                                      <p:cBhvr additive="base">
                                        <p:cTn id="88" dur="500" fill="hold"/>
                                        <p:tgtEl>
                                          <p:spTgt spid="183">
                                            <p:bg/>
                                          </p:spTgt>
                                        </p:tgtEl>
                                        <p:attrNameLst>
                                          <p:attrName>ppt_y</p:attrName>
                                        </p:attrNameLst>
                                      </p:cBhvr>
                                      <p:tavLst>
                                        <p:tav tm="0">
                                          <p:val>
                                            <p:strVal val="1+#ppt_h/2"/>
                                          </p:val>
                                        </p:tav>
                                        <p:tav tm="100000">
                                          <p:val>
                                            <p:strVal val="#ppt_y"/>
                                          </p:val>
                                        </p:tav>
                                      </p:tavLst>
                                    </p:anim>
                                  </p:childTnLst>
                                </p:cTn>
                              </p:par>
                              <p:par>
                                <p:cTn id="89" presetID="2" presetClass="entr" presetSubtype="4" decel="50000" fill="hold" grpId="0" nodeType="withEffect">
                                  <p:stCondLst>
                                    <p:cond delay="0"/>
                                  </p:stCondLst>
                                  <p:childTnLst>
                                    <p:set>
                                      <p:cBhvr>
                                        <p:cTn id="90" dur="1" fill="hold">
                                          <p:stCondLst>
                                            <p:cond delay="0"/>
                                          </p:stCondLst>
                                        </p:cTn>
                                        <p:tgtEl>
                                          <p:spTgt spid="183">
                                            <p:txEl>
                                              <p:pRg st="0" end="0"/>
                                            </p:txEl>
                                          </p:spTgt>
                                        </p:tgtEl>
                                        <p:attrNameLst>
                                          <p:attrName>style.visibility</p:attrName>
                                        </p:attrNameLst>
                                      </p:cBhvr>
                                      <p:to>
                                        <p:strVal val="visible"/>
                                      </p:to>
                                    </p:set>
                                    <p:anim calcmode="lin" valueType="num">
                                      <p:cBhvr additive="base">
                                        <p:cTn id="91" dur="500" fill="hold"/>
                                        <p:tgtEl>
                                          <p:spTgt spid="18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cond evt="onBegin" delay="0">
                          <p:tn val="92"/>
                        </p:cond>
                      </p:stCondLst>
                      <p:childTnLst>
                        <p:par>
                          <p:cTn id="94" fill="hold" nodeType="afterGroup">
                            <p:stCondLst>
                              <p:cond delay="0"/>
                            </p:stCondLst>
                            <p:childTnLst>
                              <p:par>
                                <p:cTn id="95" presetID="2" presetClass="entr" presetSubtype="4" decel="50000" fill="hold" grpId="0" nodeType="clickEffect">
                                  <p:stCondLst>
                                    <p:cond delay="0"/>
                                  </p:stCondLst>
                                  <p:iterate type="wd">
                                    <p:tmPct val="5000"/>
                                  </p:iterate>
                                  <p:childTnLst>
                                    <p:set>
                                      <p:cBhvr>
                                        <p:cTn id="96" dur="1" fill="hold">
                                          <p:stCondLst>
                                            <p:cond delay="0"/>
                                          </p:stCondLst>
                                        </p:cTn>
                                        <p:tgtEl>
                                          <p:spTgt spid="344">
                                            <p:bg/>
                                          </p:spTgt>
                                        </p:tgtEl>
                                        <p:attrNameLst>
                                          <p:attrName>style.visibility</p:attrName>
                                        </p:attrNameLst>
                                      </p:cBhvr>
                                      <p:to>
                                        <p:strVal val="visible"/>
                                      </p:to>
                                    </p:set>
                                    <p:anim calcmode="lin" valueType="num">
                                      <p:cBhvr additive="base">
                                        <p:cTn id="97" dur="500" fill="hold"/>
                                        <p:tgtEl>
                                          <p:spTgt spid="344">
                                            <p:bg/>
                                          </p:spTgt>
                                        </p:tgtEl>
                                        <p:attrNameLst>
                                          <p:attrName>ppt_x</p:attrName>
                                        </p:attrNameLst>
                                      </p:cBhvr>
                                      <p:tavLst>
                                        <p:tav tm="0">
                                          <p:val>
                                            <p:strVal val="#ppt_x"/>
                                          </p:val>
                                        </p:tav>
                                        <p:tav tm="100000">
                                          <p:val>
                                            <p:strVal val="#ppt_x"/>
                                          </p:val>
                                        </p:tav>
                                      </p:tavLst>
                                    </p:anim>
                                    <p:anim calcmode="lin" valueType="num">
                                      <p:cBhvr additive="base">
                                        <p:cTn id="98" dur="500" fill="hold"/>
                                        <p:tgtEl>
                                          <p:spTgt spid="344">
                                            <p:bg/>
                                          </p:spTgt>
                                        </p:tgtEl>
                                        <p:attrNameLst>
                                          <p:attrName>ppt_y</p:attrName>
                                        </p:attrNameLst>
                                      </p:cBhvr>
                                      <p:tavLst>
                                        <p:tav tm="0">
                                          <p:val>
                                            <p:strVal val="1+#ppt_h/2"/>
                                          </p:val>
                                        </p:tav>
                                        <p:tav tm="100000">
                                          <p:val>
                                            <p:strVal val="#ppt_y"/>
                                          </p:val>
                                        </p:tav>
                                      </p:tavLst>
                                    </p:anim>
                                  </p:childTnLst>
                                </p:cTn>
                              </p:par>
                              <p:par>
                                <p:cTn id="99" presetID="2" presetClass="entr" presetSubtype="4" decel="50000" fill="hold" grpId="0" nodeType="withEffect">
                                  <p:stCondLst>
                                    <p:cond delay="0"/>
                                  </p:stCondLst>
                                  <p:childTnLst>
                                    <p:set>
                                      <p:cBhvr>
                                        <p:cTn id="100" dur="1" fill="hold">
                                          <p:stCondLst>
                                            <p:cond delay="0"/>
                                          </p:stCondLst>
                                        </p:cTn>
                                        <p:tgtEl>
                                          <p:spTgt spid="344">
                                            <p:txEl>
                                              <p:pRg st="0" end="0"/>
                                            </p:txEl>
                                          </p:spTgt>
                                        </p:tgtEl>
                                        <p:attrNameLst>
                                          <p:attrName>style.visibility</p:attrName>
                                        </p:attrNameLst>
                                      </p:cBhvr>
                                      <p:to>
                                        <p:strVal val="visible"/>
                                      </p:to>
                                    </p:set>
                                    <p:anim calcmode="lin" valueType="num">
                                      <p:cBhvr additive="base">
                                        <p:cTn id="101" dur="500" fill="hold"/>
                                        <p:tgtEl>
                                          <p:spTgt spid="344">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44">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50000" fill="hold" grpId="0" nodeType="withEffect">
                                  <p:stCondLst>
                                    <p:cond delay="0"/>
                                  </p:stCondLst>
                                  <p:iterate type="wd">
                                    <p:tmPct val="5000"/>
                                  </p:iterate>
                                  <p:childTnLst>
                                    <p:set>
                                      <p:cBhvr>
                                        <p:cTn id="104" dur="1" fill="hold">
                                          <p:stCondLst>
                                            <p:cond delay="0"/>
                                          </p:stCondLst>
                                        </p:cTn>
                                        <p:tgtEl>
                                          <p:spTgt spid="184">
                                            <p:bg/>
                                          </p:spTgt>
                                        </p:tgtEl>
                                        <p:attrNameLst>
                                          <p:attrName>style.visibility</p:attrName>
                                        </p:attrNameLst>
                                      </p:cBhvr>
                                      <p:to>
                                        <p:strVal val="visible"/>
                                      </p:to>
                                    </p:set>
                                    <p:anim calcmode="lin" valueType="num">
                                      <p:cBhvr additive="base">
                                        <p:cTn id="105" dur="500" fill="hold"/>
                                        <p:tgtEl>
                                          <p:spTgt spid="184">
                                            <p:bg/>
                                          </p:spTgt>
                                        </p:tgtEl>
                                        <p:attrNameLst>
                                          <p:attrName>ppt_x</p:attrName>
                                        </p:attrNameLst>
                                      </p:cBhvr>
                                      <p:tavLst>
                                        <p:tav tm="0">
                                          <p:val>
                                            <p:strVal val="#ppt_x"/>
                                          </p:val>
                                        </p:tav>
                                        <p:tav tm="100000">
                                          <p:val>
                                            <p:strVal val="#ppt_x"/>
                                          </p:val>
                                        </p:tav>
                                      </p:tavLst>
                                    </p:anim>
                                    <p:anim calcmode="lin" valueType="num">
                                      <p:cBhvr additive="base">
                                        <p:cTn id="106" dur="500" fill="hold"/>
                                        <p:tgtEl>
                                          <p:spTgt spid="184">
                                            <p:bg/>
                                          </p:spTgt>
                                        </p:tgtEl>
                                        <p:attrNameLst>
                                          <p:attrName>ppt_y</p:attrName>
                                        </p:attrNameLst>
                                      </p:cBhvr>
                                      <p:tavLst>
                                        <p:tav tm="0">
                                          <p:val>
                                            <p:strVal val="1+#ppt_h/2"/>
                                          </p:val>
                                        </p:tav>
                                        <p:tav tm="100000">
                                          <p:val>
                                            <p:strVal val="#ppt_y"/>
                                          </p:val>
                                        </p:tav>
                                      </p:tavLst>
                                    </p:anim>
                                  </p:childTnLst>
                                </p:cTn>
                              </p:par>
                              <p:par>
                                <p:cTn id="107" presetID="2" presetClass="entr" presetSubtype="4" decel="50000" fill="hold" grpId="0" nodeType="withEffect">
                                  <p:stCondLst>
                                    <p:cond delay="0"/>
                                  </p:stCondLst>
                                  <p:childTnLst>
                                    <p:set>
                                      <p:cBhvr>
                                        <p:cTn id="108" dur="1" fill="hold">
                                          <p:stCondLst>
                                            <p:cond delay="0"/>
                                          </p:stCondLst>
                                        </p:cTn>
                                        <p:tgtEl>
                                          <p:spTgt spid="184">
                                            <p:txEl>
                                              <p:pRg st="0" end="0"/>
                                            </p:txEl>
                                          </p:spTgt>
                                        </p:tgtEl>
                                        <p:attrNameLst>
                                          <p:attrName>style.visibility</p:attrName>
                                        </p:attrNameLst>
                                      </p:cBhvr>
                                      <p:to>
                                        <p:strVal val="visible"/>
                                      </p:to>
                                    </p:set>
                                    <p:anim calcmode="lin" valueType="num">
                                      <p:cBhvr additive="base">
                                        <p:cTn id="109" dur="500" fill="hold"/>
                                        <p:tgtEl>
                                          <p:spTgt spid="184">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uiExpand="1" build="p" animBg="1">
        <p:tmplLst>
          <p:tmpl>
            <p:tnLst>
              <p:par>
                <p:cTn presetID="2" presetClass="entr" presetSubtype="4" decel="50000" fill="hold" nodeType="clickEffect">
                  <p:stCondLst>
                    <p:cond delay="0"/>
                  </p:stCondLst>
                  <p:iterate type="wd">
                    <p:tmPct val="5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animBg="1">
        <p:tmplLst>
          <p:tmpl>
            <p:tnLst>
              <p:par>
                <p:cTn presetID="2" presetClass="entr" presetSubtype="4" decel="50000" fill="hold" nodeType="clickEffect">
                  <p:stCondLst>
                    <p:cond delay="0"/>
                  </p:stCondLst>
                  <p:iterate type="wd">
                    <p:tmPct val="5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uiExpand="1" build="p" animBg="1">
        <p:tmplLst>
          <p:tmpl>
            <p:tnLst>
              <p:par>
                <p:cTn presetID="2" presetClass="entr" presetSubtype="4" decel="50000" fill="hold" nodeType="clickEffect">
                  <p:stCondLst>
                    <p:cond delay="0"/>
                  </p:stCondLst>
                  <p:iterate type="wd">
                    <p:tmPct val="5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179" grpId="0" uiExpand="1" build="p" animBg="1">
        <p:tmplLst>
          <p:tmpl>
            <p:tnLst>
              <p:par>
                <p:cTn presetID="2" presetClass="entr" presetSubtype="4" decel="50000" fill="hold" nodeType="clickEffect">
                  <p:stCondLst>
                    <p:cond delay="0"/>
                  </p:stCondLst>
                  <p:iterate type="wd">
                    <p:tmPct val="5000"/>
                  </p:iterate>
                  <p:childTnLst>
                    <p:set>
                      <p:cBhvr>
                        <p:cTn dur="1" fill="hold">
                          <p:stCondLst>
                            <p:cond delay="0"/>
                          </p:stCondLst>
                        </p:cTn>
                        <p:tgtEl>
                          <p:spTgt spid="179"/>
                        </p:tgtEl>
                        <p:attrNameLst>
                          <p:attrName>style.visibility</p:attrName>
                        </p:attrNameLst>
                      </p:cBhvr>
                      <p:to>
                        <p:strVal val="visible"/>
                      </p:to>
                    </p:set>
                    <p:anim calcmode="lin" valueType="num">
                      <p:cBhvr additive="base">
                        <p:cTn dur="500" fill="hold"/>
                        <p:tgtEl>
                          <p:spTgt spid="179"/>
                        </p:tgtEl>
                        <p:attrNameLst>
                          <p:attrName>ppt_x</p:attrName>
                        </p:attrNameLst>
                      </p:cBhvr>
                      <p:tavLst>
                        <p:tav tm="0">
                          <p:val>
                            <p:strVal val="#ppt_x"/>
                          </p:val>
                        </p:tav>
                        <p:tav tm="100000">
                          <p:val>
                            <p:strVal val="#ppt_x"/>
                          </p:val>
                        </p:tav>
                      </p:tavLst>
                    </p:anim>
                    <p:anim calcmode="lin" valueType="num">
                      <p:cBhvr additive="base">
                        <p:cTn dur="500" fill="hold"/>
                        <p:tgtEl>
                          <p:spTgt spid="179"/>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fill="hold"/>
                        <p:tgtEl>
                          <p:spTgt spid="179"/>
                        </p:tgtEl>
                        <p:attrNameLst>
                          <p:attrName>ppt_x</p:attrName>
                        </p:attrNameLst>
                      </p:cBhvr>
                      <p:tavLst>
                        <p:tav tm="0">
                          <p:val>
                            <p:strVal val="#ppt_x"/>
                          </p:val>
                        </p:tav>
                        <p:tav tm="100000">
                          <p:val>
                            <p:strVal val="#ppt_x"/>
                          </p:val>
                        </p:tav>
                      </p:tavLst>
                    </p:anim>
                    <p:anim calcmode="lin" valueType="num">
                      <p:cBhvr additive="base">
                        <p:cTn dur="500" fill="hold"/>
                        <p:tgtEl>
                          <p:spTgt spid="179"/>
                        </p:tgtEl>
                        <p:attrNameLst>
                          <p:attrName>ppt_y</p:attrName>
                        </p:attrNameLst>
                      </p:cBhvr>
                      <p:tavLst>
                        <p:tav tm="0">
                          <p:val>
                            <p:strVal val="1+#ppt_h/2"/>
                          </p:val>
                        </p:tav>
                        <p:tav tm="100000">
                          <p:val>
                            <p:strVal val="#ppt_y"/>
                          </p:val>
                        </p:tav>
                      </p:tavLst>
                    </p:anim>
                  </p:childTnLst>
                </p:cTn>
              </p:par>
            </p:tnLst>
          </p:tmpl>
        </p:tmplLst>
      </p:bldP>
      <p:bldP spid="344" grpId="0" uiExpand="1" build="p" animBg="1">
        <p:tmplLst>
          <p:tmpl>
            <p:tnLst>
              <p:par>
                <p:cTn presetID="2" presetClass="entr" presetSubtype="4" decel="50000" fill="hold" nodeType="clickEffect">
                  <p:stCondLst>
                    <p:cond delay="0"/>
                  </p:stCondLst>
                  <p:iterate type="wd">
                    <p:tmPct val="5000"/>
                  </p:iterate>
                  <p:childTnLst>
                    <p:set>
                      <p:cBhvr>
                        <p:cTn dur="1" fill="hold">
                          <p:stCondLst>
                            <p:cond delay="0"/>
                          </p:stCondLst>
                        </p:cTn>
                        <p:tgtEl>
                          <p:spTgt spid="344"/>
                        </p:tgtEl>
                        <p:attrNameLst>
                          <p:attrName>style.visibility</p:attrName>
                        </p:attrNameLst>
                      </p:cBhvr>
                      <p:to>
                        <p:strVal val="visible"/>
                      </p:to>
                    </p:set>
                    <p:anim calcmode="lin" valueType="num">
                      <p:cBhvr additive="base">
                        <p:cTn dur="500" fill="hold"/>
                        <p:tgtEl>
                          <p:spTgt spid="344"/>
                        </p:tgtEl>
                        <p:attrNameLst>
                          <p:attrName>ppt_x</p:attrName>
                        </p:attrNameLst>
                      </p:cBhvr>
                      <p:tavLst>
                        <p:tav tm="0">
                          <p:val>
                            <p:strVal val="#ppt_x"/>
                          </p:val>
                        </p:tav>
                        <p:tav tm="100000">
                          <p:val>
                            <p:strVal val="#ppt_x"/>
                          </p:val>
                        </p:tav>
                      </p:tavLst>
                    </p:anim>
                    <p:anim calcmode="lin" valueType="num">
                      <p:cBhvr additive="base">
                        <p:cTn dur="500" fill="hold"/>
                        <p:tgtEl>
                          <p:spTgt spid="344"/>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fill="hold"/>
                        <p:tgtEl>
                          <p:spTgt spid="344"/>
                        </p:tgtEl>
                        <p:attrNameLst>
                          <p:attrName>ppt_x</p:attrName>
                        </p:attrNameLst>
                      </p:cBhvr>
                      <p:tavLst>
                        <p:tav tm="0">
                          <p:val>
                            <p:strVal val="#ppt_x"/>
                          </p:val>
                        </p:tav>
                        <p:tav tm="100000">
                          <p:val>
                            <p:strVal val="#ppt_x"/>
                          </p:val>
                        </p:tav>
                      </p:tavLst>
                    </p:anim>
                    <p:anim calcmode="lin" valueType="num">
                      <p:cBhvr additive="base">
                        <p:cTn dur="500" fill="hold"/>
                        <p:tgtEl>
                          <p:spTgt spid="344"/>
                        </p:tgtEl>
                        <p:attrNameLst>
                          <p:attrName>ppt_y</p:attrName>
                        </p:attrNameLst>
                      </p:cBhvr>
                      <p:tavLst>
                        <p:tav tm="0">
                          <p:val>
                            <p:strVal val="1+#ppt_h/2"/>
                          </p:val>
                        </p:tav>
                        <p:tav tm="100000">
                          <p:val>
                            <p:strVal val="#ppt_y"/>
                          </p:val>
                        </p:tav>
                      </p:tavLst>
                    </p:anim>
                  </p:childTnLst>
                </p:cTn>
              </p:par>
            </p:tnLst>
          </p:tmpl>
        </p:tmplLst>
      </p:bldP>
      <p:bldP spid="178"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78"/>
                        </p:tgtEl>
                        <p:attrNameLst>
                          <p:attrName>style.visibility</p:attrName>
                        </p:attrNameLst>
                      </p:cBhvr>
                      <p:to>
                        <p:strVal val="visible"/>
                      </p:to>
                    </p:set>
                    <p:anim calcmode="lin" valueType="num">
                      <p:cBhvr additive="base">
                        <p:cTn dur="500" fill="hold"/>
                        <p:tgtEl>
                          <p:spTgt spid="178"/>
                        </p:tgtEl>
                        <p:attrNameLst>
                          <p:attrName>ppt_x</p:attrName>
                        </p:attrNameLst>
                      </p:cBhvr>
                      <p:tavLst>
                        <p:tav tm="0">
                          <p:val>
                            <p:strVal val="#ppt_x"/>
                          </p:val>
                        </p:tav>
                        <p:tav tm="100000">
                          <p:val>
                            <p:strVal val="#ppt_x"/>
                          </p:val>
                        </p:tav>
                      </p:tavLst>
                    </p:anim>
                    <p:anim calcmode="lin" valueType="num">
                      <p:cBhvr additive="base">
                        <p:cTn dur="500" fill="hold"/>
                        <p:tgtEl>
                          <p:spTgt spid="178"/>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500" fill="hold"/>
                        <p:tgtEl>
                          <p:spTgt spid="178"/>
                        </p:tgtEl>
                        <p:attrNameLst>
                          <p:attrName>ppt_x</p:attrName>
                        </p:attrNameLst>
                      </p:cBhvr>
                      <p:tavLst>
                        <p:tav tm="0">
                          <p:val>
                            <p:strVal val="#ppt_x"/>
                          </p:val>
                        </p:tav>
                        <p:tav tm="100000">
                          <p:val>
                            <p:strVal val="#ppt_x"/>
                          </p:val>
                        </p:tav>
                      </p:tavLst>
                    </p:anim>
                    <p:anim calcmode="lin" valueType="num">
                      <p:cBhvr additive="base">
                        <p:cTn dur="500" fill="hold"/>
                        <p:tgtEl>
                          <p:spTgt spid="178"/>
                        </p:tgtEl>
                        <p:attrNameLst>
                          <p:attrName>ppt_y</p:attrName>
                        </p:attrNameLst>
                      </p:cBhvr>
                      <p:tavLst>
                        <p:tav tm="0">
                          <p:val>
                            <p:strVal val="1+#ppt_h/2"/>
                          </p:val>
                        </p:tav>
                        <p:tav tm="100000">
                          <p:val>
                            <p:strVal val="#ppt_y"/>
                          </p:val>
                        </p:tav>
                      </p:tavLst>
                    </p:anim>
                  </p:childTnLst>
                </p:cTn>
              </p:par>
            </p:tnLst>
          </p:tmpl>
        </p:tmplLst>
      </p:bldP>
      <p:bldP spid="180"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80"/>
                        </p:tgtEl>
                        <p:attrNameLst>
                          <p:attrName>style.visibility</p:attrName>
                        </p:attrNameLst>
                      </p:cBhvr>
                      <p:to>
                        <p:strVal val="visible"/>
                      </p:to>
                    </p:set>
                    <p:anim calcmode="lin" valueType="num">
                      <p:cBhvr additive="base">
                        <p:cTn dur="500" fill="hold"/>
                        <p:tgtEl>
                          <p:spTgt spid="180"/>
                        </p:tgtEl>
                        <p:attrNameLst>
                          <p:attrName>ppt_x</p:attrName>
                        </p:attrNameLst>
                      </p:cBhvr>
                      <p:tavLst>
                        <p:tav tm="0">
                          <p:val>
                            <p:strVal val="#ppt_x"/>
                          </p:val>
                        </p:tav>
                        <p:tav tm="100000">
                          <p:val>
                            <p:strVal val="#ppt_x"/>
                          </p:val>
                        </p:tav>
                      </p:tavLst>
                    </p:anim>
                    <p:anim calcmode="lin" valueType="num">
                      <p:cBhvr additive="base">
                        <p:cTn dur="500" fill="hold"/>
                        <p:tgtEl>
                          <p:spTgt spid="180"/>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fill="hold"/>
                        <p:tgtEl>
                          <p:spTgt spid="180"/>
                        </p:tgtEl>
                        <p:attrNameLst>
                          <p:attrName>ppt_x</p:attrName>
                        </p:attrNameLst>
                      </p:cBhvr>
                      <p:tavLst>
                        <p:tav tm="0">
                          <p:val>
                            <p:strVal val="#ppt_x"/>
                          </p:val>
                        </p:tav>
                        <p:tav tm="100000">
                          <p:val>
                            <p:strVal val="#ppt_x"/>
                          </p:val>
                        </p:tav>
                      </p:tavLst>
                    </p:anim>
                    <p:anim calcmode="lin" valueType="num">
                      <p:cBhvr additive="base">
                        <p:cTn dur="500" fill="hold"/>
                        <p:tgtEl>
                          <p:spTgt spid="180"/>
                        </p:tgtEl>
                        <p:attrNameLst>
                          <p:attrName>ppt_y</p:attrName>
                        </p:attrNameLst>
                      </p:cBhvr>
                      <p:tavLst>
                        <p:tav tm="0">
                          <p:val>
                            <p:strVal val="1+#ppt_h/2"/>
                          </p:val>
                        </p:tav>
                        <p:tav tm="100000">
                          <p:val>
                            <p:strVal val="#ppt_y"/>
                          </p:val>
                        </p:tav>
                      </p:tavLst>
                    </p:anim>
                  </p:childTnLst>
                </p:cTn>
              </p:par>
            </p:tnLst>
          </p:tmpl>
        </p:tmplLst>
      </p:bldP>
      <p:bldP spid="181"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81"/>
                        </p:tgtEl>
                        <p:attrNameLst>
                          <p:attrName>style.visibility</p:attrName>
                        </p:attrNameLst>
                      </p:cBhvr>
                      <p:to>
                        <p:strVal val="visible"/>
                      </p:to>
                    </p:set>
                    <p:anim calcmode="lin" valueType="num">
                      <p:cBhvr additive="base">
                        <p:cTn dur="500" fill="hold"/>
                        <p:tgtEl>
                          <p:spTgt spid="181"/>
                        </p:tgtEl>
                        <p:attrNameLst>
                          <p:attrName>ppt_x</p:attrName>
                        </p:attrNameLst>
                      </p:cBhvr>
                      <p:tavLst>
                        <p:tav tm="0">
                          <p:val>
                            <p:strVal val="#ppt_x"/>
                          </p:val>
                        </p:tav>
                        <p:tav tm="100000">
                          <p:val>
                            <p:strVal val="#ppt_x"/>
                          </p:val>
                        </p:tav>
                      </p:tavLst>
                    </p:anim>
                    <p:anim calcmode="lin" valueType="num">
                      <p:cBhvr additive="base">
                        <p:cTn dur="500" fill="hold"/>
                        <p:tgtEl>
                          <p:spTgt spid="181"/>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fill="hold"/>
                        <p:tgtEl>
                          <p:spTgt spid="181"/>
                        </p:tgtEl>
                        <p:attrNameLst>
                          <p:attrName>ppt_x</p:attrName>
                        </p:attrNameLst>
                      </p:cBhvr>
                      <p:tavLst>
                        <p:tav tm="0">
                          <p:val>
                            <p:strVal val="#ppt_x"/>
                          </p:val>
                        </p:tav>
                        <p:tav tm="100000">
                          <p:val>
                            <p:strVal val="#ppt_x"/>
                          </p:val>
                        </p:tav>
                      </p:tavLst>
                    </p:anim>
                    <p:anim calcmode="lin" valueType="num">
                      <p:cBhvr additive="base">
                        <p:cTn dur="500" fill="hold"/>
                        <p:tgtEl>
                          <p:spTgt spid="181"/>
                        </p:tgtEl>
                        <p:attrNameLst>
                          <p:attrName>ppt_y</p:attrName>
                        </p:attrNameLst>
                      </p:cBhvr>
                      <p:tavLst>
                        <p:tav tm="0">
                          <p:val>
                            <p:strVal val="1+#ppt_h/2"/>
                          </p:val>
                        </p:tav>
                        <p:tav tm="100000">
                          <p:val>
                            <p:strVal val="#ppt_y"/>
                          </p:val>
                        </p:tav>
                      </p:tavLst>
                    </p:anim>
                  </p:childTnLst>
                </p:cTn>
              </p:par>
            </p:tnLst>
          </p:tmpl>
        </p:tmplLst>
      </p:bldP>
      <p:bldP spid="182"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82"/>
                        </p:tgtEl>
                        <p:attrNameLst>
                          <p:attrName>style.visibility</p:attrName>
                        </p:attrNameLst>
                      </p:cBhvr>
                      <p:to>
                        <p:strVal val="visible"/>
                      </p:to>
                    </p:set>
                    <p:anim calcmode="lin" valueType="num">
                      <p:cBhvr additive="base">
                        <p:cTn dur="500" fill="hold"/>
                        <p:tgtEl>
                          <p:spTgt spid="182"/>
                        </p:tgtEl>
                        <p:attrNameLst>
                          <p:attrName>ppt_x</p:attrName>
                        </p:attrNameLst>
                      </p:cBhvr>
                      <p:tavLst>
                        <p:tav tm="0">
                          <p:val>
                            <p:strVal val="#ppt_x"/>
                          </p:val>
                        </p:tav>
                        <p:tav tm="100000">
                          <p:val>
                            <p:strVal val="#ppt_x"/>
                          </p:val>
                        </p:tav>
                      </p:tavLst>
                    </p:anim>
                    <p:anim calcmode="lin" valueType="num">
                      <p:cBhvr additive="base">
                        <p:cTn dur="500" fill="hold"/>
                        <p:tgtEl>
                          <p:spTgt spid="182"/>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fill="hold"/>
                        <p:tgtEl>
                          <p:spTgt spid="182"/>
                        </p:tgtEl>
                        <p:attrNameLst>
                          <p:attrName>ppt_x</p:attrName>
                        </p:attrNameLst>
                      </p:cBhvr>
                      <p:tavLst>
                        <p:tav tm="0">
                          <p:val>
                            <p:strVal val="#ppt_x"/>
                          </p:val>
                        </p:tav>
                        <p:tav tm="100000">
                          <p:val>
                            <p:strVal val="#ppt_x"/>
                          </p:val>
                        </p:tav>
                      </p:tavLst>
                    </p:anim>
                    <p:anim calcmode="lin" valueType="num">
                      <p:cBhvr additive="base">
                        <p:cTn dur="500" fill="hold"/>
                        <p:tgtEl>
                          <p:spTgt spid="182"/>
                        </p:tgtEl>
                        <p:attrNameLst>
                          <p:attrName>ppt_y</p:attrName>
                        </p:attrNameLst>
                      </p:cBhvr>
                      <p:tavLst>
                        <p:tav tm="0">
                          <p:val>
                            <p:strVal val="1+#ppt_h/2"/>
                          </p:val>
                        </p:tav>
                        <p:tav tm="100000">
                          <p:val>
                            <p:strVal val="#ppt_y"/>
                          </p:val>
                        </p:tav>
                      </p:tavLst>
                    </p:anim>
                  </p:childTnLst>
                </p:cTn>
              </p:par>
            </p:tnLst>
          </p:tmpl>
        </p:tmplLst>
      </p:bldP>
      <p:bldP spid="183"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83"/>
                        </p:tgtEl>
                        <p:attrNameLst>
                          <p:attrName>style.visibility</p:attrName>
                        </p:attrNameLst>
                      </p:cBhvr>
                      <p:to>
                        <p:strVal val="visible"/>
                      </p:to>
                    </p:set>
                    <p:anim calcmode="lin" valueType="num">
                      <p:cBhvr additive="base">
                        <p:cTn dur="500" fill="hold"/>
                        <p:tgtEl>
                          <p:spTgt spid="183"/>
                        </p:tgtEl>
                        <p:attrNameLst>
                          <p:attrName>ppt_x</p:attrName>
                        </p:attrNameLst>
                      </p:cBhvr>
                      <p:tavLst>
                        <p:tav tm="0">
                          <p:val>
                            <p:strVal val="#ppt_x"/>
                          </p:val>
                        </p:tav>
                        <p:tav tm="100000">
                          <p:val>
                            <p:strVal val="#ppt_x"/>
                          </p:val>
                        </p:tav>
                      </p:tavLst>
                    </p:anim>
                    <p:anim calcmode="lin" valueType="num">
                      <p:cBhvr additive="base">
                        <p:cTn dur="500" fill="hold"/>
                        <p:tgtEl>
                          <p:spTgt spid="183"/>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fill="hold"/>
                        <p:tgtEl>
                          <p:spTgt spid="183"/>
                        </p:tgtEl>
                        <p:attrNameLst>
                          <p:attrName>ppt_x</p:attrName>
                        </p:attrNameLst>
                      </p:cBhvr>
                      <p:tavLst>
                        <p:tav tm="0">
                          <p:val>
                            <p:strVal val="#ppt_x"/>
                          </p:val>
                        </p:tav>
                        <p:tav tm="100000">
                          <p:val>
                            <p:strVal val="#ppt_x"/>
                          </p:val>
                        </p:tav>
                      </p:tavLst>
                    </p:anim>
                    <p:anim calcmode="lin" valueType="num">
                      <p:cBhvr additive="base">
                        <p:cTn dur="500" fill="hold"/>
                        <p:tgtEl>
                          <p:spTgt spid="183"/>
                        </p:tgtEl>
                        <p:attrNameLst>
                          <p:attrName>ppt_y</p:attrName>
                        </p:attrNameLst>
                      </p:cBhvr>
                      <p:tavLst>
                        <p:tav tm="0">
                          <p:val>
                            <p:strVal val="1+#ppt_h/2"/>
                          </p:val>
                        </p:tav>
                        <p:tav tm="100000">
                          <p:val>
                            <p:strVal val="#ppt_y"/>
                          </p:val>
                        </p:tav>
                      </p:tavLst>
                    </p:anim>
                  </p:childTnLst>
                </p:cTn>
              </p:par>
            </p:tnLst>
          </p:tmpl>
        </p:tmplLst>
      </p:bldP>
      <p:bldP spid="184"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84"/>
                        </p:tgtEl>
                        <p:attrNameLst>
                          <p:attrName>style.visibility</p:attrName>
                        </p:attrNameLst>
                      </p:cBhvr>
                      <p:to>
                        <p:strVal val="visible"/>
                      </p:to>
                    </p:set>
                    <p:anim calcmode="lin" valueType="num">
                      <p:cBhvr additive="base">
                        <p:cTn dur="500" fill="hold"/>
                        <p:tgtEl>
                          <p:spTgt spid="184"/>
                        </p:tgtEl>
                        <p:attrNameLst>
                          <p:attrName>ppt_x</p:attrName>
                        </p:attrNameLst>
                      </p:cBhvr>
                      <p:tavLst>
                        <p:tav tm="0">
                          <p:val>
                            <p:strVal val="#ppt_x"/>
                          </p:val>
                        </p:tav>
                        <p:tav tm="100000">
                          <p:val>
                            <p:strVal val="#ppt_x"/>
                          </p:val>
                        </p:tav>
                      </p:tavLst>
                    </p:anim>
                    <p:anim calcmode="lin" valueType="num">
                      <p:cBhvr additive="base">
                        <p:cTn dur="500" fill="hold"/>
                        <p:tgtEl>
                          <p:spTgt spid="184"/>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fill="hold"/>
                        <p:tgtEl>
                          <p:spTgt spid="184"/>
                        </p:tgtEl>
                        <p:attrNameLst>
                          <p:attrName>ppt_x</p:attrName>
                        </p:attrNameLst>
                      </p:cBhvr>
                      <p:tavLst>
                        <p:tav tm="0">
                          <p:val>
                            <p:strVal val="#ppt_x"/>
                          </p:val>
                        </p:tav>
                        <p:tav tm="100000">
                          <p:val>
                            <p:strVal val="#ppt_x"/>
                          </p:val>
                        </p:tav>
                      </p:tavLst>
                    </p:anim>
                    <p:anim calcmode="lin" valueType="num">
                      <p:cBhvr additive="base">
                        <p:cTn dur="500" fill="hold"/>
                        <p:tgtEl>
                          <p:spTgt spid="184"/>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02_Image &amp; Caption">
    <p:bg>
      <p:bgPr>
        <a:solidFill>
          <a:schemeClr val="accent3">
            <a:lumMod val="60000"/>
            <a:lumOff val="40000"/>
          </a:schemeClr>
        </a:solidFill>
        <a:effectLst/>
      </p:bgPr>
    </p:bg>
    <p:spTree>
      <p:nvGrpSpPr>
        <p:cNvPr id="1" name=""/>
        <p:cNvGrpSpPr/>
        <p:nvPr/>
      </p:nvGrpSpPr>
      <p:grpSpPr>
        <a:xfrm>
          <a:off x="0" y="0"/>
          <a:ext cx="0" cy="0"/>
        </a:xfrm>
      </p:grpSpPr>
      <p:sp>
        <p:nvSpPr>
          <p:cNvPr id="2" name="Rectangle 1"/>
          <p:cNvSpPr/>
          <p:nvPr userDrawn="1"/>
        </p:nvSpPr>
        <p:spPr>
          <a:xfrm>
            <a:off x="1219200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4" name="Shape 613"/>
          <p:cNvSpPr>
            <a:spLocks noGrp="1"/>
          </p:cNvSpPr>
          <p:nvPr>
            <p:ph type="pic" sz="quarter" idx="54" hasCustomPrompt="1"/>
          </p:nvPr>
        </p:nvSpPr>
        <p:spPr>
          <a:xfrm>
            <a:off x="8128000" y="0"/>
            <a:ext cx="4064000" cy="13716000"/>
          </a:xfrm>
          <a:prstGeom prst="rect">
            <a:avLst/>
          </a:prstGeom>
          <a:solidFill>
            <a:schemeClr val="tx1">
              <a:alpha val="10000"/>
            </a:schemeClr>
          </a:solidFill>
          <a:effectLst>
            <a:outerShdw blurRad="1016000" dist="1016000" dir="10800000" sx="80000" sy="80000" algn="r" rotWithShape="0">
              <a:prstClr val="black">
                <a:alpha val="20000"/>
              </a:prst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7" name="Shape 613"/>
          <p:cNvSpPr>
            <a:spLocks noGrp="1"/>
          </p:cNvSpPr>
          <p:nvPr>
            <p:ph type="pic" sz="quarter" idx="55" hasCustomPrompt="1"/>
          </p:nvPr>
        </p:nvSpPr>
        <p:spPr>
          <a:xfrm>
            <a:off x="4064000" y="0"/>
            <a:ext cx="4064000" cy="13716000"/>
          </a:xfrm>
          <a:prstGeom prst="rect">
            <a:avLst/>
          </a:prstGeom>
          <a:solidFill>
            <a:schemeClr val="tx1">
              <a:alpha val="10000"/>
            </a:schemeClr>
          </a:solidFill>
          <a:effectLst>
            <a:outerShdw blurRad="635000" dist="1016000" sx="80000" sy="80000" algn="r" rotWithShape="0">
              <a:prstClr val="black">
                <a:alpha val="20000"/>
              </a:prst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8" name="Текст 7"/>
          <p:cNvSpPr>
            <a:spLocks noGrp="1"/>
          </p:cNvSpPr>
          <p:nvPr>
            <p:ph type="body" sz="quarter" idx="139" hasCustomPrompt="1"/>
          </p:nvPr>
        </p:nvSpPr>
        <p:spPr>
          <a:xfrm>
            <a:off x="14224000" y="1115680"/>
            <a:ext cx="8128000" cy="11454720"/>
          </a:xfrm>
        </p:spPr>
        <p:txBody>
          <a:bodyPr tIns="0" anchor="ctr">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9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944970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400" fill="hold"/>
                                        <p:tgtEl>
                                          <p:spTgt spid="14"/>
                                        </p:tgtEl>
                                        <p:attrNameLst>
                                          <p:attrName>ppt_x</p:attrName>
                                        </p:attrNameLst>
                                      </p:cBhvr>
                                      <p:tavLst>
                                        <p:tav tm="0">
                                          <p:val>
                                            <p:strVal val="1+#ppt_w/2"/>
                                          </p:val>
                                        </p:tav>
                                        <p:tav tm="100000">
                                          <p:val>
                                            <p:strVal val="#ppt_x"/>
                                          </p:val>
                                        </p:tav>
                                      </p:tavLst>
                                    </p:anim>
                                    <p:anim calcmode="lin" valueType="num">
                                      <p:cBhvr additive="base">
                                        <p:cTn id="8" dur="14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400" fill="hold"/>
                                        <p:tgtEl>
                                          <p:spTgt spid="17"/>
                                        </p:tgtEl>
                                        <p:attrNameLst>
                                          <p:attrName>ppt_x</p:attrName>
                                        </p:attrNameLst>
                                      </p:cBhvr>
                                      <p:tavLst>
                                        <p:tav tm="0">
                                          <p:val>
                                            <p:strVal val="1+#ppt_w/2"/>
                                          </p:val>
                                        </p:tav>
                                        <p:tav tm="100000">
                                          <p:val>
                                            <p:strVal val="#ppt_x"/>
                                          </p:val>
                                        </p:tav>
                                      </p:tavLst>
                                    </p:anim>
                                    <p:anim calcmode="lin" valueType="num">
                                      <p:cBhvr additive="base">
                                        <p:cTn id="12" dur="1400" fill="hold"/>
                                        <p:tgtEl>
                                          <p:spTgt spid="17"/>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P spid="18" grpId="0" build="p">
        <p:tmplLst>
          <p:tmpl lvl="1">
            <p:tnLst>
              <p:par>
                <p:cTn presetID="42"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37_Content with Icons">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3" name="Rectangle 2"/>
          <p:cNvSpPr/>
          <p:nvPr userDrawn="1"/>
        </p:nvSpPr>
        <p:spPr>
          <a:xfrm>
            <a:off x="8127999" y="-49985"/>
            <a:ext cx="7090393" cy="6872663"/>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userDrawn="1"/>
        </p:nvSpPr>
        <p:spPr>
          <a:xfrm>
            <a:off x="8127999" y="6861707"/>
            <a:ext cx="7090394" cy="6874613"/>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7" name="Текст 7"/>
          <p:cNvSpPr>
            <a:spLocks noGrp="1"/>
          </p:cNvSpPr>
          <p:nvPr>
            <p:ph type="body" sz="quarter" idx="139" hasCustomPrompt="1"/>
          </p:nvPr>
        </p:nvSpPr>
        <p:spPr>
          <a:xfrm>
            <a:off x="2032000" y="2261194"/>
            <a:ext cx="6103619" cy="9163862"/>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32" name="Rectangle 331"/>
          <p:cNvSpPr/>
          <p:nvPr userDrawn="1"/>
        </p:nvSpPr>
        <p:spPr>
          <a:xfrm>
            <a:off x="15259033" y="-51596"/>
            <a:ext cx="7092967" cy="687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userDrawn="1"/>
        </p:nvSpPr>
        <p:spPr>
          <a:xfrm>
            <a:off x="15259034" y="6861707"/>
            <a:ext cx="7092966" cy="687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17"/>
          <p:cNvSpPr>
            <a:spLocks noGrp="1"/>
          </p:cNvSpPr>
          <p:nvPr>
            <p:ph type="body" sz="quarter" idx="162" hasCustomPrompt="1"/>
          </p:nvPr>
        </p:nvSpPr>
        <p:spPr>
          <a:xfrm>
            <a:off x="15898761" y="11592236"/>
            <a:ext cx="5707848" cy="770027"/>
          </a:xfrm>
          <a:prstGeom prst="rect">
            <a:avLst/>
          </a:prstGeom>
        </p:spPr>
        <p:txBody>
          <a:bodyPr wrap="square" lIns="0" tIns="0" rIns="0" bIns="0" anchor="b"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4" name="Shape 17"/>
          <p:cNvSpPr>
            <a:spLocks noGrp="1"/>
          </p:cNvSpPr>
          <p:nvPr>
            <p:ph type="body" sz="quarter" idx="166" hasCustomPrompt="1"/>
          </p:nvPr>
        </p:nvSpPr>
        <p:spPr>
          <a:xfrm>
            <a:off x="8775346" y="11592236"/>
            <a:ext cx="5707848" cy="770027"/>
          </a:xfrm>
          <a:prstGeom prst="rect">
            <a:avLst/>
          </a:prstGeom>
        </p:spPr>
        <p:txBody>
          <a:bodyPr wrap="square" lIns="0" tIns="0" rIns="0" bIns="0" anchor="b"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6" name="Shape 17"/>
          <p:cNvSpPr>
            <a:spLocks noGrp="1"/>
          </p:cNvSpPr>
          <p:nvPr>
            <p:ph type="body" sz="quarter" idx="168" hasCustomPrompt="1"/>
          </p:nvPr>
        </p:nvSpPr>
        <p:spPr>
          <a:xfrm>
            <a:off x="8823081" y="4717623"/>
            <a:ext cx="5707848" cy="770027"/>
          </a:xfrm>
          <a:prstGeom prst="rect">
            <a:avLst/>
          </a:prstGeom>
        </p:spPr>
        <p:txBody>
          <a:bodyPr wrap="square" lIns="0" tIns="0" rIns="0" bIns="0" anchor="b"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8" name="Shape 17"/>
          <p:cNvSpPr>
            <a:spLocks noGrp="1"/>
          </p:cNvSpPr>
          <p:nvPr>
            <p:ph type="body" sz="quarter" idx="170" hasCustomPrompt="1"/>
          </p:nvPr>
        </p:nvSpPr>
        <p:spPr>
          <a:xfrm>
            <a:off x="15898761" y="4717623"/>
            <a:ext cx="5707848" cy="770027"/>
          </a:xfrm>
          <a:prstGeom prst="rect">
            <a:avLst/>
          </a:prstGeom>
        </p:spPr>
        <p:txBody>
          <a:bodyPr wrap="square" lIns="0" tIns="0" rIns="0" bIns="0" anchor="b"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Tree>
    <p:extLst>
      <p:ext uri="{BB962C8B-B14F-4D97-AF65-F5344CB8AC3E}">
        <p14:creationId val="40850228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mod="1">
    <p:ext uri="{DCECCB84-F9BA-43D5-87BE-67443E8EF086}">
      <p15:sldGuideLst/>
    </p:ext>
  </p:extLst>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38_Table">
    <p:bg>
      <p:bgPr>
        <a:solidFill>
          <a:schemeClr val="bg1"/>
        </a:solidFill>
        <a:effectLst/>
      </p:bgPr>
    </p:bg>
    <p:spTree>
      <p:nvGrpSpPr>
        <p:cNvPr id="1" name=""/>
        <p:cNvGrpSpPr/>
        <p:nvPr/>
      </p:nvGrpSpPr>
      <p:grpSpPr>
        <a:xfrm>
          <a:off x="0" y="0"/>
          <a:ext cx="0" cy="0"/>
        </a:xfrm>
      </p:grpSpPr>
      <p:sp>
        <p:nvSpPr>
          <p:cNvPr id="792" name="Text Placeholder 654"/>
          <p:cNvSpPr>
            <a:spLocks noGrp="1"/>
          </p:cNvSpPr>
          <p:nvPr>
            <p:ph type="body" sz="quarter" idx="194"/>
          </p:nvPr>
        </p:nvSpPr>
        <p:spPr>
          <a:xfrm rot="5400000">
            <a:off x="15811102" y="6037098"/>
            <a:ext cx="10315736" cy="2763928"/>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accent3">
              <a:lumMod val="20000"/>
              <a:lumOff val="8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791" name="Text Placeholder 654"/>
          <p:cNvSpPr>
            <a:spLocks noGrp="1"/>
          </p:cNvSpPr>
          <p:nvPr>
            <p:ph type="body" sz="quarter" idx="193"/>
          </p:nvPr>
        </p:nvSpPr>
        <p:spPr>
          <a:xfrm rot="5400000">
            <a:off x="12813152" y="6037098"/>
            <a:ext cx="10315736" cy="2763928"/>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789" name="Text Placeholder 654"/>
          <p:cNvSpPr>
            <a:spLocks noGrp="1"/>
          </p:cNvSpPr>
          <p:nvPr>
            <p:ph type="body" sz="quarter" idx="141"/>
          </p:nvPr>
        </p:nvSpPr>
        <p:spPr>
          <a:xfrm rot="5400000">
            <a:off x="6817250" y="6037098"/>
            <a:ext cx="10315736" cy="2763928"/>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790" name="Text Placeholder 654"/>
          <p:cNvSpPr>
            <a:spLocks noGrp="1"/>
          </p:cNvSpPr>
          <p:nvPr>
            <p:ph type="body" sz="quarter" idx="192"/>
          </p:nvPr>
        </p:nvSpPr>
        <p:spPr>
          <a:xfrm rot="5400000">
            <a:off x="9815201" y="6037098"/>
            <a:ext cx="10315736" cy="2763928"/>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219" name="Shape 41"/>
          <p:cNvSpPr>
            <a:spLocks noGrp="1"/>
          </p:cNvSpPr>
          <p:nvPr>
            <p:ph type="body" sz="quarter" idx="146" hasCustomPrompt="1"/>
          </p:nvPr>
        </p:nvSpPr>
        <p:spPr>
          <a:xfrm>
            <a:off x="4070336" y="4144381"/>
            <a:ext cx="6089663" cy="644503"/>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20" name="Shape 17"/>
          <p:cNvSpPr>
            <a:spLocks noGrp="1"/>
          </p:cNvSpPr>
          <p:nvPr>
            <p:ph type="body" sz="quarter" idx="147" hasCustomPrompt="1"/>
          </p:nvPr>
        </p:nvSpPr>
        <p:spPr>
          <a:xfrm>
            <a:off x="4070336" y="3412150"/>
            <a:ext cx="6089663" cy="712933"/>
          </a:xfrm>
          <a:prstGeom prst="rect">
            <a:avLst/>
          </a:prstGeom>
        </p:spPr>
        <p:txBody>
          <a:bodyPr wrap="square" lIns="0" tIns="0" rIns="0" bIns="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21" name="Shape 41"/>
          <p:cNvSpPr>
            <a:spLocks noGrp="1"/>
          </p:cNvSpPr>
          <p:nvPr>
            <p:ph type="body" sz="quarter" idx="148" hasCustomPrompt="1"/>
          </p:nvPr>
        </p:nvSpPr>
        <p:spPr>
          <a:xfrm>
            <a:off x="4064000" y="9118552"/>
            <a:ext cx="6089663" cy="644503"/>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22" name="Shape 17"/>
          <p:cNvSpPr>
            <a:spLocks noGrp="1"/>
          </p:cNvSpPr>
          <p:nvPr>
            <p:ph type="body" sz="quarter" idx="149" hasCustomPrompt="1"/>
          </p:nvPr>
        </p:nvSpPr>
        <p:spPr>
          <a:xfrm>
            <a:off x="4064000" y="8392852"/>
            <a:ext cx="6089663" cy="712933"/>
          </a:xfrm>
          <a:prstGeom prst="rect">
            <a:avLst/>
          </a:prstGeom>
        </p:spPr>
        <p:txBody>
          <a:bodyPr wrap="square" lIns="0" tIns="0" rIns="0" bIns="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23" name="Shape 41"/>
          <p:cNvSpPr>
            <a:spLocks noGrp="1"/>
          </p:cNvSpPr>
          <p:nvPr>
            <p:ph type="body" sz="quarter" idx="150" hasCustomPrompt="1"/>
          </p:nvPr>
        </p:nvSpPr>
        <p:spPr>
          <a:xfrm>
            <a:off x="4073505" y="10781689"/>
            <a:ext cx="6089663" cy="644503"/>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24" name="Shape 17"/>
          <p:cNvSpPr>
            <a:spLocks noGrp="1"/>
          </p:cNvSpPr>
          <p:nvPr>
            <p:ph type="body" sz="quarter" idx="151" hasCustomPrompt="1"/>
          </p:nvPr>
        </p:nvSpPr>
        <p:spPr>
          <a:xfrm>
            <a:off x="4073505" y="10048006"/>
            <a:ext cx="6089663" cy="712933"/>
          </a:xfrm>
          <a:prstGeom prst="rect">
            <a:avLst/>
          </a:prstGeom>
        </p:spPr>
        <p:txBody>
          <a:bodyPr wrap="square" lIns="0" tIns="0" rIns="0" bIns="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25" name="Shape 17"/>
          <p:cNvSpPr>
            <a:spLocks noGrp="1"/>
          </p:cNvSpPr>
          <p:nvPr>
            <p:ph type="body" sz="quarter" idx="158" hasCustomPrompt="1"/>
          </p:nvPr>
        </p:nvSpPr>
        <p:spPr>
          <a:xfrm>
            <a:off x="13595958" y="1170596"/>
            <a:ext cx="2750435" cy="832816"/>
          </a:xfrm>
          <a:prstGeom prst="rect">
            <a:avLst/>
          </a:prstGeom>
          <a:noFill/>
          <a:effectLst/>
        </p:spPr>
        <p:txBody>
          <a:bodyPr wrap="square" lIns="0" tIns="0" rIns="0" bIns="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226" name="Shape 17"/>
          <p:cNvSpPr>
            <a:spLocks noGrp="1"/>
          </p:cNvSpPr>
          <p:nvPr>
            <p:ph type="body" sz="quarter" idx="159" hasCustomPrompt="1"/>
          </p:nvPr>
        </p:nvSpPr>
        <p:spPr>
          <a:xfrm>
            <a:off x="16585267" y="1170596"/>
            <a:ext cx="2763928" cy="832816"/>
          </a:xfrm>
          <a:prstGeom prst="rect">
            <a:avLst/>
          </a:prstGeom>
          <a:noFill/>
          <a:effectLst/>
        </p:spPr>
        <p:txBody>
          <a:bodyPr wrap="square" lIns="0" tIns="0" rIns="0" bIns="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227" name="Shape 17"/>
          <p:cNvSpPr>
            <a:spLocks noGrp="1"/>
          </p:cNvSpPr>
          <p:nvPr>
            <p:ph type="body" sz="quarter" idx="160" hasCustomPrompt="1"/>
          </p:nvPr>
        </p:nvSpPr>
        <p:spPr>
          <a:xfrm>
            <a:off x="19588071" y="1170596"/>
            <a:ext cx="2763928" cy="832816"/>
          </a:xfrm>
          <a:prstGeom prst="rect">
            <a:avLst/>
          </a:prstGeom>
          <a:noFill/>
          <a:effectLst/>
        </p:spPr>
        <p:txBody>
          <a:bodyPr wrap="square" lIns="0" tIns="0" rIns="0" bIns="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231" name="Shape 17"/>
          <p:cNvSpPr>
            <a:spLocks noGrp="1"/>
          </p:cNvSpPr>
          <p:nvPr>
            <p:ph type="body" sz="quarter" idx="164" hasCustomPrompt="1"/>
          </p:nvPr>
        </p:nvSpPr>
        <p:spPr>
          <a:xfrm>
            <a:off x="10593154" y="1170596"/>
            <a:ext cx="2763928" cy="832816"/>
          </a:xfrm>
          <a:prstGeom prst="rect">
            <a:avLst/>
          </a:prstGeom>
          <a:noFill/>
          <a:effectLst/>
        </p:spPr>
        <p:txBody>
          <a:bodyPr wrap="square" lIns="0" tIns="0" rIns="0" bIns="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Date</a:t>
            </a:r>
          </a:p>
        </p:txBody>
      </p:sp>
      <p:sp>
        <p:nvSpPr>
          <p:cNvPr id="238" name="Текст 7"/>
          <p:cNvSpPr>
            <a:spLocks noGrp="1"/>
          </p:cNvSpPr>
          <p:nvPr>
            <p:ph type="body" sz="quarter" idx="166" hasCustomPrompt="1"/>
          </p:nvPr>
        </p:nvSpPr>
        <p:spPr>
          <a:xfrm>
            <a:off x="10593154" y="410121"/>
            <a:ext cx="2763928" cy="70518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239" name="Текст 7"/>
          <p:cNvSpPr>
            <a:spLocks noGrp="1"/>
          </p:cNvSpPr>
          <p:nvPr>
            <p:ph type="body" sz="quarter" idx="152" hasCustomPrompt="1"/>
          </p:nvPr>
        </p:nvSpPr>
        <p:spPr>
          <a:xfrm>
            <a:off x="13593856" y="410121"/>
            <a:ext cx="2746599" cy="70518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240" name="Текст 7"/>
          <p:cNvSpPr>
            <a:spLocks noGrp="1"/>
          </p:cNvSpPr>
          <p:nvPr>
            <p:ph type="body" sz="quarter" idx="153" hasCustomPrompt="1"/>
          </p:nvPr>
        </p:nvSpPr>
        <p:spPr>
          <a:xfrm>
            <a:off x="16585267" y="410121"/>
            <a:ext cx="2764964" cy="70518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241" name="Текст 7"/>
          <p:cNvSpPr>
            <a:spLocks noGrp="1"/>
          </p:cNvSpPr>
          <p:nvPr>
            <p:ph type="body" sz="quarter" idx="167" hasCustomPrompt="1"/>
          </p:nvPr>
        </p:nvSpPr>
        <p:spPr>
          <a:xfrm>
            <a:off x="19587006" y="410121"/>
            <a:ext cx="2758876" cy="70518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402" name="Shape 41"/>
          <p:cNvSpPr>
            <a:spLocks noGrp="1"/>
          </p:cNvSpPr>
          <p:nvPr>
            <p:ph type="body" sz="quarter" idx="168" hasCustomPrompt="1"/>
          </p:nvPr>
        </p:nvSpPr>
        <p:spPr>
          <a:xfrm>
            <a:off x="4070336" y="5816227"/>
            <a:ext cx="6089663" cy="644140"/>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403" name="Shape 17"/>
          <p:cNvSpPr>
            <a:spLocks noGrp="1"/>
          </p:cNvSpPr>
          <p:nvPr>
            <p:ph type="body" sz="quarter" idx="169" hasCustomPrompt="1"/>
          </p:nvPr>
        </p:nvSpPr>
        <p:spPr>
          <a:xfrm>
            <a:off x="4070336" y="5082544"/>
            <a:ext cx="6089663" cy="712933"/>
          </a:xfrm>
          <a:prstGeom prst="rect">
            <a:avLst/>
          </a:prstGeom>
        </p:spPr>
        <p:txBody>
          <a:bodyPr wrap="square" lIns="0" tIns="0" rIns="0" bIns="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406" name="Shape 41"/>
          <p:cNvSpPr>
            <a:spLocks noGrp="1"/>
          </p:cNvSpPr>
          <p:nvPr>
            <p:ph type="body" sz="quarter" idx="170" hasCustomPrompt="1"/>
          </p:nvPr>
        </p:nvSpPr>
        <p:spPr>
          <a:xfrm>
            <a:off x="4071943" y="7470655"/>
            <a:ext cx="6089663" cy="644503"/>
          </a:xfrm>
          <a:prstGeom prst="rect">
            <a:avLst/>
          </a:prstGeom>
        </p:spPr>
        <p:txBody>
          <a:bodyPr lIns="0" tIns="0" rIns="0" bIns="0" anchor="t" anchorCtr="0">
            <a:normAutofit/>
          </a:bodyPr>
          <a:lstStyle>
            <a:lvl1pPr algn="l"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407" name="Shape 17"/>
          <p:cNvSpPr>
            <a:spLocks noGrp="1"/>
          </p:cNvSpPr>
          <p:nvPr>
            <p:ph type="body" sz="quarter" idx="171" hasCustomPrompt="1"/>
          </p:nvPr>
        </p:nvSpPr>
        <p:spPr>
          <a:xfrm>
            <a:off x="4071943" y="6743504"/>
            <a:ext cx="6089663" cy="712933"/>
          </a:xfrm>
          <a:prstGeom prst="rect">
            <a:avLst/>
          </a:prstGeom>
        </p:spPr>
        <p:txBody>
          <a:bodyPr wrap="square" lIns="0" tIns="0" rIns="0" bIns="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769" name="Shape 17"/>
          <p:cNvSpPr>
            <a:spLocks noGrp="1"/>
          </p:cNvSpPr>
          <p:nvPr>
            <p:ph type="body" sz="quarter" idx="172" hasCustomPrompt="1"/>
          </p:nvPr>
        </p:nvSpPr>
        <p:spPr>
          <a:xfrm>
            <a:off x="10892992" y="3413069"/>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70" name="Shape 17"/>
          <p:cNvSpPr>
            <a:spLocks noGrp="1"/>
          </p:cNvSpPr>
          <p:nvPr>
            <p:ph type="body" sz="quarter" idx="173" hasCustomPrompt="1"/>
          </p:nvPr>
        </p:nvSpPr>
        <p:spPr>
          <a:xfrm>
            <a:off x="10892992" y="5082544"/>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71" name="Shape 17"/>
          <p:cNvSpPr>
            <a:spLocks noGrp="1"/>
          </p:cNvSpPr>
          <p:nvPr>
            <p:ph type="body" sz="quarter" idx="174" hasCustomPrompt="1"/>
          </p:nvPr>
        </p:nvSpPr>
        <p:spPr>
          <a:xfrm>
            <a:off x="10892992" y="6743504"/>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72" name="Shape 17"/>
          <p:cNvSpPr>
            <a:spLocks noGrp="1"/>
          </p:cNvSpPr>
          <p:nvPr>
            <p:ph type="body" sz="quarter" idx="175" hasCustomPrompt="1"/>
          </p:nvPr>
        </p:nvSpPr>
        <p:spPr>
          <a:xfrm>
            <a:off x="10892991" y="8380449"/>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73" name="Shape 17"/>
          <p:cNvSpPr>
            <a:spLocks noGrp="1"/>
          </p:cNvSpPr>
          <p:nvPr>
            <p:ph type="body" sz="quarter" idx="176" hasCustomPrompt="1"/>
          </p:nvPr>
        </p:nvSpPr>
        <p:spPr>
          <a:xfrm>
            <a:off x="10915869" y="10016876"/>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74" name="Shape 17"/>
          <p:cNvSpPr>
            <a:spLocks noGrp="1"/>
          </p:cNvSpPr>
          <p:nvPr>
            <p:ph type="body" sz="quarter" idx="177" hasCustomPrompt="1"/>
          </p:nvPr>
        </p:nvSpPr>
        <p:spPr>
          <a:xfrm>
            <a:off x="13875865" y="3413069"/>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75" name="Shape 17"/>
          <p:cNvSpPr>
            <a:spLocks noGrp="1"/>
          </p:cNvSpPr>
          <p:nvPr>
            <p:ph type="body" sz="quarter" idx="178" hasCustomPrompt="1"/>
          </p:nvPr>
        </p:nvSpPr>
        <p:spPr>
          <a:xfrm>
            <a:off x="13875865" y="5082544"/>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76" name="Shape 17"/>
          <p:cNvSpPr>
            <a:spLocks noGrp="1"/>
          </p:cNvSpPr>
          <p:nvPr>
            <p:ph type="body" sz="quarter" idx="179" hasCustomPrompt="1"/>
          </p:nvPr>
        </p:nvSpPr>
        <p:spPr>
          <a:xfrm>
            <a:off x="13875865" y="6743504"/>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77" name="Shape 17"/>
          <p:cNvSpPr>
            <a:spLocks noGrp="1"/>
          </p:cNvSpPr>
          <p:nvPr>
            <p:ph type="body" sz="quarter" idx="180" hasCustomPrompt="1"/>
          </p:nvPr>
        </p:nvSpPr>
        <p:spPr>
          <a:xfrm>
            <a:off x="13875863" y="8402181"/>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78" name="Shape 17"/>
          <p:cNvSpPr>
            <a:spLocks noGrp="1"/>
          </p:cNvSpPr>
          <p:nvPr>
            <p:ph type="body" sz="quarter" idx="181" hasCustomPrompt="1"/>
          </p:nvPr>
        </p:nvSpPr>
        <p:spPr>
          <a:xfrm>
            <a:off x="13898741" y="10038608"/>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79" name="Shape 17"/>
          <p:cNvSpPr>
            <a:spLocks noGrp="1"/>
          </p:cNvSpPr>
          <p:nvPr>
            <p:ph type="body" sz="quarter" idx="182" hasCustomPrompt="1"/>
          </p:nvPr>
        </p:nvSpPr>
        <p:spPr>
          <a:xfrm>
            <a:off x="16858735" y="3413069"/>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80" name="Shape 17"/>
          <p:cNvSpPr>
            <a:spLocks noGrp="1"/>
          </p:cNvSpPr>
          <p:nvPr>
            <p:ph type="body" sz="quarter" idx="183" hasCustomPrompt="1"/>
          </p:nvPr>
        </p:nvSpPr>
        <p:spPr>
          <a:xfrm>
            <a:off x="16858735" y="5082544"/>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81" name="Shape 17"/>
          <p:cNvSpPr>
            <a:spLocks noGrp="1"/>
          </p:cNvSpPr>
          <p:nvPr>
            <p:ph type="body" sz="quarter" idx="184" hasCustomPrompt="1"/>
          </p:nvPr>
        </p:nvSpPr>
        <p:spPr>
          <a:xfrm>
            <a:off x="16858735" y="6743504"/>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82" name="Shape 17"/>
          <p:cNvSpPr>
            <a:spLocks noGrp="1"/>
          </p:cNvSpPr>
          <p:nvPr>
            <p:ph type="body" sz="quarter" idx="185" hasCustomPrompt="1"/>
          </p:nvPr>
        </p:nvSpPr>
        <p:spPr>
          <a:xfrm>
            <a:off x="16858735" y="8402181"/>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83" name="Shape 17"/>
          <p:cNvSpPr>
            <a:spLocks noGrp="1"/>
          </p:cNvSpPr>
          <p:nvPr>
            <p:ph type="body" sz="quarter" idx="186" hasCustomPrompt="1"/>
          </p:nvPr>
        </p:nvSpPr>
        <p:spPr>
          <a:xfrm>
            <a:off x="16881613" y="10038608"/>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84" name="Shape 17"/>
          <p:cNvSpPr>
            <a:spLocks noGrp="1"/>
          </p:cNvSpPr>
          <p:nvPr>
            <p:ph type="body" sz="quarter" idx="187" hasCustomPrompt="1"/>
          </p:nvPr>
        </p:nvSpPr>
        <p:spPr>
          <a:xfrm>
            <a:off x="19841607" y="3413069"/>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85" name="Shape 17"/>
          <p:cNvSpPr>
            <a:spLocks noGrp="1"/>
          </p:cNvSpPr>
          <p:nvPr>
            <p:ph type="body" sz="quarter" idx="188" hasCustomPrompt="1"/>
          </p:nvPr>
        </p:nvSpPr>
        <p:spPr>
          <a:xfrm>
            <a:off x="19841607" y="5082544"/>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86" name="Shape 17"/>
          <p:cNvSpPr>
            <a:spLocks noGrp="1"/>
          </p:cNvSpPr>
          <p:nvPr>
            <p:ph type="body" sz="quarter" idx="189" hasCustomPrompt="1"/>
          </p:nvPr>
        </p:nvSpPr>
        <p:spPr>
          <a:xfrm>
            <a:off x="19841607" y="6743504"/>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87" name="Shape 17"/>
          <p:cNvSpPr>
            <a:spLocks noGrp="1"/>
          </p:cNvSpPr>
          <p:nvPr>
            <p:ph type="body" sz="quarter" idx="190" hasCustomPrompt="1"/>
          </p:nvPr>
        </p:nvSpPr>
        <p:spPr>
          <a:xfrm>
            <a:off x="19841607" y="8402181"/>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788" name="Shape 17"/>
          <p:cNvSpPr>
            <a:spLocks noGrp="1"/>
          </p:cNvSpPr>
          <p:nvPr>
            <p:ph type="body" sz="quarter" idx="191" hasCustomPrompt="1"/>
          </p:nvPr>
        </p:nvSpPr>
        <p:spPr>
          <a:xfrm>
            <a:off x="19864485" y="10038608"/>
            <a:ext cx="2229925" cy="1368000"/>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ru-RU"/>
              <a:t>•</a:t>
            </a:r>
            <a:endParaRPr lang="nl-NL"/>
          </a:p>
        </p:txBody>
      </p:sp>
      <p:sp>
        <p:nvSpPr>
          <p:cNvPr id="4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344300933"/>
      </p:ext>
    </p:extLst>
  </p:cSld>
  <p:clrMapOvr>
    <a:masterClrMapping/>
  </p:clrMapOvr>
  <p:transition spd="slow">
    <p:push dir="u"/>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39_Content">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19" name="Rectangle 18"/>
          <p:cNvSpPr/>
          <p:nvPr userDrawn="1"/>
        </p:nvSpPr>
        <p:spPr>
          <a:xfrm>
            <a:off x="12192000" y="0"/>
            <a:ext cx="12192000"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0" name="Shape 17"/>
          <p:cNvSpPr>
            <a:spLocks noGrp="1"/>
          </p:cNvSpPr>
          <p:nvPr>
            <p:ph type="body" sz="quarter" idx="142" hasCustomPrompt="1"/>
          </p:nvPr>
        </p:nvSpPr>
        <p:spPr>
          <a:xfrm>
            <a:off x="2032001" y="3406455"/>
            <a:ext cx="10160000" cy="6873002"/>
          </a:xfrm>
          <a:prstGeom prst="rect">
            <a:avLst/>
          </a:prstGeom>
        </p:spPr>
        <p:txBody>
          <a:bodyPr wrap="square" lIns="0" tIns="0" rIns="0" bIns="0" anchor="ctr" anchorCtr="0">
            <a:normAutofit/>
          </a:bodyPr>
          <a:lstStyle>
            <a:lvl1pPr algn="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75" name="Shape 41"/>
          <p:cNvSpPr>
            <a:spLocks noGrp="1"/>
          </p:cNvSpPr>
          <p:nvPr>
            <p:ph type="body" sz="quarter" idx="141" hasCustomPrompt="1"/>
          </p:nvPr>
        </p:nvSpPr>
        <p:spPr>
          <a:xfrm>
            <a:off x="14224000" y="3406455"/>
            <a:ext cx="8128000" cy="6873002"/>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176" name="Group 175"/>
          <p:cNvGrpSpPr>
            <a:grpSpLocks noChangeAspect="1"/>
          </p:cNvGrpSpPr>
          <p:nvPr userDrawn="1"/>
        </p:nvGrpSpPr>
        <p:grpSpPr>
          <a:xfrm>
            <a:off x="14223998" y="11424886"/>
            <a:ext cx="624000" cy="623904"/>
            <a:chOff x="3238499" y="8277225"/>
            <a:chExt cx="666750" cy="666750"/>
          </a:xfrm>
        </p:grpSpPr>
        <p:sp>
          <p:nvSpPr>
            <p:cNvPr id="177" name="Oval 176"/>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78"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79"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354870692"/>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00" fill="hold"/>
                                        <p:tgtEl>
                                          <p:spTgt spid="19"/>
                                        </p:tgtEl>
                                        <p:attrNameLst>
                                          <p:attrName>ppt_x</p:attrName>
                                        </p:attrNameLst>
                                      </p:cBhvr>
                                      <p:tavLst>
                                        <p:tav tm="0">
                                          <p:val>
                                            <p:strVal val="#ppt_x"/>
                                          </p:val>
                                        </p:tav>
                                        <p:tav tm="100000">
                                          <p:val>
                                            <p:strVal val="#ppt_x"/>
                                          </p:val>
                                        </p:tav>
                                      </p:tavLst>
                                    </p:anim>
                                    <p:anim calcmode="lin" valueType="num">
                                      <p:cBhvr additive="base">
                                        <p:cTn id="8" dur="1200" fill="hold"/>
                                        <p:tgtEl>
                                          <p:spTgt spid="19"/>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9">
                                            <p:txEl>
                                              <p:pRg st="0" end="0"/>
                                            </p:txEl>
                                          </p:spTgt>
                                        </p:tgtEl>
                                        <p:attrNameLst>
                                          <p:attrName>style.visibility</p:attrName>
                                        </p:attrNameLst>
                                      </p:cBhvr>
                                      <p:to>
                                        <p:strVal val="visible"/>
                                      </p:to>
                                    </p:set>
                                    <p:animEffect transition="in" filter="fade">
                                      <p:cBhvr>
                                        <p:cTn id="11" dur="500"/>
                                        <p:tgtEl>
                                          <p:spTgt spid="179">
                                            <p:txEl>
                                              <p:pRg st="0" end="0"/>
                                            </p:txEl>
                                          </p:spTgt>
                                        </p:tgtEl>
                                      </p:cBhvr>
                                    </p:animEffect>
                                    <p:anim calcmode="lin" valueType="num">
                                      <p:cBhvr>
                                        <p:cTn id="12" dur="500" fill="hold"/>
                                        <p:tgtEl>
                                          <p:spTgt spid="1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9">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175">
                                            <p:txEl>
                                              <p:pRg st="0" end="0"/>
                                            </p:txEl>
                                          </p:spTgt>
                                        </p:tgtEl>
                                        <p:attrNameLst>
                                          <p:attrName>style.visibility</p:attrName>
                                        </p:attrNameLst>
                                      </p:cBhvr>
                                      <p:to>
                                        <p:strVal val="visible"/>
                                      </p:to>
                                    </p:set>
                                    <p:animEffect transition="in" filter="fade">
                                      <p:cBhvr>
                                        <p:cTn id="16" dur="500"/>
                                        <p:tgtEl>
                                          <p:spTgt spid="175">
                                            <p:txEl>
                                              <p:pRg st="0" end="0"/>
                                            </p:txEl>
                                          </p:spTgt>
                                        </p:tgtEl>
                                      </p:cBhvr>
                                    </p:animEffect>
                                    <p:anim calcmode="lin" valueType="num">
                                      <p:cBhvr>
                                        <p:cTn id="17" dur="500" fill="hold"/>
                                        <p:tgtEl>
                                          <p:spTgt spid="175">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75">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400"/>
                                  </p:stCondLst>
                                  <p:childTnLst>
                                    <p:set>
                                      <p:cBhvr>
                                        <p:cTn id="20" dur="1" fill="hold">
                                          <p:stCondLst>
                                            <p:cond delay="0"/>
                                          </p:stCondLst>
                                        </p:cTn>
                                        <p:tgtEl>
                                          <p:spTgt spid="176"/>
                                        </p:tgtEl>
                                        <p:attrNameLst>
                                          <p:attrName>style.visibility</p:attrName>
                                        </p:attrNameLst>
                                      </p:cBhvr>
                                      <p:to>
                                        <p:strVal val="visible"/>
                                      </p:to>
                                    </p:set>
                                    <p:animEffect transition="in" filter="fade">
                                      <p:cBhvr>
                                        <p:cTn id="21" dur="500"/>
                                        <p:tgtEl>
                                          <p:spTgt spid="176"/>
                                        </p:tgtEl>
                                      </p:cBhvr>
                                    </p:animEffect>
                                    <p:anim calcmode="lin" valueType="num">
                                      <p:cBhvr>
                                        <p:cTn id="22" dur="500" fill="hold"/>
                                        <p:tgtEl>
                                          <p:spTgt spid="176"/>
                                        </p:tgtEl>
                                        <p:attrNameLst>
                                          <p:attrName>ppt_x</p:attrName>
                                        </p:attrNameLst>
                                      </p:cBhvr>
                                      <p:tavLst>
                                        <p:tav tm="0">
                                          <p:val>
                                            <p:strVal val="#ppt_x"/>
                                          </p:val>
                                        </p:tav>
                                        <p:tav tm="100000">
                                          <p:val>
                                            <p:strVal val="#ppt_x"/>
                                          </p:val>
                                        </p:tav>
                                      </p:tavLst>
                                    </p:anim>
                                    <p:anim calcmode="lin" valueType="num">
                                      <p:cBhvr>
                                        <p:cTn id="23" dur="5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5" grpId="0" build="p">
        <p:tmplLst>
          <p:tmpl lvl="1">
            <p:tnLst>
              <p:par>
                <p:cTn presetID="42" presetClass="entr" presetSubtype="0" fill="hold" nodeType="withEffect">
                  <p:stCondLst>
                    <p:cond delay="200"/>
                  </p:stCondLst>
                  <p:childTnLst>
                    <p:set>
                      <p:cBhvr>
                        <p:cTn dur="1" fill="hold">
                          <p:stCondLst>
                            <p:cond delay="0"/>
                          </p:stCondLst>
                        </p:cTn>
                        <p:tgtEl>
                          <p:spTgt spid="175"/>
                        </p:tgtEl>
                        <p:attrNameLst>
                          <p:attrName>style.visibility</p:attrName>
                        </p:attrNameLst>
                      </p:cBhvr>
                      <p:to>
                        <p:strVal val="visible"/>
                      </p:to>
                    </p:set>
                    <p:animEffect transition="in" filter="fade">
                      <p:cBhvr>
                        <p:cTn dur="500"/>
                        <p:tgtEl>
                          <p:spTgt spid="175"/>
                        </p:tgtEl>
                      </p:cBhvr>
                    </p:animEffect>
                    <p:anim calcmode="lin" valueType="num">
                      <p:cBhvr>
                        <p:cTn dur="500" fill="hold"/>
                        <p:tgtEl>
                          <p:spTgt spid="175"/>
                        </p:tgtEl>
                        <p:attrNameLst>
                          <p:attrName>ppt_x</p:attrName>
                        </p:attrNameLst>
                      </p:cBhvr>
                      <p:tavLst>
                        <p:tav tm="0">
                          <p:val>
                            <p:strVal val="#ppt_x"/>
                          </p:val>
                        </p:tav>
                        <p:tav tm="100000">
                          <p:val>
                            <p:strVal val="#ppt_x"/>
                          </p:val>
                        </p:tav>
                      </p:tavLst>
                    </p:anim>
                    <p:anim calcmode="lin" valueType="num">
                      <p:cBhvr>
                        <p:cTn dur="500" fill="hold"/>
                        <p:tgtEl>
                          <p:spTgt spid="175"/>
                        </p:tgtEl>
                        <p:attrNameLst>
                          <p:attrName>ppt_y</p:attrName>
                        </p:attrNameLst>
                      </p:cBhvr>
                      <p:tavLst>
                        <p:tav tm="0">
                          <p:val>
                            <p:strVal val="#ppt_y+.1"/>
                          </p:val>
                        </p:tav>
                        <p:tav tm="100000">
                          <p:val>
                            <p:strVal val="#ppt_y"/>
                          </p:val>
                        </p:tav>
                      </p:tavLst>
                    </p:anim>
                  </p:childTnLst>
                </p:cTn>
              </p:par>
            </p:tnLst>
          </p:tmpl>
        </p:tmplLst>
      </p:bldP>
      <p:bldP spid="179" grpId="0" build="p">
        <p:tmplLst>
          <p:tmpl lvl="1">
            <p:tnLst>
              <p:par>
                <p:cTn presetID="42" presetClass="entr" presetSubtype="0" fill="hold" nodeType="withEffect">
                  <p:stCondLst>
                    <p:cond delay="0"/>
                  </p:stCondLst>
                  <p:childTnLst>
                    <p:set>
                      <p:cBhvr>
                        <p:cTn dur="1" fill="hold">
                          <p:stCondLst>
                            <p:cond delay="0"/>
                          </p:stCondLst>
                        </p:cTn>
                        <p:tgtEl>
                          <p:spTgt spid="179"/>
                        </p:tgtEl>
                        <p:attrNameLst>
                          <p:attrName>style.visibility</p:attrName>
                        </p:attrNameLst>
                      </p:cBhvr>
                      <p:to>
                        <p:strVal val="visible"/>
                      </p:to>
                    </p:set>
                    <p:animEffect transition="in" filter="fade">
                      <p:cBhvr>
                        <p:cTn dur="500"/>
                        <p:tgtEl>
                          <p:spTgt spid="179"/>
                        </p:tgtEl>
                      </p:cBhvr>
                    </p:animEffect>
                    <p:anim calcmode="lin" valueType="num">
                      <p:cBhvr>
                        <p:cTn dur="500" fill="hold"/>
                        <p:tgtEl>
                          <p:spTgt spid="179"/>
                        </p:tgtEl>
                        <p:attrNameLst>
                          <p:attrName>ppt_x</p:attrName>
                        </p:attrNameLst>
                      </p:cBhvr>
                      <p:tavLst>
                        <p:tav tm="0">
                          <p:val>
                            <p:strVal val="#ppt_x"/>
                          </p:val>
                        </p:tav>
                        <p:tav tm="100000">
                          <p:val>
                            <p:strVal val="#ppt_x"/>
                          </p:val>
                        </p:tav>
                      </p:tavLst>
                    </p:anim>
                    <p:anim calcmode="lin" valueType="num">
                      <p:cBhvr>
                        <p:cTn dur="500" fill="hold"/>
                        <p:tgtEl>
                          <p:spTgt spid="179"/>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40_Content with Icons">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2" name="Rectangle 1"/>
          <p:cNvSpPr/>
          <p:nvPr userDrawn="1"/>
        </p:nvSpPr>
        <p:spPr>
          <a:xfrm>
            <a:off x="1219200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7" name="Текст 7"/>
          <p:cNvSpPr>
            <a:spLocks noGrp="1"/>
          </p:cNvSpPr>
          <p:nvPr>
            <p:ph type="body" sz="quarter" idx="139" hasCustomPrompt="1"/>
          </p:nvPr>
        </p:nvSpPr>
        <p:spPr>
          <a:xfrm>
            <a:off x="4064000" y="5697568"/>
            <a:ext cx="6096000" cy="2291113"/>
          </a:xfrm>
        </p:spPr>
        <p:txBody>
          <a:bodyPr tIns="0" anchor="ctr">
            <a:noAutofit/>
          </a:bodyPr>
          <a:lstStyle>
            <a:lvl1pPr algn="l">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5" name="Shape 41"/>
          <p:cNvSpPr>
            <a:spLocks noGrp="1"/>
          </p:cNvSpPr>
          <p:nvPr>
            <p:ph type="body" sz="quarter" idx="141" hasCustomPrompt="1"/>
          </p:nvPr>
        </p:nvSpPr>
        <p:spPr>
          <a:xfrm>
            <a:off x="15553268" y="7237883"/>
            <a:ext cx="6798732" cy="1697906"/>
          </a:xfrm>
          <a:prstGeom prst="rect">
            <a:avLst/>
          </a:prstGeom>
        </p:spPr>
        <p:txBody>
          <a:bodyPr lIns="0" tIns="0" rIns="0" bIns="0" anchor="t" anchorCtr="0">
            <a:normAutofit/>
          </a:bodyPr>
          <a:lstStyle>
            <a:lvl1pPr algn="l"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6" name="Текст 7"/>
          <p:cNvSpPr>
            <a:spLocks noGrp="1"/>
          </p:cNvSpPr>
          <p:nvPr>
            <p:ph type="body" sz="quarter" idx="142" hasCustomPrompt="1"/>
          </p:nvPr>
        </p:nvSpPr>
        <p:spPr>
          <a:xfrm>
            <a:off x="14244700" y="1625350"/>
            <a:ext cx="8107300" cy="660298"/>
          </a:xfrm>
        </p:spPr>
        <p:txBody>
          <a:bodyPr tIns="0" anchor="t">
            <a:noAutofit/>
          </a:bodyPr>
          <a:lstStyle>
            <a:lvl1pPr algn="l">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8" name="Shape 17"/>
          <p:cNvSpPr>
            <a:spLocks noGrp="1"/>
          </p:cNvSpPr>
          <p:nvPr>
            <p:ph type="body" sz="quarter" idx="143" hasCustomPrompt="1"/>
          </p:nvPr>
        </p:nvSpPr>
        <p:spPr>
          <a:xfrm>
            <a:off x="15553268" y="609505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9" name="Shape 41"/>
          <p:cNvSpPr>
            <a:spLocks noGrp="1"/>
          </p:cNvSpPr>
          <p:nvPr>
            <p:ph type="body" sz="quarter" idx="144" hasCustomPrompt="1"/>
          </p:nvPr>
        </p:nvSpPr>
        <p:spPr>
          <a:xfrm>
            <a:off x="15553268" y="10200157"/>
            <a:ext cx="6798732" cy="1697906"/>
          </a:xfrm>
          <a:prstGeom prst="rect">
            <a:avLst/>
          </a:prstGeom>
        </p:spPr>
        <p:txBody>
          <a:bodyPr lIns="0" tIns="0" rIns="0" bIns="0" anchor="t" anchorCtr="0">
            <a:normAutofit/>
          </a:bodyPr>
          <a:lstStyle>
            <a:lvl1pPr algn="l"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0" name="Shape 17"/>
          <p:cNvSpPr>
            <a:spLocks noGrp="1"/>
          </p:cNvSpPr>
          <p:nvPr>
            <p:ph type="body" sz="quarter" idx="145" hasCustomPrompt="1"/>
          </p:nvPr>
        </p:nvSpPr>
        <p:spPr>
          <a:xfrm>
            <a:off x="15553268" y="9057334"/>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3" name="Shape 41"/>
          <p:cNvSpPr>
            <a:spLocks noGrp="1"/>
          </p:cNvSpPr>
          <p:nvPr>
            <p:ph type="body" sz="quarter" idx="146" hasCustomPrompt="1"/>
          </p:nvPr>
        </p:nvSpPr>
        <p:spPr>
          <a:xfrm>
            <a:off x="15559604" y="4270173"/>
            <a:ext cx="6798732" cy="1697906"/>
          </a:xfrm>
          <a:prstGeom prst="rect">
            <a:avLst/>
          </a:prstGeom>
        </p:spPr>
        <p:txBody>
          <a:bodyPr lIns="0" tIns="0" rIns="0" bIns="0" anchor="t" anchorCtr="0">
            <a:normAutofit/>
          </a:bodyPr>
          <a:lstStyle>
            <a:lvl1pPr algn="l"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4" name="Shape 17"/>
          <p:cNvSpPr>
            <a:spLocks noGrp="1"/>
          </p:cNvSpPr>
          <p:nvPr>
            <p:ph type="body" sz="quarter" idx="147" hasCustomPrompt="1"/>
          </p:nvPr>
        </p:nvSpPr>
        <p:spPr>
          <a:xfrm>
            <a:off x="15559604" y="312734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2865252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extLst mod="1">
    <p:ext uri="{DCECCB84-F9BA-43D5-87BE-67443E8EF086}">
      <p15:sldGuideLst/>
    </p:ext>
  </p:extLst>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41_Content &amp; Image">
    <p:bg>
      <p:bgPr>
        <a:solidFill>
          <a:schemeClr val="bg1"/>
        </a:solidFill>
        <a:effectLst/>
      </p:bgPr>
    </p:bg>
    <p:spTree>
      <p:nvGrpSpPr>
        <p:cNvPr id="1" name=""/>
        <p:cNvGrpSpPr/>
        <p:nvPr/>
      </p:nvGrpSpPr>
      <p:grpSpPr>
        <a:xfrm>
          <a:off x="0" y="0"/>
          <a:ext cx="0" cy="0"/>
        </a:xfrm>
      </p:grpSpPr>
      <p:sp>
        <p:nvSpPr>
          <p:cNvPr id="1312" name="Rectangle 1311"/>
          <p:cNvSpPr/>
          <p:nvPr userDrawn="1"/>
        </p:nvSpPr>
        <p:spPr>
          <a:xfrm>
            <a:off x="2032000" y="0"/>
            <a:ext cx="22352000" cy="13716000"/>
          </a:xfrm>
          <a:prstGeom prst="rect">
            <a:avLst/>
          </a:prstGeom>
          <a:gradFill>
            <a:gsLst>
              <a:gs pos="0">
                <a:schemeClr val="tx2"/>
              </a:gs>
              <a:gs pos="10000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147" name="Text Placeholder 654"/>
          <p:cNvSpPr>
            <a:spLocks noGrp="1"/>
          </p:cNvSpPr>
          <p:nvPr>
            <p:ph type="body" sz="quarter" idx="155" hasCustomPrompt="1"/>
          </p:nvPr>
        </p:nvSpPr>
        <p:spPr>
          <a:xfrm>
            <a:off x="4064000" y="2290777"/>
            <a:ext cx="12211663" cy="913419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5400000" sx="95000" sy="95000" algn="t" rotWithShape="0">
              <a:schemeClr val="tx2">
                <a:lumMod val="50000"/>
                <a:alpha val="40000"/>
              </a:schemeClr>
            </a:outerShdw>
          </a:effectLst>
        </p:spPr>
        <p:txBody>
          <a:bodyPr vert="horz" wrap="square" lIns="540000" tIns="0" rIns="54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1148" name="Текст 7"/>
          <p:cNvSpPr>
            <a:spLocks noGrp="1"/>
          </p:cNvSpPr>
          <p:nvPr>
            <p:ph type="body" sz="quarter" idx="151" hasCustomPrompt="1"/>
          </p:nvPr>
        </p:nvSpPr>
        <p:spPr>
          <a:xfrm>
            <a:off x="4601498" y="2819400"/>
            <a:ext cx="11115366" cy="1143000"/>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149" name="Shape 41"/>
          <p:cNvSpPr>
            <a:spLocks noGrp="1"/>
          </p:cNvSpPr>
          <p:nvPr>
            <p:ph type="body" sz="quarter" idx="149" hasCustomPrompt="1"/>
          </p:nvPr>
        </p:nvSpPr>
        <p:spPr>
          <a:xfrm>
            <a:off x="4601496" y="9822426"/>
            <a:ext cx="11115368" cy="1036074"/>
          </a:xfrm>
          <a:prstGeom prst="rect">
            <a:avLst/>
          </a:prstGeom>
        </p:spPr>
        <p:txBody>
          <a:bodyPr lIns="0" tIns="0" rIns="0" bIns="0" anchor="b" anchorCtr="0">
            <a:normAutofit/>
          </a:bodyPr>
          <a:lstStyle>
            <a:lvl1pPr algn="l"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633" name="Picture Placeholder 508"/>
          <p:cNvSpPr>
            <a:spLocks noGrp="1"/>
          </p:cNvSpPr>
          <p:nvPr>
            <p:ph type="pic" sz="quarter" idx="160" hasCustomPrompt="1"/>
          </p:nvPr>
        </p:nvSpPr>
        <p:spPr>
          <a:xfrm>
            <a:off x="16275662" y="-64751"/>
            <a:ext cx="8108338" cy="13860001"/>
          </a:xfrm>
          <a:custGeom>
            <a:gdLst>
              <a:gd name="connsiteX0" fmla="*/ 8128020 w 8128020"/>
              <a:gd name="connsiteY0" fmla="*/ 0 h 9141481"/>
              <a:gd name="connsiteX1" fmla="*/ 8128020 w 8128020"/>
              <a:gd name="connsiteY1" fmla="*/ 9141481 h 9141481"/>
              <a:gd name="connsiteX2" fmla="*/ 0 w 8128020"/>
              <a:gd name="connsiteY2" fmla="*/ 7584315 h 9141481"/>
              <a:gd name="connsiteX3" fmla="*/ 0 w 8128020"/>
              <a:gd name="connsiteY3" fmla="*/ 1557167 h 9141481"/>
            </a:gdLst>
            <a:cxnLst>
              <a:cxn ang="0">
                <a:pos x="connsiteX0" y="connsiteY0"/>
              </a:cxn>
              <a:cxn ang="0">
                <a:pos x="connsiteX1" y="connsiteY1"/>
              </a:cxn>
              <a:cxn ang="0">
                <a:pos x="connsiteX2" y="connsiteY2"/>
              </a:cxn>
              <a:cxn ang="0">
                <a:pos x="connsiteX3" y="connsiteY3"/>
              </a:cxn>
            </a:cxnLst>
            <a:rect l="l" t="t" r="r" b="b"/>
            <a:pathLst>
              <a:path w="8128020" h="9141481">
                <a:moveTo>
                  <a:pt x="8128020" y="0"/>
                </a:moveTo>
                <a:lnTo>
                  <a:pt x="8128020" y="9141481"/>
                </a:lnTo>
                <a:lnTo>
                  <a:pt x="0" y="7584315"/>
                </a:lnTo>
                <a:lnTo>
                  <a:pt x="0" y="1557167"/>
                </a:lnTo>
                <a:close/>
              </a:path>
            </a:pathLst>
          </a:custGeom>
          <a:solidFill>
            <a:schemeClr val="tx1">
              <a:alpha val="10000"/>
            </a:schemeClr>
          </a:solidFill>
          <a:effectLst>
            <a:outerShdw blurRad="1270000" dist="889000" dir="8100000" algn="tr" rotWithShape="0">
              <a:schemeClr val="tx2">
                <a:lumMod val="50000"/>
                <a:alpha val="40000"/>
              </a:schemeClr>
            </a:outerShdw>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68" name="Текст 7"/>
          <p:cNvSpPr>
            <a:spLocks noGrp="1"/>
          </p:cNvSpPr>
          <p:nvPr>
            <p:ph type="body" sz="quarter" idx="159" hasCustomPrompt="1"/>
          </p:nvPr>
        </p:nvSpPr>
        <p:spPr>
          <a:xfrm>
            <a:off x="18330349" y="6285242"/>
            <a:ext cx="6073520" cy="1145261"/>
          </a:xfrm>
          <a:solidFill>
            <a:schemeClr val="bg1"/>
          </a:solidFill>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6653618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48"/>
                                        </p:tgtEl>
                                        <p:attrNameLst>
                                          <p:attrName>style.visibility</p:attrName>
                                        </p:attrNameLst>
                                      </p:cBhvr>
                                      <p:to>
                                        <p:strVal val="visible"/>
                                      </p:to>
                                    </p:set>
                                    <p:anim calcmode="lin" valueType="num">
                                      <p:cBhvr additive="base">
                                        <p:cTn id="7" dur="700" fill="hold"/>
                                        <p:tgtEl>
                                          <p:spTgt spid="1148"/>
                                        </p:tgtEl>
                                        <p:attrNameLst>
                                          <p:attrName>ppt_x</p:attrName>
                                        </p:attrNameLst>
                                      </p:cBhvr>
                                      <p:tavLst>
                                        <p:tav tm="0">
                                          <p:val>
                                            <p:strVal val="1+#ppt_w/2"/>
                                          </p:val>
                                        </p:tav>
                                        <p:tav tm="100000">
                                          <p:val>
                                            <p:strVal val="#ppt_x"/>
                                          </p:val>
                                        </p:tav>
                                      </p:tavLst>
                                    </p:anim>
                                    <p:anim calcmode="lin" valueType="num">
                                      <p:cBhvr additive="base">
                                        <p:cTn id="8" dur="700" fill="hold"/>
                                        <p:tgtEl>
                                          <p:spTgt spid="114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147"/>
                                        </p:tgtEl>
                                        <p:attrNameLst>
                                          <p:attrName>style.visibility</p:attrName>
                                        </p:attrNameLst>
                                      </p:cBhvr>
                                      <p:to>
                                        <p:strVal val="visible"/>
                                      </p:to>
                                    </p:set>
                                    <p:anim calcmode="lin" valueType="num">
                                      <p:cBhvr additive="base">
                                        <p:cTn id="11" dur="800" fill="hold"/>
                                        <p:tgtEl>
                                          <p:spTgt spid="1147"/>
                                        </p:tgtEl>
                                        <p:attrNameLst>
                                          <p:attrName>ppt_x</p:attrName>
                                        </p:attrNameLst>
                                      </p:cBhvr>
                                      <p:tavLst>
                                        <p:tav tm="0">
                                          <p:val>
                                            <p:strVal val="1+#ppt_w/2"/>
                                          </p:val>
                                        </p:tav>
                                        <p:tav tm="100000">
                                          <p:val>
                                            <p:strVal val="#ppt_x"/>
                                          </p:val>
                                        </p:tav>
                                      </p:tavLst>
                                    </p:anim>
                                    <p:anim calcmode="lin" valueType="num">
                                      <p:cBhvr additive="base">
                                        <p:cTn id="12" dur="800" fill="hold"/>
                                        <p:tgtEl>
                                          <p:spTgt spid="114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149"/>
                                        </p:tgtEl>
                                        <p:attrNameLst>
                                          <p:attrName>style.visibility</p:attrName>
                                        </p:attrNameLst>
                                      </p:cBhvr>
                                      <p:to>
                                        <p:strVal val="visible"/>
                                      </p:to>
                                    </p:set>
                                    <p:anim calcmode="lin" valueType="num">
                                      <p:cBhvr additive="base">
                                        <p:cTn id="15" dur="900" fill="hold"/>
                                        <p:tgtEl>
                                          <p:spTgt spid="1149"/>
                                        </p:tgtEl>
                                        <p:attrNameLst>
                                          <p:attrName>ppt_x</p:attrName>
                                        </p:attrNameLst>
                                      </p:cBhvr>
                                      <p:tavLst>
                                        <p:tav tm="0">
                                          <p:val>
                                            <p:strVal val="1+#ppt_w/2"/>
                                          </p:val>
                                        </p:tav>
                                        <p:tav tm="100000">
                                          <p:val>
                                            <p:strVal val="#ppt_x"/>
                                          </p:val>
                                        </p:tav>
                                      </p:tavLst>
                                    </p:anim>
                                    <p:anim calcmode="lin" valueType="num">
                                      <p:cBhvr additive="base">
                                        <p:cTn id="16" dur="900" fill="hold"/>
                                        <p:tgtEl>
                                          <p:spTgt spid="114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633"/>
                                        </p:tgtEl>
                                        <p:attrNameLst>
                                          <p:attrName>style.visibility</p:attrName>
                                        </p:attrNameLst>
                                      </p:cBhvr>
                                      <p:to>
                                        <p:strVal val="visible"/>
                                      </p:to>
                                    </p:set>
                                    <p:anim calcmode="lin" valueType="num">
                                      <p:cBhvr additive="base">
                                        <p:cTn id="19" dur="600" fill="hold"/>
                                        <p:tgtEl>
                                          <p:spTgt spid="1633"/>
                                        </p:tgtEl>
                                        <p:attrNameLst>
                                          <p:attrName>ppt_x</p:attrName>
                                        </p:attrNameLst>
                                      </p:cBhvr>
                                      <p:tavLst>
                                        <p:tav tm="0">
                                          <p:val>
                                            <p:strVal val="1+#ppt_w/2"/>
                                          </p:val>
                                        </p:tav>
                                        <p:tav tm="100000">
                                          <p:val>
                                            <p:strVal val="#ppt_x"/>
                                          </p:val>
                                        </p:tav>
                                      </p:tavLst>
                                    </p:anim>
                                    <p:anim calcmode="lin" valueType="num">
                                      <p:cBhvr additive="base">
                                        <p:cTn id="20" dur="600" fill="hold"/>
                                        <p:tgtEl>
                                          <p:spTgt spid="16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 grpId="0" animBg="1">
        <p:tmplLst>
          <p:tmpl>
            <p:tnLst>
              <p:par>
                <p:cTn presetID="2" presetClass="entr" presetSubtype="2" decel="100000" fill="hold" nodeType="withEffect">
                  <p:stCondLst>
                    <p:cond delay="0"/>
                  </p:stCondLst>
                  <p:childTnLst>
                    <p:set>
                      <p:cBhvr>
                        <p:cTn dur="1" fill="hold">
                          <p:stCondLst>
                            <p:cond delay="0"/>
                          </p:stCondLst>
                        </p:cTn>
                        <p:tgtEl>
                          <p:spTgt spid="1147"/>
                        </p:tgtEl>
                        <p:attrNameLst>
                          <p:attrName>style.visibility</p:attrName>
                        </p:attrNameLst>
                      </p:cBhvr>
                      <p:to>
                        <p:strVal val="visible"/>
                      </p:to>
                    </p:set>
                    <p:anim calcmode="lin" valueType="num">
                      <p:cBhvr additive="base">
                        <p:cTn dur="800" fill="hold"/>
                        <p:tgtEl>
                          <p:spTgt spid="1147"/>
                        </p:tgtEl>
                        <p:attrNameLst>
                          <p:attrName>ppt_x</p:attrName>
                        </p:attrNameLst>
                      </p:cBhvr>
                      <p:tavLst>
                        <p:tav tm="0">
                          <p:val>
                            <p:strVal val="1+#ppt_w/2"/>
                          </p:val>
                        </p:tav>
                        <p:tav tm="100000">
                          <p:val>
                            <p:strVal val="#ppt_x"/>
                          </p:val>
                        </p:tav>
                      </p:tavLst>
                    </p:anim>
                    <p:anim calcmode="lin" valueType="num">
                      <p:cBhvr additive="base">
                        <p:cTn dur="800" fill="hold"/>
                        <p:tgtEl>
                          <p:spTgt spid="1147"/>
                        </p:tgtEl>
                        <p:attrNameLst>
                          <p:attrName>ppt_y</p:attrName>
                        </p:attrNameLst>
                      </p:cBhvr>
                      <p:tavLst>
                        <p:tav tm="0">
                          <p:val>
                            <p:strVal val="#ppt_y"/>
                          </p:val>
                        </p:tav>
                        <p:tav tm="100000">
                          <p:val>
                            <p:strVal val="#ppt_y"/>
                          </p:val>
                        </p:tav>
                      </p:tavLst>
                    </p:anim>
                  </p:childTnLst>
                </p:cTn>
              </p:par>
            </p:tnLst>
          </p:tmpl>
        </p:tmplLst>
      </p:bldP>
      <p:bldP spid="1148" grpId="0">
        <p:tmplLst>
          <p:tmpl>
            <p:tnLst>
              <p:par>
                <p:cTn presetID="2" presetClass="entr" presetSubtype="2" decel="100000" fill="hold" nodeType="withEffect">
                  <p:stCondLst>
                    <p:cond delay="0"/>
                  </p:stCondLst>
                  <p:childTnLst>
                    <p:set>
                      <p:cBhvr>
                        <p:cTn dur="1" fill="hold">
                          <p:stCondLst>
                            <p:cond delay="0"/>
                          </p:stCondLst>
                        </p:cTn>
                        <p:tgtEl>
                          <p:spTgt spid="1148"/>
                        </p:tgtEl>
                        <p:attrNameLst>
                          <p:attrName>style.visibility</p:attrName>
                        </p:attrNameLst>
                      </p:cBhvr>
                      <p:to>
                        <p:strVal val="visible"/>
                      </p:to>
                    </p:set>
                    <p:anim calcmode="lin" valueType="num">
                      <p:cBhvr additive="base">
                        <p:cTn dur="700" fill="hold"/>
                        <p:tgtEl>
                          <p:spTgt spid="1148"/>
                        </p:tgtEl>
                        <p:attrNameLst>
                          <p:attrName>ppt_x</p:attrName>
                        </p:attrNameLst>
                      </p:cBhvr>
                      <p:tavLst>
                        <p:tav tm="0">
                          <p:val>
                            <p:strVal val="1+#ppt_w/2"/>
                          </p:val>
                        </p:tav>
                        <p:tav tm="100000">
                          <p:val>
                            <p:strVal val="#ppt_x"/>
                          </p:val>
                        </p:tav>
                      </p:tavLst>
                    </p:anim>
                    <p:anim calcmode="lin" valueType="num">
                      <p:cBhvr additive="base">
                        <p:cTn dur="700" fill="hold"/>
                        <p:tgtEl>
                          <p:spTgt spid="1148"/>
                        </p:tgtEl>
                        <p:attrNameLst>
                          <p:attrName>ppt_y</p:attrName>
                        </p:attrNameLst>
                      </p:cBhvr>
                      <p:tavLst>
                        <p:tav tm="0">
                          <p:val>
                            <p:strVal val="#ppt_y"/>
                          </p:val>
                        </p:tav>
                        <p:tav tm="100000">
                          <p:val>
                            <p:strVal val="#ppt_y"/>
                          </p:val>
                        </p:tav>
                      </p:tavLst>
                    </p:anim>
                  </p:childTnLst>
                </p:cTn>
              </p:par>
            </p:tnLst>
          </p:tmpl>
        </p:tmplLst>
      </p:bldP>
      <p:bldP spid="1149" grpId="0">
        <p:tmplLst>
          <p:tmpl>
            <p:tnLst>
              <p:par>
                <p:cTn presetID="2" presetClass="entr" presetSubtype="2" decel="100000" fill="hold" nodeType="withEffect">
                  <p:stCondLst>
                    <p:cond delay="0"/>
                  </p:stCondLst>
                  <p:childTnLst>
                    <p:set>
                      <p:cBhvr>
                        <p:cTn dur="1" fill="hold">
                          <p:stCondLst>
                            <p:cond delay="0"/>
                          </p:stCondLst>
                        </p:cTn>
                        <p:tgtEl>
                          <p:spTgt spid="1149"/>
                        </p:tgtEl>
                        <p:attrNameLst>
                          <p:attrName>style.visibility</p:attrName>
                        </p:attrNameLst>
                      </p:cBhvr>
                      <p:to>
                        <p:strVal val="visible"/>
                      </p:to>
                    </p:set>
                    <p:anim calcmode="lin" valueType="num">
                      <p:cBhvr additive="base">
                        <p:cTn dur="900" fill="hold"/>
                        <p:tgtEl>
                          <p:spTgt spid="1149"/>
                        </p:tgtEl>
                        <p:attrNameLst>
                          <p:attrName>ppt_x</p:attrName>
                        </p:attrNameLst>
                      </p:cBhvr>
                      <p:tavLst>
                        <p:tav tm="0">
                          <p:val>
                            <p:strVal val="1+#ppt_w/2"/>
                          </p:val>
                        </p:tav>
                        <p:tav tm="100000">
                          <p:val>
                            <p:strVal val="#ppt_x"/>
                          </p:val>
                        </p:tav>
                      </p:tavLst>
                    </p:anim>
                    <p:anim calcmode="lin" valueType="num">
                      <p:cBhvr additive="base">
                        <p:cTn dur="900" fill="hold"/>
                        <p:tgtEl>
                          <p:spTgt spid="1149"/>
                        </p:tgtEl>
                        <p:attrNameLst>
                          <p:attrName>ppt_y</p:attrName>
                        </p:attrNameLst>
                      </p:cBhvr>
                      <p:tavLst>
                        <p:tav tm="0">
                          <p:val>
                            <p:strVal val="#ppt_y"/>
                          </p:val>
                        </p:tav>
                        <p:tav tm="100000">
                          <p:val>
                            <p:strVal val="#ppt_y"/>
                          </p:val>
                        </p:tav>
                      </p:tavLst>
                    </p:anim>
                  </p:childTnLst>
                </p:cTn>
              </p:par>
            </p:tnLst>
          </p:tmpl>
        </p:tmplLst>
      </p:bldP>
      <p:bldP spid="1633" grpId="0" animBg="1"/>
    </p:bldLst>
  </p:timing>
  <p:extLst mod="1">
    <p:ext uri="{DCECCB84-F9BA-43D5-87BE-67443E8EF086}">
      <p15:sldGuideLst/>
    </p:ext>
  </p:extLst>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42_Gallery">
    <p:bg>
      <p:bgPr>
        <a:solidFill>
          <a:schemeClr val="bg1"/>
        </a:solidFill>
        <a:effectLst/>
      </p:bgPr>
    </p:bg>
    <p:spTree>
      <p:nvGrpSpPr>
        <p:cNvPr id="1" name=""/>
        <p:cNvGrpSpPr/>
        <p:nvPr/>
      </p:nvGrpSpPr>
      <p:grpSpPr>
        <a:xfrm>
          <a:off x="0" y="0"/>
          <a:ext cx="0" cy="0"/>
        </a:xfrm>
      </p:grpSpPr>
      <p:sp>
        <p:nvSpPr>
          <p:cNvPr id="13" name="Rectangle 12"/>
          <p:cNvSpPr/>
          <p:nvPr userDrawn="1"/>
        </p:nvSpPr>
        <p:spPr>
          <a:xfrm>
            <a:off x="2032000" y="0"/>
            <a:ext cx="22351998" cy="13715998"/>
          </a:xfrm>
          <a:prstGeom prst="rect">
            <a:avLst/>
          </a:prstGeom>
          <a:gradFill>
            <a:gsLst>
              <a:gs pos="100000">
                <a:schemeClr val="tx2"/>
              </a:gs>
              <a:gs pos="0">
                <a:schemeClr val="tx2">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Shape 613"/>
          <p:cNvSpPr>
            <a:spLocks noGrp="1"/>
          </p:cNvSpPr>
          <p:nvPr>
            <p:ph type="pic" sz="quarter" idx="55" hasCustomPrompt="1"/>
          </p:nvPr>
        </p:nvSpPr>
        <p:spPr>
          <a:xfrm>
            <a:off x="4084320" y="1150378"/>
            <a:ext cx="4080000" cy="11424969"/>
          </a:xfrm>
          <a:prstGeom prst="rect">
            <a:avLst/>
          </a:prstGeom>
          <a:solidFill>
            <a:schemeClr val="tx1">
              <a:alpha val="10000"/>
            </a:schemeClr>
          </a:solidFill>
          <a:effectLst>
            <a:outerShdw blurRad="1270000" dist="381000" dir="7800000" algn="r"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4" name="Текст 7"/>
          <p:cNvSpPr>
            <a:spLocks noGrp="1"/>
          </p:cNvSpPr>
          <p:nvPr>
            <p:ph type="body" sz="quarter" idx="142" hasCustomPrompt="1"/>
          </p:nvPr>
        </p:nvSpPr>
        <p:spPr>
          <a:xfrm>
            <a:off x="4084320" y="7420489"/>
            <a:ext cx="4080000" cy="1145261"/>
          </a:xfrm>
          <a:solidFill>
            <a:schemeClr val="bg1"/>
          </a:solidFill>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1" name="Shape 613"/>
          <p:cNvSpPr>
            <a:spLocks noGrp="1"/>
          </p:cNvSpPr>
          <p:nvPr>
            <p:ph type="pic" sz="quarter" idx="54" hasCustomPrompt="1"/>
          </p:nvPr>
        </p:nvSpPr>
        <p:spPr>
          <a:xfrm>
            <a:off x="8162160" y="1150378"/>
            <a:ext cx="4049015" cy="11424969"/>
          </a:xfrm>
          <a:prstGeom prst="rect">
            <a:avLst/>
          </a:prstGeom>
          <a:solidFill>
            <a:schemeClr val="tx1">
              <a:alpha val="10000"/>
            </a:schemeClr>
          </a:solidFill>
          <a:effectLst>
            <a:outerShdw blurRad="1270000" dist="381000" dir="7800000" algn="r"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5" name="Текст 7"/>
          <p:cNvSpPr>
            <a:spLocks noGrp="1"/>
          </p:cNvSpPr>
          <p:nvPr>
            <p:ph type="body" sz="quarter" idx="143" hasCustomPrompt="1"/>
          </p:nvPr>
        </p:nvSpPr>
        <p:spPr>
          <a:xfrm>
            <a:off x="8164320" y="7420489"/>
            <a:ext cx="4045840" cy="1145261"/>
          </a:xfrm>
          <a:solidFill>
            <a:schemeClr val="bg1"/>
          </a:solidFill>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6" name="Shape 613"/>
          <p:cNvSpPr>
            <a:spLocks noGrp="1"/>
          </p:cNvSpPr>
          <p:nvPr>
            <p:ph type="pic" sz="quarter" idx="53" hasCustomPrompt="1"/>
          </p:nvPr>
        </p:nvSpPr>
        <p:spPr>
          <a:xfrm>
            <a:off x="12212320" y="1150378"/>
            <a:ext cx="4045840" cy="11424969"/>
          </a:xfrm>
          <a:prstGeom prst="rect">
            <a:avLst/>
          </a:prstGeom>
          <a:solidFill>
            <a:schemeClr val="tx1">
              <a:alpha val="10000"/>
            </a:schemeClr>
          </a:solidFill>
          <a:effectLst>
            <a:outerShdw blurRad="1270000" dist="381000" dir="7800000" algn="r"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6" name="Текст 7"/>
          <p:cNvSpPr>
            <a:spLocks noGrp="1"/>
          </p:cNvSpPr>
          <p:nvPr>
            <p:ph type="body" sz="quarter" idx="144" hasCustomPrompt="1"/>
          </p:nvPr>
        </p:nvSpPr>
        <p:spPr>
          <a:xfrm>
            <a:off x="12210160" y="7420489"/>
            <a:ext cx="4045840" cy="1145261"/>
          </a:xfrm>
          <a:solidFill>
            <a:schemeClr val="bg1"/>
          </a:solidFill>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5" name="Shape 613"/>
          <p:cNvSpPr>
            <a:spLocks noGrp="1"/>
          </p:cNvSpPr>
          <p:nvPr>
            <p:ph type="pic" sz="quarter" idx="52" hasCustomPrompt="1"/>
          </p:nvPr>
        </p:nvSpPr>
        <p:spPr>
          <a:xfrm>
            <a:off x="16258160" y="1150380"/>
            <a:ext cx="4045840" cy="11424968"/>
          </a:xfrm>
          <a:prstGeom prst="rect">
            <a:avLst/>
          </a:prstGeom>
          <a:solidFill>
            <a:schemeClr val="tx1">
              <a:alpha val="10000"/>
            </a:schemeClr>
          </a:solidFill>
          <a:effectLst>
            <a:outerShdw blurRad="1270000" dist="381000" dir="7800000" algn="r"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7" name="Текст 7"/>
          <p:cNvSpPr>
            <a:spLocks noGrp="1"/>
          </p:cNvSpPr>
          <p:nvPr>
            <p:ph type="body" sz="quarter" idx="145" hasCustomPrompt="1"/>
          </p:nvPr>
        </p:nvSpPr>
        <p:spPr>
          <a:xfrm>
            <a:off x="16256000" y="7420489"/>
            <a:ext cx="4045840" cy="1145261"/>
          </a:xfrm>
          <a:solidFill>
            <a:schemeClr val="bg1"/>
          </a:solidFill>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2" name="Shape 613"/>
          <p:cNvSpPr>
            <a:spLocks noGrp="1"/>
          </p:cNvSpPr>
          <p:nvPr>
            <p:ph type="pic" sz="quarter" idx="13" hasCustomPrompt="1"/>
          </p:nvPr>
        </p:nvSpPr>
        <p:spPr>
          <a:xfrm>
            <a:off x="20303999" y="1150378"/>
            <a:ext cx="4080000" cy="11424969"/>
          </a:xfrm>
          <a:prstGeom prst="rect">
            <a:avLst/>
          </a:prstGeom>
          <a:solidFill>
            <a:schemeClr val="tx1">
              <a:alpha val="10000"/>
            </a:schemeClr>
          </a:solidFill>
          <a:effectLst>
            <a:outerShdw blurRad="1270000" dist="381000" dir="7800000" algn="r"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8" name="Текст 7"/>
          <p:cNvSpPr>
            <a:spLocks noGrp="1"/>
          </p:cNvSpPr>
          <p:nvPr>
            <p:ph type="body" sz="quarter" idx="146" hasCustomPrompt="1"/>
          </p:nvPr>
        </p:nvSpPr>
        <p:spPr>
          <a:xfrm>
            <a:off x="20306161" y="7420488"/>
            <a:ext cx="4077840" cy="1145261"/>
          </a:xfrm>
          <a:solidFill>
            <a:schemeClr val="bg1"/>
          </a:solidFill>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36617719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00" fill="hold"/>
                                        <p:tgtEl>
                                          <p:spTgt spid="12"/>
                                        </p:tgtEl>
                                        <p:attrNameLst>
                                          <p:attrName>ppt_x</p:attrName>
                                        </p:attrNameLst>
                                      </p:cBhvr>
                                      <p:tavLst>
                                        <p:tav tm="0">
                                          <p:val>
                                            <p:strVal val="1+#ppt_w/2"/>
                                          </p:val>
                                        </p:tav>
                                        <p:tav tm="100000">
                                          <p:val>
                                            <p:strVal val="#ppt_x"/>
                                          </p:val>
                                        </p:tav>
                                      </p:tavLst>
                                    </p:anim>
                                    <p:anim calcmode="lin" valueType="num">
                                      <p:cBhvr additive="base">
                                        <p:cTn id="8" dur="8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8"/>
                                        </p:tgtEl>
                                        <p:attrNameLst>
                                          <p:attrName>style.visibility</p:attrName>
                                        </p:attrNameLst>
                                      </p:cBhvr>
                                      <p:to>
                                        <p:strVal val="visible"/>
                                      </p:to>
                                    </p:set>
                                    <p:anim calcmode="lin" valueType="num">
                                      <p:cBhvr additive="base">
                                        <p:cTn id="11" dur="800" fill="hold"/>
                                        <p:tgtEl>
                                          <p:spTgt spid="178"/>
                                        </p:tgtEl>
                                        <p:attrNameLst>
                                          <p:attrName>ppt_x</p:attrName>
                                        </p:attrNameLst>
                                      </p:cBhvr>
                                      <p:tavLst>
                                        <p:tav tm="0">
                                          <p:val>
                                            <p:strVal val="1+#ppt_w/2"/>
                                          </p:val>
                                        </p:tav>
                                        <p:tav tm="100000">
                                          <p:val>
                                            <p:strVal val="#ppt_x"/>
                                          </p:val>
                                        </p:tav>
                                      </p:tavLst>
                                    </p:anim>
                                    <p:anim calcmode="lin" valueType="num">
                                      <p:cBhvr additive="base">
                                        <p:cTn id="12" dur="800" fill="hold"/>
                                        <p:tgtEl>
                                          <p:spTgt spid="17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 presetClass="entr" presetSubtype="2" decel="10000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800" fill="hold"/>
                                        <p:tgtEl>
                                          <p:spTgt spid="15"/>
                                        </p:tgtEl>
                                        <p:attrNameLst>
                                          <p:attrName>ppt_x</p:attrName>
                                        </p:attrNameLst>
                                      </p:cBhvr>
                                      <p:tavLst>
                                        <p:tav tm="0">
                                          <p:val>
                                            <p:strVal val="1+#ppt_w/2"/>
                                          </p:val>
                                        </p:tav>
                                        <p:tav tm="100000">
                                          <p:val>
                                            <p:strVal val="#ppt_x"/>
                                          </p:val>
                                        </p:tav>
                                      </p:tavLst>
                                    </p:anim>
                                    <p:anim calcmode="lin" valueType="num">
                                      <p:cBhvr additive="base">
                                        <p:cTn id="18" dur="8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77"/>
                                        </p:tgtEl>
                                        <p:attrNameLst>
                                          <p:attrName>style.visibility</p:attrName>
                                        </p:attrNameLst>
                                      </p:cBhvr>
                                      <p:to>
                                        <p:strVal val="visible"/>
                                      </p:to>
                                    </p:set>
                                    <p:anim calcmode="lin" valueType="num">
                                      <p:cBhvr additive="base">
                                        <p:cTn id="21" dur="800" fill="hold"/>
                                        <p:tgtEl>
                                          <p:spTgt spid="177"/>
                                        </p:tgtEl>
                                        <p:attrNameLst>
                                          <p:attrName>ppt_x</p:attrName>
                                        </p:attrNameLst>
                                      </p:cBhvr>
                                      <p:tavLst>
                                        <p:tav tm="0">
                                          <p:val>
                                            <p:strVal val="1+#ppt_w/2"/>
                                          </p:val>
                                        </p:tav>
                                        <p:tav tm="100000">
                                          <p:val>
                                            <p:strVal val="#ppt_x"/>
                                          </p:val>
                                        </p:tav>
                                      </p:tavLst>
                                    </p:anim>
                                    <p:anim calcmode="lin" valueType="num">
                                      <p:cBhvr additive="base">
                                        <p:cTn id="22" dur="800" fill="hold"/>
                                        <p:tgtEl>
                                          <p:spTgt spid="17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2" presetClass="entr" presetSubtype="2" decel="10000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800" fill="hold"/>
                                        <p:tgtEl>
                                          <p:spTgt spid="16"/>
                                        </p:tgtEl>
                                        <p:attrNameLst>
                                          <p:attrName>ppt_x</p:attrName>
                                        </p:attrNameLst>
                                      </p:cBhvr>
                                      <p:tavLst>
                                        <p:tav tm="0">
                                          <p:val>
                                            <p:strVal val="1+#ppt_w/2"/>
                                          </p:val>
                                        </p:tav>
                                        <p:tav tm="100000">
                                          <p:val>
                                            <p:strVal val="#ppt_x"/>
                                          </p:val>
                                        </p:tav>
                                      </p:tavLst>
                                    </p:anim>
                                    <p:anim calcmode="lin" valueType="num">
                                      <p:cBhvr additive="base">
                                        <p:cTn id="28" dur="8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additive="base">
                                        <p:cTn id="31" dur="800" fill="hold"/>
                                        <p:tgtEl>
                                          <p:spTgt spid="176"/>
                                        </p:tgtEl>
                                        <p:attrNameLst>
                                          <p:attrName>ppt_x</p:attrName>
                                        </p:attrNameLst>
                                      </p:cBhvr>
                                      <p:tavLst>
                                        <p:tav tm="0">
                                          <p:val>
                                            <p:strVal val="1+#ppt_w/2"/>
                                          </p:val>
                                        </p:tav>
                                        <p:tav tm="100000">
                                          <p:val>
                                            <p:strVal val="#ppt_x"/>
                                          </p:val>
                                        </p:tav>
                                      </p:tavLst>
                                    </p:anim>
                                    <p:anim calcmode="lin" valueType="num">
                                      <p:cBhvr additive="base">
                                        <p:cTn id="32" dur="800" fill="hold"/>
                                        <p:tgtEl>
                                          <p:spTgt spid="17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2" presetClass="entr" presetSubtype="2" decel="100000" fill="hold" grpId="0" nodeType="clickEffect">
                                  <p:stCondLst>
                                    <p:cond delay="0"/>
                                  </p:stCondLst>
                                  <p:childTnLst>
                                    <p:set>
                                      <p:cBhvr>
                                        <p:cTn id="36" dur="1" fill="hold">
                                          <p:stCondLst>
                                            <p:cond delay="0"/>
                                          </p:stCondLst>
                                        </p:cTn>
                                        <p:tgtEl>
                                          <p:spTgt spid="171"/>
                                        </p:tgtEl>
                                        <p:attrNameLst>
                                          <p:attrName>style.visibility</p:attrName>
                                        </p:attrNameLst>
                                      </p:cBhvr>
                                      <p:to>
                                        <p:strVal val="visible"/>
                                      </p:to>
                                    </p:set>
                                    <p:anim calcmode="lin" valueType="num">
                                      <p:cBhvr additive="base">
                                        <p:cTn id="37" dur="800" fill="hold"/>
                                        <p:tgtEl>
                                          <p:spTgt spid="171"/>
                                        </p:tgtEl>
                                        <p:attrNameLst>
                                          <p:attrName>ppt_x</p:attrName>
                                        </p:attrNameLst>
                                      </p:cBhvr>
                                      <p:tavLst>
                                        <p:tav tm="0">
                                          <p:val>
                                            <p:strVal val="1+#ppt_w/2"/>
                                          </p:val>
                                        </p:tav>
                                        <p:tav tm="100000">
                                          <p:val>
                                            <p:strVal val="#ppt_x"/>
                                          </p:val>
                                        </p:tav>
                                      </p:tavLst>
                                    </p:anim>
                                    <p:anim calcmode="lin" valueType="num">
                                      <p:cBhvr additive="base">
                                        <p:cTn id="38" dur="800" fill="hold"/>
                                        <p:tgtEl>
                                          <p:spTgt spid="171"/>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0"/>
                                  </p:stCondLst>
                                  <p:childTnLst>
                                    <p:set>
                                      <p:cBhvr>
                                        <p:cTn id="40" dur="1" fill="hold">
                                          <p:stCondLst>
                                            <p:cond delay="0"/>
                                          </p:stCondLst>
                                        </p:cTn>
                                        <p:tgtEl>
                                          <p:spTgt spid="175"/>
                                        </p:tgtEl>
                                        <p:attrNameLst>
                                          <p:attrName>style.visibility</p:attrName>
                                        </p:attrNameLst>
                                      </p:cBhvr>
                                      <p:to>
                                        <p:strVal val="visible"/>
                                      </p:to>
                                    </p:set>
                                    <p:anim calcmode="lin" valueType="num">
                                      <p:cBhvr additive="base">
                                        <p:cTn id="41" dur="800" fill="hold"/>
                                        <p:tgtEl>
                                          <p:spTgt spid="175"/>
                                        </p:tgtEl>
                                        <p:attrNameLst>
                                          <p:attrName>ppt_x</p:attrName>
                                        </p:attrNameLst>
                                      </p:cBhvr>
                                      <p:tavLst>
                                        <p:tav tm="0">
                                          <p:val>
                                            <p:strVal val="1+#ppt_w/2"/>
                                          </p:val>
                                        </p:tav>
                                        <p:tav tm="100000">
                                          <p:val>
                                            <p:strVal val="#ppt_x"/>
                                          </p:val>
                                        </p:tav>
                                      </p:tavLst>
                                    </p:anim>
                                    <p:anim calcmode="lin" valueType="num">
                                      <p:cBhvr additive="base">
                                        <p:cTn id="42" dur="8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cond evt="onBegin" delay="0">
                          <p:tn val="42"/>
                        </p:cond>
                      </p:stCondLst>
                      <p:childTnLst>
                        <p:par>
                          <p:cTn id="44" fill="hold" nodeType="afterGroup">
                            <p:stCondLst>
                              <p:cond delay="0"/>
                            </p:stCondLst>
                            <p:childTnLst>
                              <p:par>
                                <p:cTn id="45" presetID="2" presetClass="entr" presetSubtype="2" decel="100000" fill="hold" grpId="0" nodeType="clickEffect">
                                  <p:stCondLst>
                                    <p:cond delay="0"/>
                                  </p:stCondLst>
                                  <p:childTnLst>
                                    <p:set>
                                      <p:cBhvr>
                                        <p:cTn id="46" dur="1" fill="hold">
                                          <p:stCondLst>
                                            <p:cond delay="0"/>
                                          </p:stCondLst>
                                        </p:cTn>
                                        <p:tgtEl>
                                          <p:spTgt spid="172"/>
                                        </p:tgtEl>
                                        <p:attrNameLst>
                                          <p:attrName>style.visibility</p:attrName>
                                        </p:attrNameLst>
                                      </p:cBhvr>
                                      <p:to>
                                        <p:strVal val="visible"/>
                                      </p:to>
                                    </p:set>
                                    <p:anim calcmode="lin" valueType="num">
                                      <p:cBhvr additive="base">
                                        <p:cTn id="47" dur="800" fill="hold"/>
                                        <p:tgtEl>
                                          <p:spTgt spid="172"/>
                                        </p:tgtEl>
                                        <p:attrNameLst>
                                          <p:attrName>ppt_x</p:attrName>
                                        </p:attrNameLst>
                                      </p:cBhvr>
                                      <p:tavLst>
                                        <p:tav tm="0">
                                          <p:val>
                                            <p:strVal val="1+#ppt_w/2"/>
                                          </p:val>
                                        </p:tav>
                                        <p:tav tm="100000">
                                          <p:val>
                                            <p:strVal val="#ppt_x"/>
                                          </p:val>
                                        </p:tav>
                                      </p:tavLst>
                                    </p:anim>
                                    <p:anim calcmode="lin" valueType="num">
                                      <p:cBhvr additive="base">
                                        <p:cTn id="48" dur="800" fill="hold"/>
                                        <p:tgtEl>
                                          <p:spTgt spid="172"/>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174"/>
                                        </p:tgtEl>
                                        <p:attrNameLst>
                                          <p:attrName>style.visibility</p:attrName>
                                        </p:attrNameLst>
                                      </p:cBhvr>
                                      <p:to>
                                        <p:strVal val="visible"/>
                                      </p:to>
                                    </p:set>
                                    <p:anim calcmode="lin" valueType="num">
                                      <p:cBhvr additive="base">
                                        <p:cTn id="51" dur="800" fill="hold"/>
                                        <p:tgtEl>
                                          <p:spTgt spid="174"/>
                                        </p:tgtEl>
                                        <p:attrNameLst>
                                          <p:attrName>ppt_x</p:attrName>
                                        </p:attrNameLst>
                                      </p:cBhvr>
                                      <p:tavLst>
                                        <p:tav tm="0">
                                          <p:val>
                                            <p:strVal val="1+#ppt_w/2"/>
                                          </p:val>
                                        </p:tav>
                                        <p:tav tm="100000">
                                          <p:val>
                                            <p:strVal val="#ppt_x"/>
                                          </p:val>
                                        </p:tav>
                                      </p:tavLst>
                                    </p:anim>
                                    <p:anim calcmode="lin" valueType="num">
                                      <p:cBhvr additive="base">
                                        <p:cTn id="52" dur="800" fill="hold"/>
                                        <p:tgtEl>
                                          <p:spTgt spid="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4" grpId="0" animBg="1">
        <p:tmplLst>
          <p:tmpl>
            <p:tnLst>
              <p:par>
                <p:cTn presetID="2" presetClass="entr" presetSubtype="2" decel="100000" fill="hold" nodeType="withEffect">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800" fill="hold"/>
                        <p:tgtEl>
                          <p:spTgt spid="174"/>
                        </p:tgtEl>
                        <p:attrNameLst>
                          <p:attrName>ppt_x</p:attrName>
                        </p:attrNameLst>
                      </p:cBhvr>
                      <p:tavLst>
                        <p:tav tm="0">
                          <p:val>
                            <p:strVal val="1+#ppt_w/2"/>
                          </p:val>
                        </p:tav>
                        <p:tav tm="100000">
                          <p:val>
                            <p:strVal val="#ppt_x"/>
                          </p:val>
                        </p:tav>
                      </p:tavLst>
                    </p:anim>
                    <p:anim calcmode="lin" valueType="num">
                      <p:cBhvr additive="base">
                        <p:cTn dur="800" fill="hold"/>
                        <p:tgtEl>
                          <p:spTgt spid="174"/>
                        </p:tgtEl>
                        <p:attrNameLst>
                          <p:attrName>ppt_y</p:attrName>
                        </p:attrNameLst>
                      </p:cBhvr>
                      <p:tavLst>
                        <p:tav tm="0">
                          <p:val>
                            <p:strVal val="#ppt_y"/>
                          </p:val>
                        </p:tav>
                        <p:tav tm="100000">
                          <p:val>
                            <p:strVal val="#ppt_y"/>
                          </p:val>
                        </p:tav>
                      </p:tavLst>
                    </p:anim>
                  </p:childTnLst>
                </p:cTn>
              </p:par>
            </p:tnLst>
          </p:tmpl>
        </p:tmplLst>
      </p:bldP>
      <p:bldP spid="171" grpId="0" animBg="1"/>
      <p:bldP spid="175" grpId="0" animBg="1">
        <p:tmplLst>
          <p:tmpl>
            <p:tnLst>
              <p:par>
                <p:cTn presetID="2" presetClass="entr" presetSubtype="2" decel="100000" fill="hold" nodeType="withEffect">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800" fill="hold"/>
                        <p:tgtEl>
                          <p:spTgt spid="175"/>
                        </p:tgtEl>
                        <p:attrNameLst>
                          <p:attrName>ppt_x</p:attrName>
                        </p:attrNameLst>
                      </p:cBhvr>
                      <p:tavLst>
                        <p:tav tm="0">
                          <p:val>
                            <p:strVal val="1+#ppt_w/2"/>
                          </p:val>
                        </p:tav>
                        <p:tav tm="100000">
                          <p:val>
                            <p:strVal val="#ppt_x"/>
                          </p:val>
                        </p:tav>
                      </p:tavLst>
                    </p:anim>
                    <p:anim calcmode="lin" valueType="num">
                      <p:cBhvr additive="base">
                        <p:cTn dur="800" fill="hold"/>
                        <p:tgtEl>
                          <p:spTgt spid="175"/>
                        </p:tgtEl>
                        <p:attrNameLst>
                          <p:attrName>ppt_y</p:attrName>
                        </p:attrNameLst>
                      </p:cBhvr>
                      <p:tavLst>
                        <p:tav tm="0">
                          <p:val>
                            <p:strVal val="#ppt_y"/>
                          </p:val>
                        </p:tav>
                        <p:tav tm="100000">
                          <p:val>
                            <p:strVal val="#ppt_y"/>
                          </p:val>
                        </p:tav>
                      </p:tavLst>
                    </p:anim>
                  </p:childTnLst>
                </p:cTn>
              </p:par>
            </p:tnLst>
          </p:tmpl>
        </p:tmplLst>
      </p:bldP>
      <p:bldP spid="16" grpId="0" animBg="1"/>
      <p:bldP spid="176" grpId="0" animBg="1">
        <p:tmplLst>
          <p:tmpl>
            <p:tnLst>
              <p:par>
                <p:cTn presetID="2" presetClass="entr" presetSubtype="2" decel="10000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800" fill="hold"/>
                        <p:tgtEl>
                          <p:spTgt spid="176"/>
                        </p:tgtEl>
                        <p:attrNameLst>
                          <p:attrName>ppt_x</p:attrName>
                        </p:attrNameLst>
                      </p:cBhvr>
                      <p:tavLst>
                        <p:tav tm="0">
                          <p:val>
                            <p:strVal val="1+#ppt_w/2"/>
                          </p:val>
                        </p:tav>
                        <p:tav tm="100000">
                          <p:val>
                            <p:strVal val="#ppt_x"/>
                          </p:val>
                        </p:tav>
                      </p:tavLst>
                    </p:anim>
                    <p:anim calcmode="lin" valueType="num">
                      <p:cBhvr additive="base">
                        <p:cTn dur="800" fill="hold"/>
                        <p:tgtEl>
                          <p:spTgt spid="176"/>
                        </p:tgtEl>
                        <p:attrNameLst>
                          <p:attrName>ppt_y</p:attrName>
                        </p:attrNameLst>
                      </p:cBhvr>
                      <p:tavLst>
                        <p:tav tm="0">
                          <p:val>
                            <p:strVal val="#ppt_y"/>
                          </p:val>
                        </p:tav>
                        <p:tav tm="100000">
                          <p:val>
                            <p:strVal val="#ppt_y"/>
                          </p:val>
                        </p:tav>
                      </p:tavLst>
                    </p:anim>
                  </p:childTnLst>
                </p:cTn>
              </p:par>
            </p:tnLst>
          </p:tmpl>
        </p:tmplLst>
      </p:bldP>
      <p:bldP spid="15" grpId="0" animBg="1"/>
      <p:bldP spid="177" grpId="0" animBg="1">
        <p:tmplLst>
          <p:tmpl>
            <p:tnLst>
              <p:par>
                <p:cTn presetID="2" presetClass="entr" presetSubtype="2" decel="100000" fill="hold" nodeType="withEffect">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800" fill="hold"/>
                        <p:tgtEl>
                          <p:spTgt spid="177"/>
                        </p:tgtEl>
                        <p:attrNameLst>
                          <p:attrName>ppt_x</p:attrName>
                        </p:attrNameLst>
                      </p:cBhvr>
                      <p:tavLst>
                        <p:tav tm="0">
                          <p:val>
                            <p:strVal val="1+#ppt_w/2"/>
                          </p:val>
                        </p:tav>
                        <p:tav tm="100000">
                          <p:val>
                            <p:strVal val="#ppt_x"/>
                          </p:val>
                        </p:tav>
                      </p:tavLst>
                    </p:anim>
                    <p:anim calcmode="lin" valueType="num">
                      <p:cBhvr additive="base">
                        <p:cTn dur="800" fill="hold"/>
                        <p:tgtEl>
                          <p:spTgt spid="177"/>
                        </p:tgtEl>
                        <p:attrNameLst>
                          <p:attrName>ppt_y</p:attrName>
                        </p:attrNameLst>
                      </p:cBhvr>
                      <p:tavLst>
                        <p:tav tm="0">
                          <p:val>
                            <p:strVal val="#ppt_y"/>
                          </p:val>
                        </p:tav>
                        <p:tav tm="100000">
                          <p:val>
                            <p:strVal val="#ppt_y"/>
                          </p:val>
                        </p:tav>
                      </p:tavLst>
                    </p:anim>
                  </p:childTnLst>
                </p:cTn>
              </p:par>
            </p:tnLst>
          </p:tmpl>
        </p:tmplLst>
      </p:bldP>
      <p:bldP spid="12" grpId="0" animBg="1"/>
      <p:bldP spid="178" grpId="0" animBg="1">
        <p:tmplLst>
          <p:tmpl>
            <p:tnLst>
              <p:par>
                <p:cTn presetID="2" presetClass="entr" presetSubtype="2" decel="100000" fill="hold" nodeType="withEffect">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800" fill="hold"/>
                        <p:tgtEl>
                          <p:spTgt spid="178"/>
                        </p:tgtEl>
                        <p:attrNameLst>
                          <p:attrName>ppt_x</p:attrName>
                        </p:attrNameLst>
                      </p:cBhvr>
                      <p:tavLst>
                        <p:tav tm="0">
                          <p:val>
                            <p:strVal val="1+#ppt_w/2"/>
                          </p:val>
                        </p:tav>
                        <p:tav tm="100000">
                          <p:val>
                            <p:strVal val="#ppt_x"/>
                          </p:val>
                        </p:tav>
                      </p:tavLst>
                    </p:anim>
                    <p:anim calcmode="lin" valueType="num">
                      <p:cBhvr additive="base">
                        <p:cTn dur="800" fill="hold"/>
                        <p:tgtEl>
                          <p:spTgt spid="17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43_Content with Chart">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6" name="Oval 5"/>
          <p:cNvSpPr/>
          <p:nvPr userDrawn="1"/>
        </p:nvSpPr>
        <p:spPr>
          <a:xfrm>
            <a:off x="3799041" y="4571999"/>
            <a:ext cx="5494455" cy="5494455"/>
          </a:xfrm>
          <a:prstGeom prst="ellipse">
            <a:avLst/>
          </a:pr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19200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8" name="Shape 41"/>
          <p:cNvSpPr>
            <a:spLocks noGrp="1"/>
          </p:cNvSpPr>
          <p:nvPr>
            <p:ph type="body" sz="quarter" idx="141" hasCustomPrompt="1"/>
          </p:nvPr>
        </p:nvSpPr>
        <p:spPr>
          <a:xfrm>
            <a:off x="14224000" y="3406455"/>
            <a:ext cx="8128000" cy="6873002"/>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9" name="Group 8"/>
          <p:cNvGrpSpPr>
            <a:grpSpLocks noChangeAspect="1"/>
          </p:cNvGrpSpPr>
          <p:nvPr userDrawn="1"/>
        </p:nvGrpSpPr>
        <p:grpSpPr>
          <a:xfrm>
            <a:off x="14223998" y="11424886"/>
            <a:ext cx="624000" cy="623904"/>
            <a:chOff x="3238499" y="8277225"/>
            <a:chExt cx="666750" cy="666750"/>
          </a:xfrm>
        </p:grpSpPr>
        <p:sp>
          <p:nvSpPr>
            <p:cNvPr id="10" name="Oval 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1"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2"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graphicFrame>
        <p:nvGraphicFramePr>
          <p:cNvPr id="5" name="Chart 4"/>
          <p:cNvGraphicFramePr/>
          <p:nvPr userDrawn="1">
            <p:extLst>
              <p:ext uri="{D42A27DB-BD31-4B8C-83A1-F6EECF244321}">
                <p14:modId val="2223809422"/>
              </p:ext>
            </p:extLst>
          </p:nvPr>
        </p:nvGraphicFramePr>
        <p:xfrm>
          <a:off x="2587777" y="1115765"/>
          <a:ext cx="7080149" cy="11454720"/>
        </p:xfrm>
        <a:graphic>
          <a:graphicData uri="http://schemas.openxmlformats.org/drawingml/2006/chart">
            <c:chart xmlns:c="http://schemas.openxmlformats.org/drawingml/2006/chart" r:id="rId1"/>
          </a:graphicData>
        </a:graphic>
      </p:graphicFrame>
    </p:spTree>
    <p:extLst>
      <p:ext uri="{BB962C8B-B14F-4D97-AF65-F5344CB8AC3E}">
        <p14:creationId val="28247681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44_Content &amp; Image">
    <p:bg>
      <p:bgPr>
        <a:solidFill>
          <a:schemeClr val="bg1"/>
        </a:solidFill>
        <a:effectLst/>
      </p:bgPr>
    </p:bg>
    <p:spTree>
      <p:nvGrpSpPr>
        <p:cNvPr id="1" name=""/>
        <p:cNvGrpSpPr/>
        <p:nvPr/>
      </p:nvGrpSpPr>
      <p:grpSpPr>
        <a:xfrm>
          <a:off x="0" y="0"/>
          <a:ext cx="0" cy="0"/>
        </a:xfrm>
      </p:grpSpPr>
      <p:sp>
        <p:nvSpPr>
          <p:cNvPr id="3" name="Trapezoid 2"/>
          <p:cNvSpPr/>
          <p:nvPr userDrawn="1"/>
        </p:nvSpPr>
        <p:spPr>
          <a:xfrm rot="16200000">
            <a:off x="13445612" y="2689123"/>
            <a:ext cx="11002299" cy="10874478"/>
          </a:xfrm>
          <a:prstGeom prst="trapezoid">
            <a:avLst>
              <a:gd name="adj" fmla="val 18834"/>
            </a:avLst>
          </a:prstGeom>
          <a:solidFill>
            <a:schemeClr val="bg1"/>
          </a:solidFill>
          <a:ln>
            <a:noFill/>
          </a:ln>
          <a:effectLst>
            <a:outerShdw blurRad="1270000" dist="889000" dir="8100000" algn="tr"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Picture Placeholder 340"/>
          <p:cNvSpPr>
            <a:spLocks noGrp="1"/>
          </p:cNvSpPr>
          <p:nvPr>
            <p:ph type="pic" sz="quarter" idx="162" hasCustomPrompt="1"/>
          </p:nvPr>
        </p:nvSpPr>
        <p:spPr>
          <a:xfrm>
            <a:off x="12178648" y="1322379"/>
            <a:ext cx="5113672" cy="11041661"/>
          </a:xfrm>
          <a:custGeom>
            <a:gdLst>
              <a:gd name="connsiteX0" fmla="*/ 5113672 w 5113672"/>
              <a:gd name="connsiteY0" fmla="*/ 0 h 11041661"/>
              <a:gd name="connsiteX1" fmla="*/ 5113672 w 5113672"/>
              <a:gd name="connsiteY1" fmla="*/ 11041661 h 11041661"/>
              <a:gd name="connsiteX2" fmla="*/ 0 w 5113672"/>
              <a:gd name="connsiteY2" fmla="*/ 10066728 h 11041661"/>
              <a:gd name="connsiteX3" fmla="*/ 0 w 5113672"/>
              <a:gd name="connsiteY3" fmla="*/ 974933 h 11041661"/>
            </a:gdLst>
            <a:cxnLst>
              <a:cxn ang="0">
                <a:pos x="connsiteX0" y="connsiteY0"/>
              </a:cxn>
              <a:cxn ang="0">
                <a:pos x="connsiteX1" y="connsiteY1"/>
              </a:cxn>
              <a:cxn ang="0">
                <a:pos x="connsiteX2" y="connsiteY2"/>
              </a:cxn>
              <a:cxn ang="0">
                <a:pos x="connsiteX3" y="connsiteY3"/>
              </a:cxn>
            </a:cxnLst>
            <a:rect l="l" t="t" r="r" b="b"/>
            <a:pathLst>
              <a:path w="5113672" h="11041661">
                <a:moveTo>
                  <a:pt x="5113672" y="0"/>
                </a:moveTo>
                <a:lnTo>
                  <a:pt x="5113672" y="11041661"/>
                </a:lnTo>
                <a:lnTo>
                  <a:pt x="0" y="10066728"/>
                </a:lnTo>
                <a:lnTo>
                  <a:pt x="0" y="974933"/>
                </a:ln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338" name="Picture Placeholder 337"/>
          <p:cNvSpPr>
            <a:spLocks noGrp="1"/>
          </p:cNvSpPr>
          <p:nvPr>
            <p:ph type="pic" sz="quarter" idx="160" hasCustomPrompt="1"/>
          </p:nvPr>
        </p:nvSpPr>
        <p:spPr>
          <a:xfrm>
            <a:off x="17292320" y="0"/>
            <a:ext cx="7091680" cy="13716000"/>
          </a:xfrm>
          <a:custGeom>
            <a:gdLst>
              <a:gd name="connsiteX0" fmla="*/ 6936070 w 7091680"/>
              <a:gd name="connsiteY0" fmla="*/ 0 h 13716000"/>
              <a:gd name="connsiteX1" fmla="*/ 7091680 w 7091680"/>
              <a:gd name="connsiteY1" fmla="*/ 0 h 13716000"/>
              <a:gd name="connsiteX2" fmla="*/ 7091680 w 7091680"/>
              <a:gd name="connsiteY2" fmla="*/ 13716000 h 13716000"/>
              <a:gd name="connsiteX3" fmla="*/ 7091244 w 7091680"/>
              <a:gd name="connsiteY3" fmla="*/ 13716000 h 13716000"/>
              <a:gd name="connsiteX4" fmla="*/ 0 w 7091680"/>
              <a:gd name="connsiteY4" fmla="*/ 12364039 h 13716000"/>
              <a:gd name="connsiteX5" fmla="*/ 0 w 7091680"/>
              <a:gd name="connsiteY5" fmla="*/ 1322378 h 13716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1680" h="13716000">
                <a:moveTo>
                  <a:pt x="6936070" y="0"/>
                </a:moveTo>
                <a:lnTo>
                  <a:pt x="7091680" y="0"/>
                </a:lnTo>
                <a:lnTo>
                  <a:pt x="7091680" y="13716000"/>
                </a:lnTo>
                <a:lnTo>
                  <a:pt x="7091244" y="13716000"/>
                </a:lnTo>
                <a:lnTo>
                  <a:pt x="0" y="12364039"/>
                </a:lnTo>
                <a:lnTo>
                  <a:pt x="0" y="1322378"/>
                </a:ln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331" name="Текст 7"/>
          <p:cNvSpPr>
            <a:spLocks noGrp="1"/>
          </p:cNvSpPr>
          <p:nvPr>
            <p:ph type="body" sz="quarter" idx="159" hasCustomPrompt="1"/>
          </p:nvPr>
        </p:nvSpPr>
        <p:spPr>
          <a:xfrm>
            <a:off x="20319974" y="6285326"/>
            <a:ext cx="4064027" cy="1145261"/>
          </a:xfrm>
          <a:solidFill>
            <a:schemeClr val="bg1"/>
          </a:solidFill>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8" name="Shape 41"/>
          <p:cNvSpPr>
            <a:spLocks noGrp="1"/>
          </p:cNvSpPr>
          <p:nvPr>
            <p:ph type="body" sz="quarter" idx="161" hasCustomPrompt="1"/>
          </p:nvPr>
        </p:nvSpPr>
        <p:spPr>
          <a:xfrm>
            <a:off x="2697739" y="6733524"/>
            <a:ext cx="8128000" cy="3545932"/>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9" name="Group 8"/>
          <p:cNvGrpSpPr>
            <a:grpSpLocks noChangeAspect="1"/>
          </p:cNvGrpSpPr>
          <p:nvPr userDrawn="1"/>
        </p:nvGrpSpPr>
        <p:grpSpPr>
          <a:xfrm>
            <a:off x="2697738" y="11424886"/>
            <a:ext cx="624000" cy="623904"/>
            <a:chOff x="3238499" y="8277225"/>
            <a:chExt cx="666750" cy="666750"/>
          </a:xfrm>
        </p:grpSpPr>
        <p:sp>
          <p:nvSpPr>
            <p:cNvPr id="10" name="Oval 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1"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2" name="Текст 7"/>
          <p:cNvSpPr>
            <a:spLocks noGrp="1"/>
          </p:cNvSpPr>
          <p:nvPr>
            <p:ph type="body" sz="quarter" idx="151" hasCustomPrompt="1"/>
          </p:nvPr>
        </p:nvSpPr>
        <p:spPr>
          <a:xfrm>
            <a:off x="2697739" y="1896533"/>
            <a:ext cx="8128000" cy="106180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3" name="Shape 17"/>
          <p:cNvSpPr>
            <a:spLocks noGrp="1"/>
          </p:cNvSpPr>
          <p:nvPr>
            <p:ph type="body" sz="quarter" idx="142" hasCustomPrompt="1"/>
          </p:nvPr>
        </p:nvSpPr>
        <p:spPr>
          <a:xfrm>
            <a:off x="2697739" y="3406539"/>
            <a:ext cx="8134675" cy="3326899"/>
          </a:xfrm>
          <a:prstGeom prst="rect">
            <a:avLst/>
          </a:prstGeom>
        </p:spPr>
        <p:txBody>
          <a:bodyPr wrap="square" lIns="0" tIns="0" rIns="0" bIns="0" anchor="t"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Tree>
    <p:extLst>
      <p:ext uri="{BB962C8B-B14F-4D97-AF65-F5344CB8AC3E}">
        <p14:creationId val="3312184665"/>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31"/>
                                        </p:tgtEl>
                                        <p:attrNameLst>
                                          <p:attrName>style.visibility</p:attrName>
                                        </p:attrNameLst>
                                      </p:cBhvr>
                                      <p:to>
                                        <p:strVal val="visible"/>
                                      </p:to>
                                    </p:set>
                                    <p:anim calcmode="lin" valueType="num">
                                      <p:cBhvr additive="base">
                                        <p:cTn id="7" dur="800" fill="hold"/>
                                        <p:tgtEl>
                                          <p:spTgt spid="331"/>
                                        </p:tgtEl>
                                        <p:attrNameLst>
                                          <p:attrName>ppt_x</p:attrName>
                                        </p:attrNameLst>
                                      </p:cBhvr>
                                      <p:tavLst>
                                        <p:tav tm="0">
                                          <p:val>
                                            <p:strVal val="1+#ppt_w/2"/>
                                          </p:val>
                                        </p:tav>
                                        <p:tav tm="100000">
                                          <p:val>
                                            <p:strVal val="#ppt_x"/>
                                          </p:val>
                                        </p:tav>
                                      </p:tavLst>
                                    </p:anim>
                                    <p:anim calcmode="lin" valueType="num">
                                      <p:cBhvr additive="base">
                                        <p:cTn id="8" dur="800" fill="hold"/>
                                        <p:tgtEl>
                                          <p:spTgt spid="331"/>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anim calcmode="lin" valueType="num">
                                      <p:cBhvr>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8">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4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par>
                                <p:cTn id="24" presetID="2" presetClass="entr" presetSubtype="2" decel="100000" fill="hold" grpId="0" nodeType="withEffect">
                                  <p:stCondLst>
                                    <p:cond delay="0"/>
                                  </p:stCondLst>
                                  <p:childTnLst>
                                    <p:set>
                                      <p:cBhvr>
                                        <p:cTn id="25" dur="1" fill="hold">
                                          <p:stCondLst>
                                            <p:cond delay="0"/>
                                          </p:stCondLst>
                                        </p:cTn>
                                        <p:tgtEl>
                                          <p:spTgt spid="338"/>
                                        </p:tgtEl>
                                        <p:attrNameLst>
                                          <p:attrName>style.visibility</p:attrName>
                                        </p:attrNameLst>
                                      </p:cBhvr>
                                      <p:to>
                                        <p:strVal val="visible"/>
                                      </p:to>
                                    </p:set>
                                    <p:anim calcmode="lin" valueType="num">
                                      <p:cBhvr additive="base">
                                        <p:cTn id="26" dur="800" fill="hold"/>
                                        <p:tgtEl>
                                          <p:spTgt spid="338"/>
                                        </p:tgtEl>
                                        <p:attrNameLst>
                                          <p:attrName>ppt_x</p:attrName>
                                        </p:attrNameLst>
                                      </p:cBhvr>
                                      <p:tavLst>
                                        <p:tav tm="0">
                                          <p:val>
                                            <p:strVal val="1+#ppt_w/2"/>
                                          </p:val>
                                        </p:tav>
                                        <p:tav tm="100000">
                                          <p:val>
                                            <p:strVal val="#ppt_x"/>
                                          </p:val>
                                        </p:tav>
                                      </p:tavLst>
                                    </p:anim>
                                    <p:anim calcmode="lin" valueType="num">
                                      <p:cBhvr additive="base">
                                        <p:cTn id="27" dur="800" fill="hold"/>
                                        <p:tgtEl>
                                          <p:spTgt spid="338"/>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0"/>
                                  </p:stCondLst>
                                  <p:childTnLst>
                                    <p:set>
                                      <p:cBhvr>
                                        <p:cTn id="29" dur="1" fill="hold">
                                          <p:stCondLst>
                                            <p:cond delay="0"/>
                                          </p:stCondLst>
                                        </p:cTn>
                                        <p:tgtEl>
                                          <p:spTgt spid="341"/>
                                        </p:tgtEl>
                                        <p:attrNameLst>
                                          <p:attrName>style.visibility</p:attrName>
                                        </p:attrNameLst>
                                      </p:cBhvr>
                                      <p:to>
                                        <p:strVal val="visible"/>
                                      </p:to>
                                    </p:set>
                                    <p:anim calcmode="lin" valueType="num">
                                      <p:cBhvr additive="base">
                                        <p:cTn id="30" dur="1200" fill="hold"/>
                                        <p:tgtEl>
                                          <p:spTgt spid="341"/>
                                        </p:tgtEl>
                                        <p:attrNameLst>
                                          <p:attrName>ppt_x</p:attrName>
                                        </p:attrNameLst>
                                      </p:cBhvr>
                                      <p:tavLst>
                                        <p:tav tm="0">
                                          <p:val>
                                            <p:strVal val="1+#ppt_w/2"/>
                                          </p:val>
                                        </p:tav>
                                        <p:tav tm="100000">
                                          <p:val>
                                            <p:strVal val="#ppt_x"/>
                                          </p:val>
                                        </p:tav>
                                      </p:tavLst>
                                    </p:anim>
                                    <p:anim calcmode="lin" valueType="num">
                                      <p:cBhvr additive="base">
                                        <p:cTn id="31" dur="1200" fill="hold"/>
                                        <p:tgtEl>
                                          <p:spTgt spid="341"/>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0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1000" fill="hold"/>
                                        <p:tgtEl>
                                          <p:spTgt spid="3"/>
                                        </p:tgtEl>
                                        <p:attrNameLst>
                                          <p:attrName>ppt_x</p:attrName>
                                        </p:attrNameLst>
                                      </p:cBhvr>
                                      <p:tavLst>
                                        <p:tav tm="0">
                                          <p:val>
                                            <p:strVal val="1+#ppt_w/2"/>
                                          </p:val>
                                        </p:tav>
                                        <p:tav tm="100000">
                                          <p:val>
                                            <p:strVal val="#ppt_x"/>
                                          </p:val>
                                        </p:tav>
                                      </p:tavLst>
                                    </p:anim>
                                    <p:anim calcmode="lin" valueType="num">
                                      <p:cBhvr additive="base">
                                        <p:cTn id="35"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1" grpId="0" animBg="1"/>
      <p:bldP spid="338" grpId="0" animBg="1"/>
      <p:bldP spid="331" grpId="0" animBg="1">
        <p:tmplLst>
          <p:tmpl>
            <p:tnLst>
              <p:par>
                <p:cTn presetID="2" presetClass="entr" presetSubtype="2" decel="100000" fill="hold" nodeType="withEffect">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800" fill="hold"/>
                        <p:tgtEl>
                          <p:spTgt spid="331"/>
                        </p:tgtEl>
                        <p:attrNameLst>
                          <p:attrName>ppt_x</p:attrName>
                        </p:attrNameLst>
                      </p:cBhvr>
                      <p:tavLst>
                        <p:tav tm="0">
                          <p:val>
                            <p:strVal val="1+#ppt_w/2"/>
                          </p:val>
                        </p:tav>
                        <p:tav tm="100000">
                          <p:val>
                            <p:strVal val="#ppt_x"/>
                          </p:val>
                        </p:tav>
                      </p:tavLst>
                    </p:anim>
                    <p:anim calcmode="lin" valueType="num">
                      <p:cBhvr additive="base">
                        <p:cTn dur="800" fill="hold"/>
                        <p:tgtEl>
                          <p:spTgt spid="331"/>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45_BG Image &amp; Content">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15" name="Shape 613"/>
          <p:cNvSpPr>
            <a:spLocks noGrp="1" noChangeAspect="1"/>
          </p:cNvSpPr>
          <p:nvPr>
            <p:ph type="pic" sz="quarter" idx="156" hasCustomPrompt="1"/>
          </p:nvPr>
        </p:nvSpPr>
        <p:spPr>
          <a:xfrm>
            <a:off x="2032000" y="2"/>
            <a:ext cx="22352000" cy="1371599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8" name="Text Placeholder 654"/>
          <p:cNvSpPr>
            <a:spLocks noGrp="1"/>
          </p:cNvSpPr>
          <p:nvPr>
            <p:ph type="body" sz="quarter" idx="167"/>
          </p:nvPr>
        </p:nvSpPr>
        <p:spPr>
          <a:xfrm>
            <a:off x="2032000" y="0"/>
            <a:ext cx="22352000" cy="1373164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63000">
                <a:schemeClr val="tx2">
                  <a:lumMod val="60000"/>
                  <a:lumOff val="40000"/>
                </a:schemeClr>
              </a:gs>
              <a:gs pos="0">
                <a:schemeClr val="tx2">
                  <a:lumMod val="20000"/>
                  <a:lumOff val="80000"/>
                  <a:alpha val="0"/>
                </a:schemeClr>
              </a:gs>
            </a:gsLst>
            <a:lin ang="0" scaled="0"/>
          </a:gra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666" name="Text Placeholder 654"/>
          <p:cNvSpPr>
            <a:spLocks noGrp="1"/>
          </p:cNvSpPr>
          <p:nvPr>
            <p:ph type="body" sz="quarter" idx="155" hasCustomPrompt="1"/>
          </p:nvPr>
        </p:nvSpPr>
        <p:spPr>
          <a:xfrm>
            <a:off x="16256000" y="2290777"/>
            <a:ext cx="6096000" cy="913419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540000" tIns="0" rIns="54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12" name="Текст 7"/>
          <p:cNvSpPr>
            <a:spLocks noGrp="1"/>
          </p:cNvSpPr>
          <p:nvPr>
            <p:ph type="body" sz="quarter" idx="151" hasCustomPrompt="1"/>
          </p:nvPr>
        </p:nvSpPr>
        <p:spPr>
          <a:xfrm>
            <a:off x="16814798" y="2819400"/>
            <a:ext cx="4978401" cy="1143000"/>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5" name="Shape 41"/>
          <p:cNvSpPr>
            <a:spLocks noGrp="1"/>
          </p:cNvSpPr>
          <p:nvPr>
            <p:ph type="body" sz="quarter" idx="149" hasCustomPrompt="1"/>
          </p:nvPr>
        </p:nvSpPr>
        <p:spPr>
          <a:xfrm>
            <a:off x="16814798" y="9822426"/>
            <a:ext cx="4978402" cy="1036074"/>
          </a:xfrm>
          <a:prstGeom prst="rect">
            <a:avLst/>
          </a:prstGeom>
        </p:spPr>
        <p:txBody>
          <a:bodyPr lIns="0" tIns="0" rIns="0" bIns="0" anchor="b" anchorCtr="0">
            <a:normAutofit/>
          </a:bodyPr>
          <a:lstStyle>
            <a:lvl1pPr algn="l"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7" name="Shape 17"/>
          <p:cNvSpPr>
            <a:spLocks noGrp="1"/>
          </p:cNvSpPr>
          <p:nvPr>
            <p:ph type="body" sz="quarter" idx="142" hasCustomPrompt="1"/>
          </p:nvPr>
        </p:nvSpPr>
        <p:spPr>
          <a:xfrm>
            <a:off x="4063999" y="2267779"/>
            <a:ext cx="8128001" cy="9157191"/>
          </a:xfrm>
          <a:prstGeom prst="rect">
            <a:avLst/>
          </a:prstGeom>
        </p:spPr>
        <p:txBody>
          <a:bodyPr wrap="square" lIns="0" tIns="0" rIns="0" bIns="0" anchor="ctr"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Tree>
    <p:extLst>
      <p:ext uri="{BB962C8B-B14F-4D97-AF65-F5344CB8AC3E}">
        <p14:creationId val="21395002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2" de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400" fill="hold"/>
                                        <p:tgtEl>
                                          <p:spTgt spid="15"/>
                                        </p:tgtEl>
                                        <p:attrNameLst>
                                          <p:attrName>ppt_x</p:attrName>
                                        </p:attrNameLst>
                                      </p:cBhvr>
                                      <p:tavLst>
                                        <p:tav tm="0">
                                          <p:val>
                                            <p:strVal val="1+#ppt_w/2"/>
                                          </p:val>
                                        </p:tav>
                                        <p:tav tm="100000">
                                          <p:val>
                                            <p:strVal val="#ppt_x"/>
                                          </p:val>
                                        </p:tav>
                                      </p:tavLst>
                                    </p:anim>
                                    <p:anim calcmode="lin" valueType="num">
                                      <p:cBhvr additive="base">
                                        <p:cTn id="13" dur="1400" fill="hold"/>
                                        <p:tgtEl>
                                          <p:spTgt spid="15"/>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5">
                                            <p:txEl>
                                              <p:pRg st="0" end="0"/>
                                            </p:txEl>
                                          </p:spTgt>
                                        </p:tgtEl>
                                        <p:attrNameLst>
                                          <p:attrName>style.visibility</p:attrName>
                                        </p:attrNameLst>
                                      </p:cBhvr>
                                      <p:to>
                                        <p:strVal val="visible"/>
                                      </p:to>
                                    </p:set>
                                    <p:animEffect transition="in" filter="fade">
                                      <p:cBhvr>
                                        <p:cTn id="16" dur="800"/>
                                        <p:tgtEl>
                                          <p:spTgt spid="175">
                                            <p:txEl>
                                              <p:pRg st="0" end="0"/>
                                            </p:txEl>
                                          </p:spTgt>
                                        </p:tgtEl>
                                      </p:cBhvr>
                                    </p:animEffect>
                                    <p:anim calcmode="lin" valueType="num">
                                      <p:cBhvr>
                                        <p:cTn id="17" dur="800" fill="hold"/>
                                        <p:tgtEl>
                                          <p:spTgt spid="175">
                                            <p:txEl>
                                              <p:pRg st="0" end="0"/>
                                            </p:txEl>
                                          </p:spTgt>
                                        </p:tgtEl>
                                        <p:attrNameLst>
                                          <p:attrName>ppt_x</p:attrName>
                                        </p:attrNameLst>
                                      </p:cBhvr>
                                      <p:tavLst>
                                        <p:tav tm="0">
                                          <p:val>
                                            <p:strVal val="#ppt_x"/>
                                          </p:val>
                                        </p:tav>
                                        <p:tav tm="100000">
                                          <p:val>
                                            <p:strVal val="#ppt_x"/>
                                          </p:val>
                                        </p:tav>
                                      </p:tavLst>
                                    </p:anim>
                                    <p:anim calcmode="lin" valueType="num">
                                      <p:cBhvr>
                                        <p:cTn id="18" dur="800" fill="hold"/>
                                        <p:tgtEl>
                                          <p:spTgt spid="1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75" grpId="0" build="p">
        <p:tmplLst>
          <p:tmpl lvl="1">
            <p:tnLst>
              <p:par>
                <p:cTn presetID="42" presetClass="entr" presetSubtype="0" fill="hold" nodeType="withEffect">
                  <p:stCondLst>
                    <p:cond delay="0"/>
                  </p:stCondLst>
                  <p:childTnLst>
                    <p:set>
                      <p:cBhvr>
                        <p:cTn dur="1" fill="hold">
                          <p:stCondLst>
                            <p:cond delay="0"/>
                          </p:stCondLst>
                        </p:cTn>
                        <p:tgtEl>
                          <p:spTgt spid="175"/>
                        </p:tgtEl>
                        <p:attrNameLst>
                          <p:attrName>style.visibility</p:attrName>
                        </p:attrNameLst>
                      </p:cBhvr>
                      <p:to>
                        <p:strVal val="visible"/>
                      </p:to>
                    </p:set>
                    <p:animEffect transition="in" filter="fade">
                      <p:cBhvr>
                        <p:cTn dur="800"/>
                        <p:tgtEl>
                          <p:spTgt spid="175"/>
                        </p:tgtEl>
                      </p:cBhvr>
                    </p:animEffect>
                    <p:anim calcmode="lin" valueType="num">
                      <p:cBhvr>
                        <p:cTn dur="800" fill="hold"/>
                        <p:tgtEl>
                          <p:spTgt spid="175"/>
                        </p:tgtEl>
                        <p:attrNameLst>
                          <p:attrName>ppt_x</p:attrName>
                        </p:attrNameLst>
                      </p:cBhvr>
                      <p:tavLst>
                        <p:tav tm="0">
                          <p:val>
                            <p:strVal val="#ppt_x"/>
                          </p:val>
                        </p:tav>
                        <p:tav tm="100000">
                          <p:val>
                            <p:strVal val="#ppt_x"/>
                          </p:val>
                        </p:tav>
                      </p:tavLst>
                    </p:anim>
                    <p:anim calcmode="lin" valueType="num">
                      <p:cBhvr>
                        <p:cTn dur="800" fill="hold"/>
                        <p:tgtEl>
                          <p:spTgt spid="175"/>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46_Content and Image">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15" name="Shape 613"/>
          <p:cNvSpPr>
            <a:spLocks noGrp="1" noChangeAspect="1"/>
          </p:cNvSpPr>
          <p:nvPr>
            <p:ph type="pic" sz="quarter" idx="156" hasCustomPrompt="1"/>
          </p:nvPr>
        </p:nvSpPr>
        <p:spPr>
          <a:xfrm>
            <a:off x="2032000" y="2383"/>
            <a:ext cx="22352000" cy="1371599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28" name="Text Placeholder 654"/>
          <p:cNvSpPr>
            <a:spLocks noGrp="1"/>
          </p:cNvSpPr>
          <p:nvPr>
            <p:ph type="body" sz="quarter" idx="177"/>
          </p:nvPr>
        </p:nvSpPr>
        <p:spPr>
          <a:xfrm>
            <a:off x="2032000" y="0"/>
            <a:ext cx="22352000" cy="1373164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63000">
                <a:schemeClr val="tx2">
                  <a:lumMod val="60000"/>
                  <a:lumOff val="40000"/>
                </a:schemeClr>
              </a:gs>
              <a:gs pos="0">
                <a:schemeClr val="tx2">
                  <a:lumMod val="20000"/>
                  <a:lumOff val="80000"/>
                  <a:alpha val="0"/>
                </a:schemeClr>
              </a:gs>
            </a:gsLst>
            <a:lin ang="0" scaled="0"/>
          </a:gra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666" name="Text Placeholder 654"/>
          <p:cNvSpPr>
            <a:spLocks noGrp="1"/>
          </p:cNvSpPr>
          <p:nvPr>
            <p:ph type="body" sz="quarter" idx="155"/>
          </p:nvPr>
        </p:nvSpPr>
        <p:spPr>
          <a:xfrm>
            <a:off x="16284511" y="1127758"/>
            <a:ext cx="6066000" cy="56988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endParaRPr lang="en-US"/>
          </a:p>
        </p:txBody>
      </p:sp>
      <p:sp>
        <p:nvSpPr>
          <p:cNvPr id="12" name="Текст 7"/>
          <p:cNvSpPr>
            <a:spLocks noGrp="1"/>
          </p:cNvSpPr>
          <p:nvPr>
            <p:ph type="body" sz="quarter" idx="151" hasCustomPrompt="1"/>
          </p:nvPr>
        </p:nvSpPr>
        <p:spPr>
          <a:xfrm>
            <a:off x="16831793" y="1686049"/>
            <a:ext cx="4978401" cy="979826"/>
          </a:xfrm>
        </p:spPr>
        <p:txBody>
          <a:bodyPr tIns="0" anchor="t">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5" name="Shape 41"/>
          <p:cNvSpPr>
            <a:spLocks noGrp="1"/>
          </p:cNvSpPr>
          <p:nvPr>
            <p:ph type="body" sz="quarter" idx="149" hasCustomPrompt="1"/>
          </p:nvPr>
        </p:nvSpPr>
        <p:spPr>
          <a:xfrm>
            <a:off x="16831793" y="5326849"/>
            <a:ext cx="4971802" cy="980083"/>
          </a:xfrm>
          <a:prstGeom prst="rect">
            <a:avLst/>
          </a:prstGeom>
        </p:spPr>
        <p:txBody>
          <a:bodyPr lIns="0" tIns="0" rIns="0" bIns="0" anchor="b" anchorCtr="0">
            <a:normAutofit/>
          </a:bodyPr>
          <a:lstStyle>
            <a:lvl1pPr algn="ctr"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36" name="Text Placeholder 654"/>
          <p:cNvSpPr>
            <a:spLocks noGrp="1"/>
          </p:cNvSpPr>
          <p:nvPr>
            <p:ph type="body" sz="quarter" idx="157"/>
          </p:nvPr>
        </p:nvSpPr>
        <p:spPr>
          <a:xfrm>
            <a:off x="10189495" y="1127758"/>
            <a:ext cx="6066000" cy="56988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endParaRPr lang="en-US"/>
          </a:p>
        </p:txBody>
      </p:sp>
      <p:sp>
        <p:nvSpPr>
          <p:cNvPr id="337" name="Текст 7"/>
          <p:cNvSpPr>
            <a:spLocks noGrp="1"/>
          </p:cNvSpPr>
          <p:nvPr>
            <p:ph type="body" sz="quarter" idx="158" hasCustomPrompt="1"/>
          </p:nvPr>
        </p:nvSpPr>
        <p:spPr>
          <a:xfrm>
            <a:off x="10740890" y="1686049"/>
            <a:ext cx="4974793" cy="979826"/>
          </a:xfrm>
        </p:spPr>
        <p:txBody>
          <a:bodyPr tIns="0" anchor="t">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38" name="Shape 41"/>
          <p:cNvSpPr>
            <a:spLocks noGrp="1"/>
          </p:cNvSpPr>
          <p:nvPr>
            <p:ph type="body" sz="quarter" idx="159" hasCustomPrompt="1"/>
          </p:nvPr>
        </p:nvSpPr>
        <p:spPr>
          <a:xfrm>
            <a:off x="10740889" y="5326849"/>
            <a:ext cx="4974794" cy="980083"/>
          </a:xfrm>
          <a:prstGeom prst="rect">
            <a:avLst/>
          </a:prstGeom>
        </p:spPr>
        <p:txBody>
          <a:bodyPr lIns="0" tIns="0" rIns="0" bIns="0" anchor="b" anchorCtr="0">
            <a:normAutofit/>
          </a:bodyPr>
          <a:lstStyle>
            <a:lvl1pPr algn="ctr"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39" name="Text Placeholder 654"/>
          <p:cNvSpPr>
            <a:spLocks noGrp="1"/>
          </p:cNvSpPr>
          <p:nvPr>
            <p:ph type="body" sz="quarter" idx="160"/>
          </p:nvPr>
        </p:nvSpPr>
        <p:spPr>
          <a:xfrm>
            <a:off x="4094479" y="1127758"/>
            <a:ext cx="6066000" cy="56988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endParaRPr lang="en-US"/>
          </a:p>
        </p:txBody>
      </p:sp>
      <p:sp>
        <p:nvSpPr>
          <p:cNvPr id="340" name="Текст 7"/>
          <p:cNvSpPr>
            <a:spLocks noGrp="1"/>
          </p:cNvSpPr>
          <p:nvPr>
            <p:ph type="body" sz="quarter" idx="161" hasCustomPrompt="1"/>
          </p:nvPr>
        </p:nvSpPr>
        <p:spPr>
          <a:xfrm>
            <a:off x="4633192" y="1686049"/>
            <a:ext cx="4978402" cy="979826"/>
          </a:xfrm>
        </p:spPr>
        <p:txBody>
          <a:bodyPr tIns="0" anchor="t">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41" name="Shape 41"/>
          <p:cNvSpPr>
            <a:spLocks noGrp="1"/>
          </p:cNvSpPr>
          <p:nvPr>
            <p:ph type="body" sz="quarter" idx="162" hasCustomPrompt="1"/>
          </p:nvPr>
        </p:nvSpPr>
        <p:spPr>
          <a:xfrm>
            <a:off x="4633191" y="5326849"/>
            <a:ext cx="4978403" cy="980083"/>
          </a:xfrm>
          <a:prstGeom prst="rect">
            <a:avLst/>
          </a:prstGeom>
        </p:spPr>
        <p:txBody>
          <a:bodyPr lIns="0" tIns="0" rIns="0" bIns="0" anchor="b" anchorCtr="0">
            <a:normAutofit/>
          </a:bodyPr>
          <a:lstStyle>
            <a:lvl1pPr algn="ctr"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42" name="Text Placeholder 654"/>
          <p:cNvSpPr>
            <a:spLocks noGrp="1"/>
          </p:cNvSpPr>
          <p:nvPr>
            <p:ph type="body" sz="quarter" idx="163"/>
          </p:nvPr>
        </p:nvSpPr>
        <p:spPr>
          <a:xfrm>
            <a:off x="4089007" y="6859749"/>
            <a:ext cx="6066000" cy="56988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endParaRPr lang="en-US"/>
          </a:p>
        </p:txBody>
      </p:sp>
      <p:sp>
        <p:nvSpPr>
          <p:cNvPr id="343" name="Текст 7"/>
          <p:cNvSpPr>
            <a:spLocks noGrp="1"/>
          </p:cNvSpPr>
          <p:nvPr>
            <p:ph type="body" sz="quarter" idx="164" hasCustomPrompt="1"/>
          </p:nvPr>
        </p:nvSpPr>
        <p:spPr>
          <a:xfrm>
            <a:off x="4633191" y="7398685"/>
            <a:ext cx="4978403" cy="1018771"/>
          </a:xfrm>
        </p:spPr>
        <p:txBody>
          <a:bodyPr tIns="0" anchor="t">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44" name="Shape 41"/>
          <p:cNvSpPr>
            <a:spLocks noGrp="1"/>
          </p:cNvSpPr>
          <p:nvPr>
            <p:ph type="body" sz="quarter" idx="165" hasCustomPrompt="1"/>
          </p:nvPr>
        </p:nvSpPr>
        <p:spPr>
          <a:xfrm>
            <a:off x="4633191" y="11096013"/>
            <a:ext cx="4978403" cy="980082"/>
          </a:xfrm>
          <a:prstGeom prst="rect">
            <a:avLst/>
          </a:prstGeom>
        </p:spPr>
        <p:txBody>
          <a:bodyPr lIns="0" tIns="0" rIns="0" bIns="0" anchor="b" anchorCtr="0">
            <a:normAutofit/>
          </a:bodyPr>
          <a:lstStyle>
            <a:lvl1pPr algn="ctr"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45" name="Text Placeholder 654"/>
          <p:cNvSpPr>
            <a:spLocks noGrp="1"/>
          </p:cNvSpPr>
          <p:nvPr>
            <p:ph type="body" sz="quarter" idx="166"/>
          </p:nvPr>
        </p:nvSpPr>
        <p:spPr>
          <a:xfrm>
            <a:off x="10186760" y="6859749"/>
            <a:ext cx="6066000" cy="56988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endParaRPr lang="en-US"/>
          </a:p>
        </p:txBody>
      </p:sp>
      <p:sp>
        <p:nvSpPr>
          <p:cNvPr id="346" name="Текст 7"/>
          <p:cNvSpPr>
            <a:spLocks noGrp="1"/>
          </p:cNvSpPr>
          <p:nvPr>
            <p:ph type="body" sz="quarter" idx="167" hasCustomPrompt="1"/>
          </p:nvPr>
        </p:nvSpPr>
        <p:spPr>
          <a:xfrm>
            <a:off x="10740889" y="7398685"/>
            <a:ext cx="4974792" cy="1018771"/>
          </a:xfrm>
        </p:spPr>
        <p:txBody>
          <a:bodyPr tIns="0" anchor="t">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47" name="Shape 41"/>
          <p:cNvSpPr>
            <a:spLocks noGrp="1"/>
          </p:cNvSpPr>
          <p:nvPr>
            <p:ph type="body" sz="quarter" idx="168" hasCustomPrompt="1"/>
          </p:nvPr>
        </p:nvSpPr>
        <p:spPr>
          <a:xfrm>
            <a:off x="10740889" y="11096013"/>
            <a:ext cx="4974794" cy="980082"/>
          </a:xfrm>
          <a:prstGeom prst="rect">
            <a:avLst/>
          </a:prstGeom>
        </p:spPr>
        <p:txBody>
          <a:bodyPr lIns="0" tIns="0" rIns="0" bIns="0" anchor="b" anchorCtr="0">
            <a:normAutofit/>
          </a:bodyPr>
          <a:lstStyle>
            <a:lvl1pPr algn="ctr"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48" name="Text Placeholder 654"/>
          <p:cNvSpPr>
            <a:spLocks noGrp="1"/>
          </p:cNvSpPr>
          <p:nvPr>
            <p:ph type="body" sz="quarter" idx="169"/>
          </p:nvPr>
        </p:nvSpPr>
        <p:spPr>
          <a:xfrm>
            <a:off x="16284513" y="6859749"/>
            <a:ext cx="6066000" cy="56988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p:spPr>
        <p:txBody>
          <a:bodyPr vert="horz" wrap="square" lIns="0" tIns="0" rIns="0" bIns="0" rtlCol="0" anchor="ctr" anchorCtr="0">
            <a:noAutofit/>
          </a:bodyPr>
          <a:lstStyle>
            <a:lvl1pPr>
              <a:lnSpc>
                <a:spcPct val="100000"/>
              </a:lnSpc>
              <a:defRPr lang="en-US" sz="3200" spc="0" baseline="0">
                <a:noFill/>
                <a:latin typeface="+mj-lt"/>
                <a:ea typeface="Work Sans" charset="0"/>
                <a:cs typeface="Work Sans" charset="0"/>
              </a:defRPr>
            </a:lvl1pPr>
          </a:lstStyle>
          <a:p>
            <a:pPr lvl="0" defTabSz="1828377">
              <a:lnSpc>
                <a:spcPct val="150000"/>
              </a:lnSpc>
              <a:spcBef>
                <a:spcPts val="2000"/>
              </a:spcBef>
            </a:pPr>
            <a:endParaRPr lang="en-US"/>
          </a:p>
        </p:txBody>
      </p:sp>
      <p:sp>
        <p:nvSpPr>
          <p:cNvPr id="349" name="Текст 7"/>
          <p:cNvSpPr>
            <a:spLocks noGrp="1"/>
          </p:cNvSpPr>
          <p:nvPr>
            <p:ph type="body" sz="quarter" idx="170" hasCustomPrompt="1"/>
          </p:nvPr>
        </p:nvSpPr>
        <p:spPr>
          <a:xfrm>
            <a:off x="16831793" y="7398685"/>
            <a:ext cx="4978401" cy="1018771"/>
          </a:xfrm>
        </p:spPr>
        <p:txBody>
          <a:bodyPr tIns="0" anchor="t">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50" name="Shape 41"/>
          <p:cNvSpPr>
            <a:spLocks noGrp="1"/>
          </p:cNvSpPr>
          <p:nvPr>
            <p:ph type="body" sz="quarter" idx="171" hasCustomPrompt="1"/>
          </p:nvPr>
        </p:nvSpPr>
        <p:spPr>
          <a:xfrm>
            <a:off x="16831793" y="11096013"/>
            <a:ext cx="4971802" cy="980082"/>
          </a:xfrm>
          <a:prstGeom prst="rect">
            <a:avLst/>
          </a:prstGeom>
        </p:spPr>
        <p:txBody>
          <a:bodyPr lIns="0" tIns="0" rIns="0" bIns="0" anchor="b" anchorCtr="0">
            <a:normAutofit/>
          </a:bodyPr>
          <a:lstStyle>
            <a:lvl1pPr algn="ctr"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351" name="Shape 420"/>
          <p:cNvSpPr>
            <a:spLocks noGrp="1"/>
          </p:cNvSpPr>
          <p:nvPr>
            <p:ph type="pic" sz="quarter" idx="14"/>
          </p:nvPr>
        </p:nvSpPr>
        <p:spPr>
          <a:xfrm>
            <a:off x="5763555" y="2685330"/>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7"/>
            </a:lvl1pPr>
          </a:lstStyle>
          <a:p>
            <a:endParaRPr/>
          </a:p>
        </p:txBody>
      </p:sp>
      <p:sp>
        <p:nvSpPr>
          <p:cNvPr id="352" name="Shape 420"/>
          <p:cNvSpPr>
            <a:spLocks noGrp="1"/>
          </p:cNvSpPr>
          <p:nvPr>
            <p:ph type="pic" sz="quarter" idx="172"/>
          </p:nvPr>
        </p:nvSpPr>
        <p:spPr>
          <a:xfrm>
            <a:off x="11889051" y="2685330"/>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7"/>
            </a:lvl1pPr>
          </a:lstStyle>
          <a:p>
            <a:endParaRPr/>
          </a:p>
        </p:txBody>
      </p:sp>
      <p:sp>
        <p:nvSpPr>
          <p:cNvPr id="353" name="Shape 420"/>
          <p:cNvSpPr>
            <a:spLocks noGrp="1"/>
          </p:cNvSpPr>
          <p:nvPr>
            <p:ph type="pic" sz="quarter" idx="173"/>
          </p:nvPr>
        </p:nvSpPr>
        <p:spPr>
          <a:xfrm>
            <a:off x="18014548" y="2685330"/>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7"/>
            </a:lvl1pPr>
          </a:lstStyle>
          <a:p>
            <a:endParaRPr/>
          </a:p>
        </p:txBody>
      </p:sp>
      <p:sp>
        <p:nvSpPr>
          <p:cNvPr id="354" name="Shape 420"/>
          <p:cNvSpPr>
            <a:spLocks noGrp="1"/>
          </p:cNvSpPr>
          <p:nvPr>
            <p:ph type="pic" sz="quarter" idx="174"/>
          </p:nvPr>
        </p:nvSpPr>
        <p:spPr>
          <a:xfrm>
            <a:off x="5815948" y="8436068"/>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7"/>
            </a:lvl1pPr>
          </a:lstStyle>
          <a:p>
            <a:endParaRPr/>
          </a:p>
        </p:txBody>
      </p:sp>
      <p:sp>
        <p:nvSpPr>
          <p:cNvPr id="355" name="Shape 420"/>
          <p:cNvSpPr>
            <a:spLocks noGrp="1"/>
          </p:cNvSpPr>
          <p:nvPr>
            <p:ph type="pic" sz="quarter" idx="175"/>
          </p:nvPr>
        </p:nvSpPr>
        <p:spPr>
          <a:xfrm>
            <a:off x="11889051" y="8436068"/>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7"/>
            </a:lvl1pPr>
          </a:lstStyle>
          <a:p>
            <a:endParaRPr/>
          </a:p>
        </p:txBody>
      </p:sp>
      <p:sp>
        <p:nvSpPr>
          <p:cNvPr id="356" name="Shape 420"/>
          <p:cNvSpPr>
            <a:spLocks noGrp="1"/>
          </p:cNvSpPr>
          <p:nvPr>
            <p:ph type="pic" sz="quarter" idx="176"/>
          </p:nvPr>
        </p:nvSpPr>
        <p:spPr>
          <a:xfrm>
            <a:off x="18014548" y="8436068"/>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7"/>
            </a:lvl1pPr>
          </a:lstStyle>
          <a:p>
            <a:endParaRPr/>
          </a:p>
        </p:txBody>
      </p:sp>
    </p:spTree>
    <p:extLst>
      <p:ext uri="{BB962C8B-B14F-4D97-AF65-F5344CB8AC3E}">
        <p14:creationId val="4146637339"/>
      </p:ext>
    </p:extLst>
  </p:cSld>
  <p:clrMapOvr>
    <a:masterClrMapping/>
  </p:clrMapOvr>
  <p:transition spd="med">
    <p:pull/>
  </p:transition>
  <p:timing/>
  <p:extLst mod="1">
    <p:ext uri="{DCECCB84-F9BA-43D5-87BE-67443E8EF086}">
      <p15:sldGuideLst/>
    </p:ext>
  </p:extLst>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03_Content &amp; Image">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2" name="Rectangle 1"/>
          <p:cNvSpPr/>
          <p:nvPr userDrawn="1"/>
        </p:nvSpPr>
        <p:spPr>
          <a:xfrm>
            <a:off x="12192001" y="2261027"/>
            <a:ext cx="12191999" cy="9163775"/>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7" name="Текст 7"/>
          <p:cNvSpPr>
            <a:spLocks noGrp="1"/>
          </p:cNvSpPr>
          <p:nvPr>
            <p:ph type="body" sz="quarter" idx="139" hasCustomPrompt="1"/>
          </p:nvPr>
        </p:nvSpPr>
        <p:spPr>
          <a:xfrm>
            <a:off x="4047069" y="2261028"/>
            <a:ext cx="5796610" cy="9163944"/>
          </a:xfrm>
        </p:spPr>
        <p:txBody>
          <a:bodyPr tIns="0" anchor="ctr">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5" name="Shape 41"/>
          <p:cNvSpPr>
            <a:spLocks noGrp="1"/>
          </p:cNvSpPr>
          <p:nvPr>
            <p:ph type="body" sz="quarter" idx="149" hasCustomPrompt="1"/>
          </p:nvPr>
        </p:nvSpPr>
        <p:spPr>
          <a:xfrm>
            <a:off x="16272931" y="2540000"/>
            <a:ext cx="4047069" cy="853440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tx1">
                    <a:alpha val="40000"/>
                  </a:schemeClr>
                </a:solidFill>
                <a:latin typeface="+mn-lt"/>
                <a:ea typeface="Work Sans" charset="0"/>
                <a:cs typeface="Work Sans" charset="0"/>
                <a:sym typeface="Work Sans"/>
              </a:defRPr>
            </a:lvl1pPr>
          </a:lstStyle>
          <a:p>
            <a:r>
              <a:rPr lang="en-US"/>
              <a:t>Write small caption here</a:t>
            </a:r>
          </a:p>
        </p:txBody>
      </p:sp>
      <p:sp>
        <p:nvSpPr>
          <p:cNvPr id="15" name="Shape 613"/>
          <p:cNvSpPr>
            <a:spLocks noGrp="1"/>
          </p:cNvSpPr>
          <p:nvPr>
            <p:ph type="pic" sz="quarter" idx="52" hasCustomPrompt="1"/>
          </p:nvPr>
        </p:nvSpPr>
        <p:spPr>
          <a:xfrm>
            <a:off x="10159998" y="2261365"/>
            <a:ext cx="4080933" cy="9163438"/>
          </a:xfrm>
          <a:prstGeom prst="rect">
            <a:avLst/>
          </a:prstGeom>
          <a:solidFill>
            <a:schemeClr val="tx1">
              <a:alpha val="10000"/>
            </a:schemeClr>
          </a:solidFill>
          <a:effectLst>
            <a:outerShdw blurRad="635000" dist="1016000" dir="10800000" sx="80000" sy="80000" algn="r" rotWithShape="0">
              <a:prstClr val="black">
                <a:alpha val="20000"/>
              </a:prst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249"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4027922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30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anim calcmode="lin" valueType="num">
                                      <p:cBhvr>
                                        <p:cTn id="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800"/>
                                        <p:tgtEl>
                                          <p:spTgt spid="25">
                                            <p:txEl>
                                              <p:pRg st="0" end="0"/>
                                            </p:txEl>
                                          </p:spTgt>
                                        </p:tgtEl>
                                      </p:cBhvr>
                                    </p:animEffect>
                                    <p:anim calcmode="lin" valueType="num">
                                      <p:cBhvr>
                                        <p:cTn id="13" dur="8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4" dur="800" fill="hold"/>
                                        <p:tgtEl>
                                          <p:spTgt spid="25">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10000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200" fill="hold"/>
                                        <p:tgtEl>
                                          <p:spTgt spid="2"/>
                                        </p:tgtEl>
                                        <p:attrNameLst>
                                          <p:attrName>ppt_x</p:attrName>
                                        </p:attrNameLst>
                                      </p:cBhvr>
                                      <p:tavLst>
                                        <p:tav tm="0">
                                          <p:val>
                                            <p:strVal val="#ppt_x"/>
                                          </p:val>
                                        </p:tav>
                                        <p:tav tm="100000">
                                          <p:val>
                                            <p:strVal val="#ppt_x"/>
                                          </p:val>
                                        </p:tav>
                                      </p:tavLst>
                                    </p:anim>
                                    <p:anim calcmode="lin" valueType="num">
                                      <p:cBhvr additive="base">
                                        <p:cTn id="22" dur="12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build="p">
        <p:tmplLst>
          <p:tmpl lvl="1">
            <p:tnLst>
              <p:par>
                <p:cTn presetID="42" presetClass="entr" presetSubtype="0"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800"/>
                        <p:tgtEl>
                          <p:spTgt spid="25"/>
                        </p:tgtEl>
                      </p:cBhvr>
                    </p:animEffect>
                    <p:anim calcmode="lin" valueType="num">
                      <p:cBhvr>
                        <p:cTn dur="800" fill="hold"/>
                        <p:tgtEl>
                          <p:spTgt spid="25"/>
                        </p:tgtEl>
                        <p:attrNameLst>
                          <p:attrName>ppt_x</p:attrName>
                        </p:attrNameLst>
                      </p:cBhvr>
                      <p:tavLst>
                        <p:tav tm="0">
                          <p:val>
                            <p:strVal val="#ppt_x"/>
                          </p:val>
                        </p:tav>
                        <p:tav tm="100000">
                          <p:val>
                            <p:strVal val="#ppt_x"/>
                          </p:val>
                        </p:tav>
                      </p:tavLst>
                    </p:anim>
                    <p:anim calcmode="lin" valueType="num">
                      <p:cBhvr>
                        <p:cTn dur="800" fill="hold"/>
                        <p:tgtEl>
                          <p:spTgt spid="25"/>
                        </p:tgtEl>
                        <p:attrNameLst>
                          <p:attrName>ppt_y</p:attrName>
                        </p:attrNameLst>
                      </p:cBhvr>
                      <p:tavLst>
                        <p:tav tm="0">
                          <p:val>
                            <p:strVal val="#ppt_y+.1"/>
                          </p:val>
                        </p:tav>
                        <p:tav tm="100000">
                          <p:val>
                            <p:strVal val="#ppt_y"/>
                          </p:val>
                        </p:tav>
                      </p:tavLst>
                    </p:anim>
                  </p:childTnLst>
                </p:cTn>
              </p:par>
            </p:tnLst>
          </p:tmpl>
        </p:tmplLst>
      </p:bldP>
      <p:bldP spid="15" grpId="0" animBg="1"/>
    </p:bldLst>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47_Content &amp; Image">
    <p:bg>
      <p:bgPr>
        <a:solidFill>
          <a:schemeClr val="bg1"/>
        </a:solidFill>
        <a:effectLst/>
      </p:bgPr>
    </p:bg>
    <p:spTree>
      <p:nvGrpSpPr>
        <p:cNvPr id="1" name=""/>
        <p:cNvGrpSpPr/>
        <p:nvPr/>
      </p:nvGrpSpPr>
      <p:grpSpPr>
        <a:xfrm>
          <a:off x="0" y="0"/>
          <a:ext cx="0" cy="0"/>
        </a:xfrm>
      </p:grpSpPr>
      <p:sp>
        <p:nvSpPr>
          <p:cNvPr id="665" name="Rectangle 664"/>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6" name="Текст 7"/>
          <p:cNvSpPr>
            <a:spLocks noGrp="1"/>
          </p:cNvSpPr>
          <p:nvPr>
            <p:ph type="body" sz="quarter" idx="151" hasCustomPrompt="1"/>
          </p:nvPr>
        </p:nvSpPr>
        <p:spPr>
          <a:xfrm>
            <a:off x="3563177" y="3054090"/>
            <a:ext cx="7130437" cy="1175628"/>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 name="Shape 41"/>
          <p:cNvSpPr>
            <a:spLocks noGrp="1"/>
          </p:cNvSpPr>
          <p:nvPr>
            <p:ph type="body" sz="quarter" idx="141" hasCustomPrompt="1"/>
          </p:nvPr>
        </p:nvSpPr>
        <p:spPr>
          <a:xfrm>
            <a:off x="4289945" y="6285326"/>
            <a:ext cx="5676900" cy="4132336"/>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body text here</a:t>
            </a:r>
          </a:p>
        </p:txBody>
      </p:sp>
      <p:sp>
        <p:nvSpPr>
          <p:cNvPr id="500" name="Shape 613"/>
          <p:cNvSpPr>
            <a:spLocks noGrp="1"/>
          </p:cNvSpPr>
          <p:nvPr>
            <p:ph type="pic" sz="quarter" idx="53" hasCustomPrompt="1"/>
          </p:nvPr>
        </p:nvSpPr>
        <p:spPr>
          <a:xfrm>
            <a:off x="12212320" y="2262113"/>
            <a:ext cx="4045840" cy="916285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501" name="Shape 613"/>
          <p:cNvSpPr>
            <a:spLocks noGrp="1"/>
          </p:cNvSpPr>
          <p:nvPr>
            <p:ph type="pic" sz="quarter" idx="52" hasCustomPrompt="1"/>
          </p:nvPr>
        </p:nvSpPr>
        <p:spPr>
          <a:xfrm>
            <a:off x="16258160" y="0"/>
            <a:ext cx="4045840" cy="13715915"/>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502" name="Shape 613"/>
          <p:cNvSpPr>
            <a:spLocks noGrp="1"/>
          </p:cNvSpPr>
          <p:nvPr>
            <p:ph type="pic" sz="quarter" idx="13" hasCustomPrompt="1"/>
          </p:nvPr>
        </p:nvSpPr>
        <p:spPr>
          <a:xfrm>
            <a:off x="20303999" y="0"/>
            <a:ext cx="4080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503" name="Текст 7"/>
          <p:cNvSpPr>
            <a:spLocks noGrp="1"/>
          </p:cNvSpPr>
          <p:nvPr>
            <p:ph type="body" sz="quarter" idx="159" hasCustomPrompt="1"/>
          </p:nvPr>
        </p:nvSpPr>
        <p:spPr>
          <a:xfrm>
            <a:off x="18310481" y="6285326"/>
            <a:ext cx="6073520" cy="1145261"/>
          </a:xfrm>
          <a:solidFill>
            <a:schemeClr val="bg1"/>
          </a:solidFill>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504" name="Shape 17"/>
          <p:cNvSpPr>
            <a:spLocks noGrp="1"/>
          </p:cNvSpPr>
          <p:nvPr>
            <p:ph type="body" sz="quarter" idx="142" hasCustomPrompt="1"/>
          </p:nvPr>
        </p:nvSpPr>
        <p:spPr>
          <a:xfrm>
            <a:off x="3563176" y="4344018"/>
            <a:ext cx="7130438" cy="1941308"/>
          </a:xfrm>
          <a:prstGeom prst="rect">
            <a:avLst/>
          </a:prstGeom>
        </p:spPr>
        <p:txBody>
          <a:bodyPr wrap="square" lIns="0" tIns="0" rIns="0" bIns="0" anchor="t" anchorCtr="0">
            <a:normAutofit/>
          </a:bodyPr>
          <a:lstStyle>
            <a:lvl1pPr algn="ct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a:t>
            </a:r>
          </a:p>
        </p:txBody>
      </p:sp>
    </p:spTree>
    <p:extLst>
      <p:ext uri="{BB962C8B-B14F-4D97-AF65-F5344CB8AC3E}">
        <p14:creationId val="1656758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00"/>
                                        </p:tgtEl>
                                        <p:attrNameLst>
                                          <p:attrName>style.visibility</p:attrName>
                                        </p:attrNameLst>
                                      </p:cBhvr>
                                      <p:to>
                                        <p:strVal val="visible"/>
                                      </p:to>
                                    </p:set>
                                    <p:anim calcmode="lin" valueType="num">
                                      <p:cBhvr additive="base">
                                        <p:cTn id="7" dur="1200" fill="hold"/>
                                        <p:tgtEl>
                                          <p:spTgt spid="500"/>
                                        </p:tgtEl>
                                        <p:attrNameLst>
                                          <p:attrName>ppt_x</p:attrName>
                                        </p:attrNameLst>
                                      </p:cBhvr>
                                      <p:tavLst>
                                        <p:tav tm="0">
                                          <p:val>
                                            <p:strVal val="1+#ppt_w/2"/>
                                          </p:val>
                                        </p:tav>
                                        <p:tav tm="100000">
                                          <p:val>
                                            <p:strVal val="#ppt_x"/>
                                          </p:val>
                                        </p:tav>
                                      </p:tavLst>
                                    </p:anim>
                                    <p:anim calcmode="lin" valueType="num">
                                      <p:cBhvr additive="base">
                                        <p:cTn id="8" dur="1200" fill="hold"/>
                                        <p:tgtEl>
                                          <p:spTgt spid="50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01"/>
                                        </p:tgtEl>
                                        <p:attrNameLst>
                                          <p:attrName>style.visibility</p:attrName>
                                        </p:attrNameLst>
                                      </p:cBhvr>
                                      <p:to>
                                        <p:strVal val="visible"/>
                                      </p:to>
                                    </p:set>
                                    <p:anim calcmode="lin" valueType="num">
                                      <p:cBhvr additive="base">
                                        <p:cTn id="11" dur="1000" fill="hold"/>
                                        <p:tgtEl>
                                          <p:spTgt spid="501"/>
                                        </p:tgtEl>
                                        <p:attrNameLst>
                                          <p:attrName>ppt_x</p:attrName>
                                        </p:attrNameLst>
                                      </p:cBhvr>
                                      <p:tavLst>
                                        <p:tav tm="0">
                                          <p:val>
                                            <p:strVal val="1+#ppt_w/2"/>
                                          </p:val>
                                        </p:tav>
                                        <p:tav tm="100000">
                                          <p:val>
                                            <p:strVal val="#ppt_x"/>
                                          </p:val>
                                        </p:tav>
                                      </p:tavLst>
                                    </p:anim>
                                    <p:anim calcmode="lin" valueType="num">
                                      <p:cBhvr additive="base">
                                        <p:cTn id="12" dur="1000" fill="hold"/>
                                        <p:tgtEl>
                                          <p:spTgt spid="50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502"/>
                                        </p:tgtEl>
                                        <p:attrNameLst>
                                          <p:attrName>style.visibility</p:attrName>
                                        </p:attrNameLst>
                                      </p:cBhvr>
                                      <p:to>
                                        <p:strVal val="visible"/>
                                      </p:to>
                                    </p:set>
                                    <p:anim calcmode="lin" valueType="num">
                                      <p:cBhvr additive="base">
                                        <p:cTn id="15" dur="800" fill="hold"/>
                                        <p:tgtEl>
                                          <p:spTgt spid="502"/>
                                        </p:tgtEl>
                                        <p:attrNameLst>
                                          <p:attrName>ppt_x</p:attrName>
                                        </p:attrNameLst>
                                      </p:cBhvr>
                                      <p:tavLst>
                                        <p:tav tm="0">
                                          <p:val>
                                            <p:strVal val="1+#ppt_w/2"/>
                                          </p:val>
                                        </p:tav>
                                        <p:tav tm="100000">
                                          <p:val>
                                            <p:strVal val="#ppt_x"/>
                                          </p:val>
                                        </p:tav>
                                      </p:tavLst>
                                    </p:anim>
                                    <p:anim calcmode="lin" valueType="num">
                                      <p:cBhvr additive="base">
                                        <p:cTn id="16" dur="800" fill="hold"/>
                                        <p:tgtEl>
                                          <p:spTgt spid="50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503"/>
                                        </p:tgtEl>
                                        <p:attrNameLst>
                                          <p:attrName>style.visibility</p:attrName>
                                        </p:attrNameLst>
                                      </p:cBhvr>
                                      <p:to>
                                        <p:strVal val="visible"/>
                                      </p:to>
                                    </p:set>
                                    <p:anim calcmode="lin" valueType="num">
                                      <p:cBhvr additive="base">
                                        <p:cTn id="19" dur="800" fill="hold"/>
                                        <p:tgtEl>
                                          <p:spTgt spid="503"/>
                                        </p:tgtEl>
                                        <p:attrNameLst>
                                          <p:attrName>ppt_x</p:attrName>
                                        </p:attrNameLst>
                                      </p:cBhvr>
                                      <p:tavLst>
                                        <p:tav tm="0">
                                          <p:val>
                                            <p:strVal val="1+#ppt_w/2"/>
                                          </p:val>
                                        </p:tav>
                                        <p:tav tm="100000">
                                          <p:val>
                                            <p:strVal val="#ppt_x"/>
                                          </p:val>
                                        </p:tav>
                                      </p:tavLst>
                                    </p:anim>
                                    <p:anim calcmode="lin" valueType="num">
                                      <p:cBhvr additive="base">
                                        <p:cTn id="20" dur="800" fill="hold"/>
                                        <p:tgtEl>
                                          <p:spTgt spid="5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animBg="1"/>
      <p:bldP spid="501" grpId="0" animBg="1"/>
      <p:bldP spid="502" grpId="0" animBg="1"/>
      <p:bldP spid="503" grpId="0" animBg="1">
        <p:tmplLst>
          <p:tmpl>
            <p:tnLst>
              <p:par>
                <p:cTn presetID="2" presetClass="entr" presetSubtype="2" decel="100000" fill="hold" nodeType="withEffect">
                  <p:stCondLst>
                    <p:cond delay="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800" fill="hold"/>
                        <p:tgtEl>
                          <p:spTgt spid="503"/>
                        </p:tgtEl>
                        <p:attrNameLst>
                          <p:attrName>ppt_x</p:attrName>
                        </p:attrNameLst>
                      </p:cBhvr>
                      <p:tavLst>
                        <p:tav tm="0">
                          <p:val>
                            <p:strVal val="1+#ppt_w/2"/>
                          </p:val>
                        </p:tav>
                        <p:tav tm="100000">
                          <p:val>
                            <p:strVal val="#ppt_x"/>
                          </p:val>
                        </p:tav>
                      </p:tavLst>
                    </p:anim>
                    <p:anim calcmode="lin" valueType="num">
                      <p:cBhvr additive="base">
                        <p:cTn dur="800" fill="hold"/>
                        <p:tgtEl>
                          <p:spTgt spid="503"/>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p:ext>
  </p:extLst>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48_List &amp; Image">
    <p:bg>
      <p:bgPr>
        <a:solidFill>
          <a:schemeClr val="bg1"/>
        </a:solidFill>
        <a:effectLst/>
      </p:bgPr>
    </p:bg>
    <p:spTree>
      <p:nvGrpSpPr>
        <p:cNvPr id="1" name=""/>
        <p:cNvGrpSpPr/>
        <p:nvPr/>
      </p:nvGrpSpPr>
      <p:grpSpPr>
        <a:xfrm>
          <a:off x="0" y="0"/>
          <a:ext cx="0" cy="0"/>
        </a:xfrm>
      </p:grpSpPr>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6" name="Text Placeholder 654"/>
          <p:cNvSpPr>
            <a:spLocks noGrp="1"/>
          </p:cNvSpPr>
          <p:nvPr>
            <p:ph type="body" sz="quarter" idx="160" hasCustomPrompt="1"/>
          </p:nvPr>
        </p:nvSpPr>
        <p:spPr>
          <a:xfrm>
            <a:off x="4061662" y="1124654"/>
            <a:ext cx="6082922"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17" name="Text Placeholder 654"/>
          <p:cNvSpPr>
            <a:spLocks noGrp="1"/>
          </p:cNvSpPr>
          <p:nvPr>
            <p:ph type="body" sz="quarter" idx="161" hasCustomPrompt="1"/>
          </p:nvPr>
        </p:nvSpPr>
        <p:spPr>
          <a:xfrm>
            <a:off x="4066734" y="3105614"/>
            <a:ext cx="6082923"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18" name="Text Placeholder 654"/>
          <p:cNvSpPr>
            <a:spLocks noGrp="1"/>
          </p:cNvSpPr>
          <p:nvPr>
            <p:ph type="body" sz="quarter" idx="162" hasCustomPrompt="1"/>
          </p:nvPr>
        </p:nvSpPr>
        <p:spPr>
          <a:xfrm>
            <a:off x="4069271" y="5086574"/>
            <a:ext cx="6082923"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19" name="Text Placeholder 654"/>
          <p:cNvSpPr>
            <a:spLocks noGrp="1"/>
          </p:cNvSpPr>
          <p:nvPr>
            <p:ph type="body" sz="quarter" idx="163" hasCustomPrompt="1"/>
          </p:nvPr>
        </p:nvSpPr>
        <p:spPr>
          <a:xfrm>
            <a:off x="4071806" y="7067534"/>
            <a:ext cx="6082923"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179" name="Text Placeholder 654"/>
          <p:cNvSpPr>
            <a:spLocks noGrp="1"/>
          </p:cNvSpPr>
          <p:nvPr>
            <p:ph type="body" sz="quarter" idx="164" hasCustomPrompt="1"/>
          </p:nvPr>
        </p:nvSpPr>
        <p:spPr>
          <a:xfrm>
            <a:off x="4064197" y="9048494"/>
            <a:ext cx="6082923"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344" name="Text Placeholder 654"/>
          <p:cNvSpPr>
            <a:spLocks noGrp="1"/>
          </p:cNvSpPr>
          <p:nvPr>
            <p:ph type="body" sz="quarter" idx="165" hasCustomPrompt="1"/>
          </p:nvPr>
        </p:nvSpPr>
        <p:spPr>
          <a:xfrm>
            <a:off x="4059124" y="11029455"/>
            <a:ext cx="6082923"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510" name="Shape 613"/>
          <p:cNvSpPr>
            <a:spLocks noGrp="1"/>
          </p:cNvSpPr>
          <p:nvPr>
            <p:ph type="pic" sz="quarter" idx="55" hasCustomPrompt="1"/>
          </p:nvPr>
        </p:nvSpPr>
        <p:spPr>
          <a:xfrm>
            <a:off x="12184194" y="1124654"/>
            <a:ext cx="6060301" cy="5689316"/>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511" name="Shape 613"/>
          <p:cNvSpPr>
            <a:spLocks noGrp="1"/>
          </p:cNvSpPr>
          <p:nvPr>
            <p:ph type="pic" sz="quarter" idx="152" hasCustomPrompt="1"/>
          </p:nvPr>
        </p:nvSpPr>
        <p:spPr>
          <a:xfrm>
            <a:off x="18292876" y="1124654"/>
            <a:ext cx="4064001" cy="5698377"/>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512" name="Shape 613"/>
          <p:cNvSpPr>
            <a:spLocks noGrp="1"/>
          </p:cNvSpPr>
          <p:nvPr>
            <p:ph type="pic" sz="quarter" idx="153" hasCustomPrompt="1"/>
          </p:nvPr>
        </p:nvSpPr>
        <p:spPr>
          <a:xfrm>
            <a:off x="16260876" y="6860866"/>
            <a:ext cx="6096002" cy="5709452"/>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513" name="Shape 613"/>
          <p:cNvSpPr>
            <a:spLocks noGrp="1"/>
          </p:cNvSpPr>
          <p:nvPr>
            <p:ph type="pic" sz="quarter" idx="154" hasCustomPrompt="1"/>
          </p:nvPr>
        </p:nvSpPr>
        <p:spPr>
          <a:xfrm>
            <a:off x="12184194" y="6869672"/>
            <a:ext cx="4030132" cy="5700646"/>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514" name="Текст 7"/>
          <p:cNvSpPr>
            <a:spLocks noGrp="1"/>
          </p:cNvSpPr>
          <p:nvPr>
            <p:ph type="body" sz="quarter" idx="159" hasCustomPrompt="1"/>
          </p:nvPr>
        </p:nvSpPr>
        <p:spPr>
          <a:xfrm>
            <a:off x="13718139" y="6270411"/>
            <a:ext cx="7092104" cy="1145261"/>
          </a:xfrm>
          <a:solidFill>
            <a:schemeClr val="bg1"/>
          </a:solidFill>
          <a:effectLst>
            <a:outerShdw blurRad="1270000" dist="889000" dir="3000000" algn="tl" rotWithShape="0">
              <a:schemeClr val="tx2">
                <a:lumMod val="50000"/>
                <a:alpha val="40000"/>
              </a:schemeClr>
            </a:outerShdw>
          </a:effectLst>
        </p:spPr>
        <p:txBody>
          <a:bodyPr lIns="360000" tIns="0" rIns="360000" bIns="36000" anchor="ctr"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38764424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50000" fill="hold" grpId="0" nodeType="withEffect">
                                  <p:stCondLst>
                                    <p:cond delay="0"/>
                                  </p:stCondLst>
                                  <p:iterate type="wd">
                                    <p:tmPct val="5000"/>
                                  </p:iterate>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
                                            <p:bg/>
                                          </p:spTgt>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100"/>
                                  </p:stCondLst>
                                  <p:iterate type="wd">
                                    <p:tmPct val="5000"/>
                                  </p:iterate>
                                  <p:childTnLst>
                                    <p:set>
                                      <p:cBhvr>
                                        <p:cTn id="14" dur="1" fill="hold">
                                          <p:stCondLst>
                                            <p:cond delay="0"/>
                                          </p:stCondLst>
                                        </p:cTn>
                                        <p:tgtEl>
                                          <p:spTgt spid="17">
                                            <p:bg/>
                                          </p:spTgt>
                                        </p:tgtEl>
                                        <p:attrNameLst>
                                          <p:attrName>style.visibility</p:attrName>
                                        </p:attrNameLst>
                                      </p:cBhvr>
                                      <p:to>
                                        <p:strVal val="visible"/>
                                      </p:to>
                                    </p:set>
                                    <p:anim calcmode="lin" valueType="num">
                                      <p:cBhvr additive="base">
                                        <p:cTn id="15"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bg/>
                                          </p:spTgt>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10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200"/>
                                  </p:stCondLst>
                                  <p:iterate type="wd">
                                    <p:tmPct val="5000"/>
                                  </p:iterate>
                                  <p:childTnLst>
                                    <p:set>
                                      <p:cBhvr>
                                        <p:cTn id="22" dur="1" fill="hold">
                                          <p:stCondLst>
                                            <p:cond delay="0"/>
                                          </p:stCondLst>
                                        </p:cTn>
                                        <p:tgtEl>
                                          <p:spTgt spid="18">
                                            <p:bg/>
                                          </p:spTgt>
                                        </p:tgtEl>
                                        <p:attrNameLst>
                                          <p:attrName>style.visibility</p:attrName>
                                        </p:attrNameLst>
                                      </p:cBhvr>
                                      <p:to>
                                        <p:strVal val="visible"/>
                                      </p:to>
                                    </p:set>
                                    <p:anim calcmode="lin" valueType="num">
                                      <p:cBhvr additive="base">
                                        <p:cTn id="23"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8">
                                            <p:bg/>
                                          </p:spTgt>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200"/>
                                  </p:stCondLst>
                                  <p:childTnLst>
                                    <p:set>
                                      <p:cBhvr>
                                        <p:cTn id="26" dur="1" fill="hold">
                                          <p:stCondLst>
                                            <p:cond delay="0"/>
                                          </p:stCondLst>
                                        </p:cTn>
                                        <p:tgtEl>
                                          <p:spTgt spid="18">
                                            <p:txEl>
                                              <p:pRg st="0" end="0"/>
                                            </p:txEl>
                                          </p:spTgt>
                                        </p:tgtEl>
                                        <p:attrNameLst>
                                          <p:attrName>style.visibility</p:attrName>
                                        </p:attrNameLst>
                                      </p:cBhvr>
                                      <p:to>
                                        <p:strVal val="visible"/>
                                      </p:to>
                                    </p:set>
                                    <p:anim calcmode="lin" valueType="num">
                                      <p:cBhvr additive="base">
                                        <p:cTn id="2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decel="50000" fill="hold" grpId="0" nodeType="withEffect">
                                  <p:stCondLst>
                                    <p:cond delay="300"/>
                                  </p:stCondLst>
                                  <p:iterate type="wd">
                                    <p:tmPct val="5000"/>
                                  </p:iterate>
                                  <p:childTnLst>
                                    <p:set>
                                      <p:cBhvr>
                                        <p:cTn id="30" dur="1" fill="hold">
                                          <p:stCondLst>
                                            <p:cond delay="0"/>
                                          </p:stCondLst>
                                        </p:cTn>
                                        <p:tgtEl>
                                          <p:spTgt spid="19">
                                            <p:bg/>
                                          </p:spTgt>
                                        </p:tgtEl>
                                        <p:attrNameLst>
                                          <p:attrName>style.visibility</p:attrName>
                                        </p:attrNameLst>
                                      </p:cBhvr>
                                      <p:to>
                                        <p:strVal val="visible"/>
                                      </p:to>
                                    </p:set>
                                    <p:anim calcmode="lin" valueType="num">
                                      <p:cBhvr additive="base">
                                        <p:cTn id="31"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bg/>
                                          </p:spTgt>
                                        </p:tgtEl>
                                        <p:attrNameLst>
                                          <p:attrName>ppt_y</p:attrName>
                                        </p:attrNameLst>
                                      </p:cBhvr>
                                      <p:tavLst>
                                        <p:tav tm="0">
                                          <p:val>
                                            <p:strVal val="1+#ppt_h/2"/>
                                          </p:val>
                                        </p:tav>
                                        <p:tav tm="100000">
                                          <p:val>
                                            <p:strVal val="#ppt_y"/>
                                          </p:val>
                                        </p:tav>
                                      </p:tavLst>
                                    </p:anim>
                                  </p:childTnLst>
                                </p:cTn>
                              </p:par>
                              <p:par>
                                <p:cTn id="33" presetID="2" presetClass="entr" presetSubtype="4" decel="50000" fill="hold" grpId="0" nodeType="withEffect">
                                  <p:stCondLst>
                                    <p:cond delay="300"/>
                                  </p:stCondLst>
                                  <p:childTnLst>
                                    <p:set>
                                      <p:cBhvr>
                                        <p:cTn id="34" dur="1" fill="hold">
                                          <p:stCondLst>
                                            <p:cond delay="0"/>
                                          </p:stCondLst>
                                        </p:cTn>
                                        <p:tgtEl>
                                          <p:spTgt spid="19">
                                            <p:txEl>
                                              <p:pRg st="0" end="0"/>
                                            </p:txEl>
                                          </p:spTgt>
                                        </p:tgtEl>
                                        <p:attrNameLst>
                                          <p:attrName>style.visibility</p:attrName>
                                        </p:attrNameLst>
                                      </p:cBhvr>
                                      <p:to>
                                        <p:strVal val="visible"/>
                                      </p:to>
                                    </p:set>
                                    <p:anim calcmode="lin" valueType="num">
                                      <p:cBhvr additive="base">
                                        <p:cTn id="3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decel="50000" fill="hold" grpId="0" nodeType="withEffect">
                                  <p:stCondLst>
                                    <p:cond delay="400"/>
                                  </p:stCondLst>
                                  <p:iterate type="wd">
                                    <p:tmPct val="5000"/>
                                  </p:iterate>
                                  <p:childTnLst>
                                    <p:set>
                                      <p:cBhvr>
                                        <p:cTn id="38" dur="1" fill="hold">
                                          <p:stCondLst>
                                            <p:cond delay="0"/>
                                          </p:stCondLst>
                                        </p:cTn>
                                        <p:tgtEl>
                                          <p:spTgt spid="179">
                                            <p:bg/>
                                          </p:spTgt>
                                        </p:tgtEl>
                                        <p:attrNameLst>
                                          <p:attrName>style.visibility</p:attrName>
                                        </p:attrNameLst>
                                      </p:cBhvr>
                                      <p:to>
                                        <p:strVal val="visible"/>
                                      </p:to>
                                    </p:set>
                                    <p:anim calcmode="lin" valueType="num">
                                      <p:cBhvr additive="base">
                                        <p:cTn id="39" dur="500" fill="hold"/>
                                        <p:tgtEl>
                                          <p:spTgt spid="179">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79">
                                            <p:bg/>
                                          </p:spTgt>
                                        </p:tgtEl>
                                        <p:attrNameLst>
                                          <p:attrName>ppt_y</p:attrName>
                                        </p:attrNameLst>
                                      </p:cBhvr>
                                      <p:tavLst>
                                        <p:tav tm="0">
                                          <p:val>
                                            <p:strVal val="1+#ppt_h/2"/>
                                          </p:val>
                                        </p:tav>
                                        <p:tav tm="100000">
                                          <p:val>
                                            <p:strVal val="#ppt_y"/>
                                          </p:val>
                                        </p:tav>
                                      </p:tavLst>
                                    </p:anim>
                                  </p:childTnLst>
                                </p:cTn>
                              </p:par>
                              <p:par>
                                <p:cTn id="41" presetID="2" presetClass="entr" presetSubtype="4" decel="50000" fill="hold" grpId="0" nodeType="withEffect">
                                  <p:stCondLst>
                                    <p:cond delay="400"/>
                                  </p:stCondLst>
                                  <p:childTnLst>
                                    <p:set>
                                      <p:cBhvr>
                                        <p:cTn id="42" dur="1" fill="hold">
                                          <p:stCondLst>
                                            <p:cond delay="0"/>
                                          </p:stCondLst>
                                        </p:cTn>
                                        <p:tgtEl>
                                          <p:spTgt spid="179">
                                            <p:txEl>
                                              <p:pRg st="0" end="0"/>
                                            </p:txEl>
                                          </p:spTgt>
                                        </p:tgtEl>
                                        <p:attrNameLst>
                                          <p:attrName>style.visibility</p:attrName>
                                        </p:attrNameLst>
                                      </p:cBhvr>
                                      <p:to>
                                        <p:strVal val="visible"/>
                                      </p:to>
                                    </p:set>
                                    <p:anim calcmode="lin" valueType="num">
                                      <p:cBhvr additive="base">
                                        <p:cTn id="43" dur="500" fill="hold"/>
                                        <p:tgtEl>
                                          <p:spTgt spid="17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50000" fill="hold" grpId="0" nodeType="withEffect">
                                  <p:stCondLst>
                                    <p:cond delay="500"/>
                                  </p:stCondLst>
                                  <p:iterate type="wd">
                                    <p:tmPct val="5000"/>
                                  </p:iterate>
                                  <p:childTnLst>
                                    <p:set>
                                      <p:cBhvr>
                                        <p:cTn id="46" dur="1" fill="hold">
                                          <p:stCondLst>
                                            <p:cond delay="0"/>
                                          </p:stCondLst>
                                        </p:cTn>
                                        <p:tgtEl>
                                          <p:spTgt spid="344">
                                            <p:bg/>
                                          </p:spTgt>
                                        </p:tgtEl>
                                        <p:attrNameLst>
                                          <p:attrName>style.visibility</p:attrName>
                                        </p:attrNameLst>
                                      </p:cBhvr>
                                      <p:to>
                                        <p:strVal val="visible"/>
                                      </p:to>
                                    </p:set>
                                    <p:anim calcmode="lin" valueType="num">
                                      <p:cBhvr additive="base">
                                        <p:cTn id="47" dur="500" fill="hold"/>
                                        <p:tgtEl>
                                          <p:spTgt spid="344">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344">
                                            <p:bg/>
                                          </p:spTgt>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500"/>
                                  </p:stCondLst>
                                  <p:childTnLst>
                                    <p:set>
                                      <p:cBhvr>
                                        <p:cTn id="50" dur="1" fill="hold">
                                          <p:stCondLst>
                                            <p:cond delay="0"/>
                                          </p:stCondLst>
                                        </p:cTn>
                                        <p:tgtEl>
                                          <p:spTgt spid="344">
                                            <p:txEl>
                                              <p:pRg st="0" end="0"/>
                                            </p:txEl>
                                          </p:spTgt>
                                        </p:tgtEl>
                                        <p:attrNameLst>
                                          <p:attrName>style.visibility</p:attrName>
                                        </p:attrNameLst>
                                      </p:cBhvr>
                                      <p:to>
                                        <p:strVal val="visible"/>
                                      </p:to>
                                    </p:set>
                                    <p:anim calcmode="lin" valueType="num">
                                      <p:cBhvr additive="base">
                                        <p:cTn id="51" dur="500" fill="hold"/>
                                        <p:tgtEl>
                                          <p:spTgt spid="34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uiExpand="1" build="p" animBg="1">
        <p:tmplLst>
          <p:tmpl>
            <p:tnLst>
              <p:par>
                <p:cTn presetID="2" presetClass="entr" presetSubtype="4" decel="50000" fill="hold" nodeType="withEffect">
                  <p:stCondLst>
                    <p:cond delay="100"/>
                  </p:stCondLst>
                  <p:iterate type="wd">
                    <p:tmPct val="5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1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animBg="1">
        <p:tmplLst>
          <p:tmpl>
            <p:tnLst>
              <p:par>
                <p:cTn presetID="2" presetClass="entr" presetSubtype="4" decel="50000" fill="hold" nodeType="withEffect">
                  <p:stCondLst>
                    <p:cond delay="200"/>
                  </p:stCondLst>
                  <p:iterate type="wd">
                    <p:tmPct val="5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2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uiExpand="1" build="p" animBg="1">
        <p:tmplLst>
          <p:tmpl>
            <p:tnLst>
              <p:par>
                <p:cTn presetID="2" presetClass="entr" presetSubtype="4" decel="50000" fill="hold" nodeType="withEffect">
                  <p:stCondLst>
                    <p:cond delay="300"/>
                  </p:stCondLst>
                  <p:iterate type="wd">
                    <p:tmPct val="5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179" grpId="0" uiExpand="1" build="p" animBg="1">
        <p:tmplLst>
          <p:tmpl>
            <p:tnLst>
              <p:par>
                <p:cTn presetID="2" presetClass="entr" presetSubtype="4" decel="50000" fill="hold" nodeType="withEffect">
                  <p:stCondLst>
                    <p:cond delay="400"/>
                  </p:stCondLst>
                  <p:iterate type="wd">
                    <p:tmPct val="5000"/>
                  </p:iterate>
                  <p:childTnLst>
                    <p:set>
                      <p:cBhvr>
                        <p:cTn dur="1" fill="hold">
                          <p:stCondLst>
                            <p:cond delay="0"/>
                          </p:stCondLst>
                        </p:cTn>
                        <p:tgtEl>
                          <p:spTgt spid="179"/>
                        </p:tgtEl>
                        <p:attrNameLst>
                          <p:attrName>style.visibility</p:attrName>
                        </p:attrNameLst>
                      </p:cBhvr>
                      <p:to>
                        <p:strVal val="visible"/>
                      </p:to>
                    </p:set>
                    <p:anim calcmode="lin" valueType="num">
                      <p:cBhvr additive="base">
                        <p:cTn dur="500" fill="hold"/>
                        <p:tgtEl>
                          <p:spTgt spid="179"/>
                        </p:tgtEl>
                        <p:attrNameLst>
                          <p:attrName>ppt_x</p:attrName>
                        </p:attrNameLst>
                      </p:cBhvr>
                      <p:tavLst>
                        <p:tav tm="0">
                          <p:val>
                            <p:strVal val="#ppt_x"/>
                          </p:val>
                        </p:tav>
                        <p:tav tm="100000">
                          <p:val>
                            <p:strVal val="#ppt_x"/>
                          </p:val>
                        </p:tav>
                      </p:tavLst>
                    </p:anim>
                    <p:anim calcmode="lin" valueType="num">
                      <p:cBhvr additive="base">
                        <p:cTn dur="500" fill="hold"/>
                        <p:tgtEl>
                          <p:spTgt spid="179"/>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40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fill="hold"/>
                        <p:tgtEl>
                          <p:spTgt spid="179"/>
                        </p:tgtEl>
                        <p:attrNameLst>
                          <p:attrName>ppt_x</p:attrName>
                        </p:attrNameLst>
                      </p:cBhvr>
                      <p:tavLst>
                        <p:tav tm="0">
                          <p:val>
                            <p:strVal val="#ppt_x"/>
                          </p:val>
                        </p:tav>
                        <p:tav tm="100000">
                          <p:val>
                            <p:strVal val="#ppt_x"/>
                          </p:val>
                        </p:tav>
                      </p:tavLst>
                    </p:anim>
                    <p:anim calcmode="lin" valueType="num">
                      <p:cBhvr additive="base">
                        <p:cTn dur="500" fill="hold"/>
                        <p:tgtEl>
                          <p:spTgt spid="179"/>
                        </p:tgtEl>
                        <p:attrNameLst>
                          <p:attrName>ppt_y</p:attrName>
                        </p:attrNameLst>
                      </p:cBhvr>
                      <p:tavLst>
                        <p:tav tm="0">
                          <p:val>
                            <p:strVal val="1+#ppt_h/2"/>
                          </p:val>
                        </p:tav>
                        <p:tav tm="100000">
                          <p:val>
                            <p:strVal val="#ppt_y"/>
                          </p:val>
                        </p:tav>
                      </p:tavLst>
                    </p:anim>
                  </p:childTnLst>
                </p:cTn>
              </p:par>
            </p:tnLst>
          </p:tmpl>
        </p:tmplLst>
      </p:bldP>
      <p:bldP spid="344" grpId="0" uiExpand="1" build="p" animBg="1">
        <p:tmplLst>
          <p:tmpl>
            <p:tnLst>
              <p:par>
                <p:cTn presetID="2" presetClass="entr" presetSubtype="4" decel="50000" fill="hold" nodeType="withEffect">
                  <p:stCondLst>
                    <p:cond delay="500"/>
                  </p:stCondLst>
                  <p:iterate type="wd">
                    <p:tmPct val="5000"/>
                  </p:iterate>
                  <p:childTnLst>
                    <p:set>
                      <p:cBhvr>
                        <p:cTn dur="1" fill="hold">
                          <p:stCondLst>
                            <p:cond delay="0"/>
                          </p:stCondLst>
                        </p:cTn>
                        <p:tgtEl>
                          <p:spTgt spid="344"/>
                        </p:tgtEl>
                        <p:attrNameLst>
                          <p:attrName>style.visibility</p:attrName>
                        </p:attrNameLst>
                      </p:cBhvr>
                      <p:to>
                        <p:strVal val="visible"/>
                      </p:to>
                    </p:set>
                    <p:anim calcmode="lin" valueType="num">
                      <p:cBhvr additive="base">
                        <p:cTn dur="500" fill="hold"/>
                        <p:tgtEl>
                          <p:spTgt spid="344"/>
                        </p:tgtEl>
                        <p:attrNameLst>
                          <p:attrName>ppt_x</p:attrName>
                        </p:attrNameLst>
                      </p:cBhvr>
                      <p:tavLst>
                        <p:tav tm="0">
                          <p:val>
                            <p:strVal val="#ppt_x"/>
                          </p:val>
                        </p:tav>
                        <p:tav tm="100000">
                          <p:val>
                            <p:strVal val="#ppt_x"/>
                          </p:val>
                        </p:tav>
                      </p:tavLst>
                    </p:anim>
                    <p:anim calcmode="lin" valueType="num">
                      <p:cBhvr additive="base">
                        <p:cTn dur="500" fill="hold"/>
                        <p:tgtEl>
                          <p:spTgt spid="344"/>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50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fill="hold"/>
                        <p:tgtEl>
                          <p:spTgt spid="344"/>
                        </p:tgtEl>
                        <p:attrNameLst>
                          <p:attrName>ppt_x</p:attrName>
                        </p:attrNameLst>
                      </p:cBhvr>
                      <p:tavLst>
                        <p:tav tm="0">
                          <p:val>
                            <p:strVal val="#ppt_x"/>
                          </p:val>
                        </p:tav>
                        <p:tav tm="100000">
                          <p:val>
                            <p:strVal val="#ppt_x"/>
                          </p:val>
                        </p:tav>
                      </p:tavLst>
                    </p:anim>
                    <p:anim calcmode="lin" valueType="num">
                      <p:cBhvr additive="base">
                        <p:cTn dur="500" fill="hold"/>
                        <p:tgtEl>
                          <p:spTgt spid="344"/>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p:ext>
  </p:extLst>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49_Image &amp; Icons">
    <p:bg>
      <p:bgPr>
        <a:solidFill>
          <a:schemeClr val="tx2">
            <a:lumMod val="20000"/>
            <a:lumOff val="80000"/>
          </a:schemeClr>
        </a:solidFill>
        <a:effectLst/>
      </p:bgPr>
    </p:bg>
    <p:spTree>
      <p:nvGrpSpPr>
        <p:cNvPr id="1" name=""/>
        <p:cNvGrpSpPr/>
        <p:nvPr/>
      </p:nvGrpSpPr>
      <p:grpSpPr>
        <a:xfrm>
          <a:off x="0" y="0"/>
          <a:ext cx="0" cy="0"/>
        </a:xfrm>
      </p:grpSpPr>
      <p:sp>
        <p:nvSpPr>
          <p:cNvPr id="516" name="Rectangle 515"/>
          <p:cNvSpPr/>
          <p:nvPr userDrawn="1"/>
        </p:nvSpPr>
        <p:spPr>
          <a:xfrm>
            <a:off x="13217956" y="1124654"/>
            <a:ext cx="9134044" cy="5689316"/>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p:cNvSpPr/>
          <p:nvPr userDrawn="1"/>
        </p:nvSpPr>
        <p:spPr>
          <a:xfrm>
            <a:off x="11207142" y="6860866"/>
            <a:ext cx="11144858" cy="5709452"/>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userDrawn="1"/>
        </p:nvSpPr>
        <p:spPr>
          <a:xfrm>
            <a:off x="2032001" y="1124654"/>
            <a:ext cx="11137574" cy="5689316"/>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userDrawn="1"/>
        </p:nvSpPr>
        <p:spPr>
          <a:xfrm>
            <a:off x="2032001" y="6869672"/>
            <a:ext cx="9107405" cy="5700646"/>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510" name="Shape 613"/>
          <p:cNvSpPr>
            <a:spLocks noGrp="1"/>
          </p:cNvSpPr>
          <p:nvPr>
            <p:ph type="pic" sz="quarter" idx="55" hasCustomPrompt="1"/>
          </p:nvPr>
        </p:nvSpPr>
        <p:spPr>
          <a:xfrm>
            <a:off x="7109274" y="1124654"/>
            <a:ext cx="6060301" cy="5689316"/>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511" name="Shape 613"/>
          <p:cNvSpPr>
            <a:spLocks noGrp="1"/>
          </p:cNvSpPr>
          <p:nvPr>
            <p:ph type="pic" sz="quarter" idx="152" hasCustomPrompt="1"/>
          </p:nvPr>
        </p:nvSpPr>
        <p:spPr>
          <a:xfrm>
            <a:off x="13217956" y="1124654"/>
            <a:ext cx="4064001" cy="5698377"/>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512" name="Shape 613"/>
          <p:cNvSpPr>
            <a:spLocks noGrp="1"/>
          </p:cNvSpPr>
          <p:nvPr>
            <p:ph type="pic" sz="quarter" idx="153" hasCustomPrompt="1"/>
          </p:nvPr>
        </p:nvSpPr>
        <p:spPr>
          <a:xfrm>
            <a:off x="11185956" y="6860866"/>
            <a:ext cx="6096002" cy="5709452"/>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513" name="Shape 613"/>
          <p:cNvSpPr>
            <a:spLocks noGrp="1"/>
          </p:cNvSpPr>
          <p:nvPr>
            <p:ph type="pic" sz="quarter" idx="154" hasCustomPrompt="1"/>
          </p:nvPr>
        </p:nvSpPr>
        <p:spPr>
          <a:xfrm>
            <a:off x="7109274" y="6869672"/>
            <a:ext cx="4030132" cy="5700646"/>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514" name="Текст 7"/>
          <p:cNvSpPr>
            <a:spLocks noGrp="1"/>
          </p:cNvSpPr>
          <p:nvPr>
            <p:ph type="body" sz="quarter" idx="159" hasCustomPrompt="1"/>
          </p:nvPr>
        </p:nvSpPr>
        <p:spPr>
          <a:xfrm>
            <a:off x="8643220" y="6270411"/>
            <a:ext cx="7092104" cy="1145261"/>
          </a:xfrm>
          <a:solidFill>
            <a:schemeClr val="bg1"/>
          </a:solidFill>
          <a:effectLst>
            <a:outerShdw blurRad="1270000" dist="889000" dir="3000000" algn="tl" rotWithShape="0">
              <a:schemeClr val="tx2">
                <a:lumMod val="50000"/>
                <a:alpha val="40000"/>
              </a:schemeClr>
            </a:outerShdw>
          </a:effectLst>
        </p:spPr>
        <p:txBody>
          <a:bodyPr lIns="360000" tIns="0" rIns="360000" bIns="36000" anchor="ctr"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8" name="Shape 41"/>
          <p:cNvSpPr>
            <a:spLocks noGrp="1"/>
          </p:cNvSpPr>
          <p:nvPr>
            <p:ph type="body" sz="quarter" idx="143" hasCustomPrompt="1"/>
          </p:nvPr>
        </p:nvSpPr>
        <p:spPr>
          <a:xfrm>
            <a:off x="2527301" y="4025272"/>
            <a:ext cx="4097868" cy="2219855"/>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80" name="Shape 17"/>
          <p:cNvSpPr>
            <a:spLocks noGrp="1"/>
          </p:cNvSpPr>
          <p:nvPr>
            <p:ph type="body" sz="quarter" idx="144" hasCustomPrompt="1"/>
          </p:nvPr>
        </p:nvSpPr>
        <p:spPr>
          <a:xfrm>
            <a:off x="2527301" y="3269114"/>
            <a:ext cx="4097868" cy="537931"/>
          </a:xfrm>
          <a:prstGeom prst="rect">
            <a:avLst/>
          </a:prstGeom>
        </p:spPr>
        <p:txBody>
          <a:bodyPr wrap="square" lIns="0" tIns="0" rIns="0" bIns="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82" name="Shape 41"/>
          <p:cNvSpPr>
            <a:spLocks noGrp="1"/>
          </p:cNvSpPr>
          <p:nvPr>
            <p:ph type="body" sz="quarter" idx="145" hasCustomPrompt="1"/>
          </p:nvPr>
        </p:nvSpPr>
        <p:spPr>
          <a:xfrm>
            <a:off x="2527301" y="9779640"/>
            <a:ext cx="4097868" cy="2221242"/>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83" name="Shape 17"/>
          <p:cNvSpPr>
            <a:spLocks noGrp="1"/>
          </p:cNvSpPr>
          <p:nvPr>
            <p:ph type="body" sz="quarter" idx="146" hasCustomPrompt="1"/>
          </p:nvPr>
        </p:nvSpPr>
        <p:spPr>
          <a:xfrm>
            <a:off x="2527301" y="9029281"/>
            <a:ext cx="4097868" cy="533819"/>
          </a:xfrm>
          <a:prstGeom prst="rect">
            <a:avLst/>
          </a:prstGeom>
        </p:spPr>
        <p:txBody>
          <a:bodyPr wrap="square" lIns="0" tIns="0" rIns="0" bIns="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85" name="Shape 41"/>
          <p:cNvSpPr>
            <a:spLocks noGrp="1"/>
          </p:cNvSpPr>
          <p:nvPr>
            <p:ph type="body" sz="quarter" idx="160" hasCustomPrompt="1"/>
          </p:nvPr>
        </p:nvSpPr>
        <p:spPr>
          <a:xfrm>
            <a:off x="17805606" y="4056323"/>
            <a:ext cx="4051094" cy="2198109"/>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86" name="Shape 17"/>
          <p:cNvSpPr>
            <a:spLocks noGrp="1"/>
          </p:cNvSpPr>
          <p:nvPr>
            <p:ph type="body" sz="quarter" idx="161" hasCustomPrompt="1"/>
          </p:nvPr>
        </p:nvSpPr>
        <p:spPr>
          <a:xfrm>
            <a:off x="17805606" y="3278587"/>
            <a:ext cx="4051094" cy="537931"/>
          </a:xfrm>
          <a:prstGeom prst="rect">
            <a:avLst/>
          </a:prstGeom>
        </p:spPr>
        <p:txBody>
          <a:bodyPr wrap="square" lIns="0" tIns="0" rIns="0" bIns="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88" name="Shape 41"/>
          <p:cNvSpPr>
            <a:spLocks noGrp="1"/>
          </p:cNvSpPr>
          <p:nvPr>
            <p:ph type="body" sz="quarter" idx="162" hasCustomPrompt="1"/>
          </p:nvPr>
        </p:nvSpPr>
        <p:spPr>
          <a:xfrm>
            <a:off x="17805606" y="9781704"/>
            <a:ext cx="4051094" cy="2219796"/>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89" name="Shape 17"/>
          <p:cNvSpPr>
            <a:spLocks noGrp="1"/>
          </p:cNvSpPr>
          <p:nvPr>
            <p:ph type="body" sz="quarter" idx="163" hasCustomPrompt="1"/>
          </p:nvPr>
        </p:nvSpPr>
        <p:spPr>
          <a:xfrm>
            <a:off x="17805606" y="9029281"/>
            <a:ext cx="4051094" cy="533819"/>
          </a:xfrm>
          <a:prstGeom prst="rect">
            <a:avLst/>
          </a:prstGeom>
        </p:spPr>
        <p:txBody>
          <a:bodyPr wrap="square" lIns="0" tIns="0" rIns="0" bIns="0" anchor="b"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Tree>
    <p:extLst>
      <p:ext uri="{BB962C8B-B14F-4D97-AF65-F5344CB8AC3E}">
        <p14:creationId val="2238166538"/>
      </p:ext>
    </p:extLst>
  </p:cSld>
  <p:clrMapOvr>
    <a:masterClrMapping/>
  </p:clrMapOvr>
  <p:transition spd="med">
    <p:pull/>
  </p:transition>
  <p:timing/>
  <p:extLst mod="1">
    <p:ext uri="{DCECCB84-F9BA-43D5-87BE-67443E8EF086}">
      <p15:sldGuideLst/>
    </p:ext>
  </p:extLst>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50_List &amp; Image">
    <p:bg>
      <p:bgPr>
        <a:solidFill>
          <a:schemeClr val="bg1"/>
        </a:solidFill>
        <a:effectLst/>
      </p:bgPr>
    </p:bg>
    <p:spTree>
      <p:nvGrpSpPr>
        <p:cNvPr id="1" name=""/>
        <p:cNvGrpSpPr/>
        <p:nvPr/>
      </p:nvGrpSpPr>
      <p:grpSpPr>
        <a:xfrm>
          <a:off x="0" y="0"/>
          <a:ext cx="0" cy="0"/>
        </a:xfrm>
      </p:grpSpPr>
      <p:sp>
        <p:nvSpPr>
          <p:cNvPr id="497" name="Rectangle 496"/>
          <p:cNvSpPr/>
          <p:nvPr userDrawn="1"/>
        </p:nvSpPr>
        <p:spPr>
          <a:xfrm>
            <a:off x="12251233" y="1124654"/>
            <a:ext cx="10100767" cy="11445746"/>
          </a:xfrm>
          <a:prstGeom prst="rect">
            <a:avLst/>
          </a:prstGeom>
          <a:gradFill>
            <a:gsLst>
              <a:gs pos="100000">
                <a:schemeClr val="tx2">
                  <a:lumMod val="60000"/>
                  <a:lumOff val="40000"/>
                </a:schemeClr>
              </a:gs>
              <a:gs pos="0">
                <a:schemeClr val="tx2">
                  <a:lumMod val="20000"/>
                  <a:lumOff val="8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613"/>
          <p:cNvSpPr>
            <a:spLocks noGrp="1"/>
          </p:cNvSpPr>
          <p:nvPr>
            <p:ph type="pic" sz="quarter" idx="55" hasCustomPrompt="1"/>
          </p:nvPr>
        </p:nvSpPr>
        <p:spPr>
          <a:xfrm>
            <a:off x="2032000" y="1124654"/>
            <a:ext cx="6060301" cy="5689316"/>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8" name="Shape 41"/>
          <p:cNvSpPr>
            <a:spLocks noGrp="1"/>
          </p:cNvSpPr>
          <p:nvPr>
            <p:ph type="body" sz="quarter" idx="141" hasCustomPrompt="1"/>
          </p:nvPr>
        </p:nvSpPr>
        <p:spPr>
          <a:xfrm>
            <a:off x="14236684" y="3406455"/>
            <a:ext cx="6083314" cy="6873001"/>
          </a:xfrm>
          <a:prstGeom prst="rect">
            <a:avLst/>
          </a:prstGeom>
        </p:spPr>
        <p:txBody>
          <a:bodyPr lIns="0" tIns="0" rIns="0" bIns="0" anchor="ctr" anchorCtr="0">
            <a:normAutofit/>
          </a:bodyPr>
          <a:lstStyle>
            <a:lvl1pPr marL="457200" indent="-457200" algn="l" defTabSz="1828377">
              <a:lnSpc>
                <a:spcPct val="150000"/>
              </a:lnSpc>
              <a:spcBef>
                <a:spcPts val="2000"/>
              </a:spcBef>
              <a:buClr>
                <a:schemeClr val="tx2">
                  <a:lumMod val="50000"/>
                </a:schemeClr>
              </a:buClr>
              <a:buSzPct val="150000"/>
              <a:buFont typeface="+mj-lt"/>
              <a:buAutoNum type="arabicPeriod"/>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9" name="Group 8"/>
          <p:cNvGrpSpPr>
            <a:grpSpLocks noChangeAspect="1"/>
          </p:cNvGrpSpPr>
          <p:nvPr userDrawn="1"/>
        </p:nvGrpSpPr>
        <p:grpSpPr>
          <a:xfrm>
            <a:off x="14236683" y="10801153"/>
            <a:ext cx="624000" cy="623904"/>
            <a:chOff x="3238499" y="8277225"/>
            <a:chExt cx="666750" cy="666750"/>
          </a:xfrm>
        </p:grpSpPr>
        <p:sp>
          <p:nvSpPr>
            <p:cNvPr id="10" name="Oval 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1"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2" name="Текст 7"/>
          <p:cNvSpPr>
            <a:spLocks noGrp="1"/>
          </p:cNvSpPr>
          <p:nvPr>
            <p:ph type="body" sz="quarter" idx="151" hasCustomPrompt="1"/>
          </p:nvPr>
        </p:nvSpPr>
        <p:spPr>
          <a:xfrm>
            <a:off x="14236684" y="1896533"/>
            <a:ext cx="6083314" cy="106180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334" name="Shape 613"/>
          <p:cNvSpPr>
            <a:spLocks noGrp="1"/>
          </p:cNvSpPr>
          <p:nvPr>
            <p:ph type="pic" sz="quarter" idx="152" hasCustomPrompt="1"/>
          </p:nvPr>
        </p:nvSpPr>
        <p:spPr>
          <a:xfrm>
            <a:off x="8140682" y="1124654"/>
            <a:ext cx="4064001" cy="5698377"/>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336" name="Shape 613"/>
          <p:cNvSpPr>
            <a:spLocks noGrp="1"/>
          </p:cNvSpPr>
          <p:nvPr>
            <p:ph type="pic" sz="quarter" idx="153" hasCustomPrompt="1"/>
          </p:nvPr>
        </p:nvSpPr>
        <p:spPr>
          <a:xfrm>
            <a:off x="6108682" y="6860866"/>
            <a:ext cx="6096002" cy="5709452"/>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337" name="Shape 613"/>
          <p:cNvSpPr>
            <a:spLocks noGrp="1"/>
          </p:cNvSpPr>
          <p:nvPr>
            <p:ph type="pic" sz="quarter" idx="154" hasCustomPrompt="1"/>
          </p:nvPr>
        </p:nvSpPr>
        <p:spPr>
          <a:xfrm>
            <a:off x="2032000" y="6869672"/>
            <a:ext cx="4030132" cy="5700646"/>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338" name="Текст 7"/>
          <p:cNvSpPr>
            <a:spLocks noGrp="1"/>
          </p:cNvSpPr>
          <p:nvPr>
            <p:ph type="body" sz="quarter" idx="159" hasCustomPrompt="1"/>
          </p:nvPr>
        </p:nvSpPr>
        <p:spPr>
          <a:xfrm>
            <a:off x="3565946" y="6270411"/>
            <a:ext cx="7092104" cy="1145261"/>
          </a:xfrm>
          <a:solidFill>
            <a:schemeClr val="bg1"/>
          </a:solidFill>
          <a:effectLst>
            <a:outerShdw blurRad="1270000" dist="889000" dir="3000000" algn="tl" rotWithShape="0">
              <a:schemeClr val="tx2">
                <a:lumMod val="50000"/>
                <a:alpha val="40000"/>
              </a:schemeClr>
            </a:outerShdw>
          </a:effectLst>
        </p:spPr>
        <p:txBody>
          <a:bodyPr lIns="360000" tIns="0" rIns="360000" bIns="36000" anchor="ctr"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40352250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338"/>
                                        </p:tgtEl>
                                        <p:attrNameLst>
                                          <p:attrName>style.visibility</p:attrName>
                                        </p:attrNameLst>
                                      </p:cBhvr>
                                      <p:to>
                                        <p:strVal val="visible"/>
                                      </p:to>
                                    </p:set>
                                    <p:anim calcmode="lin" valueType="num">
                                      <p:cBhvr additive="base">
                                        <p:cTn id="22" dur="1600" fill="hold"/>
                                        <p:tgtEl>
                                          <p:spTgt spid="338"/>
                                        </p:tgtEl>
                                        <p:attrNameLst>
                                          <p:attrName>ppt_x</p:attrName>
                                        </p:attrNameLst>
                                      </p:cBhvr>
                                      <p:tavLst>
                                        <p:tav tm="0">
                                          <p:val>
                                            <p:strVal val="#ppt_x"/>
                                          </p:val>
                                        </p:tav>
                                        <p:tav tm="100000">
                                          <p:val>
                                            <p:strVal val="#ppt_x"/>
                                          </p:val>
                                        </p:tav>
                                      </p:tavLst>
                                    </p:anim>
                                    <p:anim calcmode="lin" valueType="num">
                                      <p:cBhvr additive="base">
                                        <p:cTn id="23" dur="1600" fill="hold"/>
                                        <p:tgtEl>
                                          <p:spTgt spid="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338" grpId="0" animBg="1">
        <p:tmplLst>
          <p:tmpl>
            <p:tnLst>
              <p:par>
                <p:cTn presetID="2" presetClass="entr" presetSubtype="4" decel="100000" fill="hold" nodeType="withEffect">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1600" fill="hold"/>
                        <p:tgtEl>
                          <p:spTgt spid="338"/>
                        </p:tgtEl>
                        <p:attrNameLst>
                          <p:attrName>ppt_x</p:attrName>
                        </p:attrNameLst>
                      </p:cBhvr>
                      <p:tavLst>
                        <p:tav tm="0">
                          <p:val>
                            <p:strVal val="#ppt_x"/>
                          </p:val>
                        </p:tav>
                        <p:tav tm="100000">
                          <p:val>
                            <p:strVal val="#ppt_x"/>
                          </p:val>
                        </p:tav>
                      </p:tavLst>
                    </p:anim>
                    <p:anim calcmode="lin" valueType="num">
                      <p:cBhvr additive="base">
                        <p:cTn dur="1600" fill="hold"/>
                        <p:tgtEl>
                          <p:spTgt spid="338"/>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p:ext>
  </p:extLst>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51_Content &amp; Image">
    <p:bg>
      <p:bgPr>
        <a:gradFill>
          <a:gsLst>
            <a:gs pos="0">
              <a:schemeClr val="tx2">
                <a:lumMod val="60000"/>
                <a:lumOff val="40000"/>
              </a:schemeClr>
            </a:gs>
            <a:gs pos="100000">
              <a:schemeClr val="tx2">
                <a:lumMod val="20000"/>
                <a:lumOff val="80000"/>
              </a:schemeClr>
            </a:gs>
          </a:gsLst>
          <a:lin ang="0" scaled="0"/>
        </a:gradFill>
        <a:effectLst/>
      </p:bgPr>
    </p:bg>
    <p:spTree>
      <p:nvGrpSpPr>
        <p:cNvPr id="1" name=""/>
        <p:cNvGrpSpPr/>
        <p:nvPr/>
      </p:nvGrpSpPr>
      <p:grpSpPr>
        <a:xfrm>
          <a:off x="0" y="0"/>
          <a:ext cx="0" cy="0"/>
        </a:xfrm>
      </p:grpSpPr>
      <p:sp>
        <p:nvSpPr>
          <p:cNvPr id="369" name="Rounded Rectangle 368"/>
          <p:cNvSpPr/>
          <p:nvPr userDrawn="1"/>
        </p:nvSpPr>
        <p:spPr>
          <a:xfrm>
            <a:off x="2050567" y="1119760"/>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userDrawn="1"/>
        </p:nvSpPr>
        <p:spPr>
          <a:xfrm>
            <a:off x="12318772" y="1119760"/>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p:cNvSpPr/>
          <p:nvPr userDrawn="1"/>
        </p:nvSpPr>
        <p:spPr>
          <a:xfrm>
            <a:off x="2050567" y="6953602"/>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71"/>
          <p:cNvSpPr/>
          <p:nvPr userDrawn="1"/>
        </p:nvSpPr>
        <p:spPr>
          <a:xfrm>
            <a:off x="12318772" y="6953602"/>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Текст 7"/>
          <p:cNvSpPr>
            <a:spLocks noGrp="1"/>
          </p:cNvSpPr>
          <p:nvPr>
            <p:ph type="body" sz="quarter" idx="139" hasCustomPrompt="1"/>
          </p:nvPr>
        </p:nvSpPr>
        <p:spPr>
          <a:xfrm>
            <a:off x="7433189" y="1669901"/>
            <a:ext cx="4064002" cy="1161660"/>
          </a:xfrm>
        </p:spPr>
        <p:txBody>
          <a:bodyPr tIns="0" anchor="b">
            <a:noAutofit/>
          </a:bodyPr>
          <a:lstStyle>
            <a:lvl1pPr algn="l">
              <a:lnSpc>
                <a:spcPct val="100000"/>
              </a:lnSpc>
              <a:spcBef>
                <a:spcPct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sp>
        <p:nvSpPr>
          <p:cNvPr id="680" name="Текст 7"/>
          <p:cNvSpPr>
            <a:spLocks noGrp="1"/>
          </p:cNvSpPr>
          <p:nvPr>
            <p:ph type="body" sz="quarter" idx="155" hasCustomPrompt="1"/>
          </p:nvPr>
        </p:nvSpPr>
        <p:spPr>
          <a:xfrm>
            <a:off x="17424622" y="1669901"/>
            <a:ext cx="4064002" cy="1161660"/>
          </a:xfrm>
        </p:spPr>
        <p:txBody>
          <a:bodyPr tIns="0" anchor="b">
            <a:noAutofit/>
          </a:bodyPr>
          <a:lstStyle>
            <a:lvl1pPr algn="l">
              <a:lnSpc>
                <a:spcPct val="100000"/>
              </a:lnSpc>
              <a:spcBef>
                <a:spcPct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sp>
        <p:nvSpPr>
          <p:cNvPr id="377" name="Текст 7"/>
          <p:cNvSpPr>
            <a:spLocks noGrp="1"/>
          </p:cNvSpPr>
          <p:nvPr>
            <p:ph type="body" sz="quarter" idx="166" hasCustomPrompt="1"/>
          </p:nvPr>
        </p:nvSpPr>
        <p:spPr>
          <a:xfrm>
            <a:off x="7433187" y="7315199"/>
            <a:ext cx="4064002" cy="1161660"/>
          </a:xfrm>
        </p:spPr>
        <p:txBody>
          <a:bodyPr tIns="0" anchor="b">
            <a:noAutofit/>
          </a:bodyPr>
          <a:lstStyle>
            <a:lvl1pPr algn="l">
              <a:lnSpc>
                <a:spcPct val="100000"/>
              </a:lnSpc>
              <a:spcBef>
                <a:spcPct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sp>
        <p:nvSpPr>
          <p:cNvPr id="378" name="Текст 7"/>
          <p:cNvSpPr>
            <a:spLocks noGrp="1"/>
          </p:cNvSpPr>
          <p:nvPr>
            <p:ph type="body" sz="quarter" idx="167" hasCustomPrompt="1"/>
          </p:nvPr>
        </p:nvSpPr>
        <p:spPr>
          <a:xfrm>
            <a:off x="17424619" y="7315199"/>
            <a:ext cx="4064002" cy="1161660"/>
          </a:xfrm>
        </p:spPr>
        <p:txBody>
          <a:bodyPr tIns="0" anchor="b">
            <a:noAutofit/>
          </a:bodyPr>
          <a:lstStyle>
            <a:lvl1pPr algn="l">
              <a:lnSpc>
                <a:spcPct val="100000"/>
              </a:lnSpc>
              <a:spcBef>
                <a:spcPct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sp>
        <p:nvSpPr>
          <p:cNvPr id="22" name="Shape 41"/>
          <p:cNvSpPr>
            <a:spLocks noGrp="1"/>
          </p:cNvSpPr>
          <p:nvPr>
            <p:ph type="body" sz="quarter" idx="141" hasCustomPrompt="1"/>
          </p:nvPr>
        </p:nvSpPr>
        <p:spPr>
          <a:xfrm>
            <a:off x="7433188" y="8808959"/>
            <a:ext cx="4064001" cy="2842265"/>
          </a:xfrm>
          <a:prstGeom prst="rect">
            <a:avLst/>
          </a:prstGeom>
        </p:spPr>
        <p:txBody>
          <a:bodyPr lIns="0" tIns="0" rIns="0" bIns="0" anchor="t" anchorCtr="0">
            <a:normAutofit/>
          </a:bodyPr>
          <a:lstStyle>
            <a:lvl1pPr algn="l" defTabSz="1828377">
              <a:lnSpc>
                <a:spcPct val="150000"/>
              </a:lnSpc>
              <a:spcBef>
                <a:spcPts val="2000"/>
              </a:spcBef>
              <a:defRPr sz="2100" b="0" spc="0" baseline="0">
                <a:solidFill>
                  <a:schemeClr val="tx1">
                    <a:alpha val="60000"/>
                  </a:schemeClr>
                </a:solidFill>
                <a:latin typeface="+mn-lt"/>
                <a:ea typeface="Work Sans" charset="0"/>
                <a:cs typeface="Work Sans" charset="0"/>
                <a:sym typeface="Work Sans"/>
              </a:defRPr>
            </a:lvl1pPr>
          </a:lstStyle>
          <a:p>
            <a:r>
              <a:rPr lang="en-US"/>
              <a:t>Write body text here</a:t>
            </a:r>
          </a:p>
        </p:txBody>
      </p:sp>
      <p:sp>
        <p:nvSpPr>
          <p:cNvPr id="24" name="Shape 41"/>
          <p:cNvSpPr>
            <a:spLocks noGrp="1"/>
          </p:cNvSpPr>
          <p:nvPr>
            <p:ph type="body" sz="quarter" idx="168" hasCustomPrompt="1"/>
          </p:nvPr>
        </p:nvSpPr>
        <p:spPr>
          <a:xfrm>
            <a:off x="17424620" y="8808958"/>
            <a:ext cx="4064001" cy="2842265"/>
          </a:xfrm>
          <a:prstGeom prst="rect">
            <a:avLst/>
          </a:prstGeom>
        </p:spPr>
        <p:txBody>
          <a:bodyPr lIns="0" tIns="0" rIns="0" bIns="0" anchor="t" anchorCtr="0">
            <a:normAutofit/>
          </a:bodyPr>
          <a:lstStyle>
            <a:lvl1pPr algn="l"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body text here</a:t>
            </a:r>
          </a:p>
        </p:txBody>
      </p:sp>
      <p:sp>
        <p:nvSpPr>
          <p:cNvPr id="25" name="Shape 41"/>
          <p:cNvSpPr>
            <a:spLocks noGrp="1"/>
          </p:cNvSpPr>
          <p:nvPr>
            <p:ph type="body" sz="quarter" idx="169" hasCustomPrompt="1"/>
          </p:nvPr>
        </p:nvSpPr>
        <p:spPr>
          <a:xfrm>
            <a:off x="7433187" y="3133685"/>
            <a:ext cx="4064001" cy="2886954"/>
          </a:xfrm>
          <a:prstGeom prst="rect">
            <a:avLst/>
          </a:prstGeom>
        </p:spPr>
        <p:txBody>
          <a:bodyPr lIns="0" tIns="0" rIns="0" bIns="0" anchor="t" anchorCtr="0">
            <a:normAutofit/>
          </a:bodyPr>
          <a:lstStyle>
            <a:lvl1pPr algn="l" defTabSz="1828377">
              <a:lnSpc>
                <a:spcPct val="150000"/>
              </a:lnSpc>
              <a:spcBef>
                <a:spcPts val="2000"/>
              </a:spcBef>
              <a:defRPr sz="2100" b="0" spc="0" baseline="0">
                <a:solidFill>
                  <a:schemeClr val="tx1">
                    <a:alpha val="60000"/>
                  </a:schemeClr>
                </a:solidFill>
                <a:latin typeface="+mn-lt"/>
                <a:ea typeface="Work Sans" charset="0"/>
                <a:cs typeface="Work Sans" charset="0"/>
                <a:sym typeface="Work Sans"/>
              </a:defRPr>
            </a:lvl1pPr>
          </a:lstStyle>
          <a:p>
            <a:r>
              <a:rPr lang="en-US"/>
              <a:t>Write body text here</a:t>
            </a:r>
          </a:p>
        </p:txBody>
      </p:sp>
      <p:sp>
        <p:nvSpPr>
          <p:cNvPr id="26" name="Shape 41"/>
          <p:cNvSpPr>
            <a:spLocks noGrp="1"/>
          </p:cNvSpPr>
          <p:nvPr>
            <p:ph type="body" sz="quarter" idx="170" hasCustomPrompt="1"/>
          </p:nvPr>
        </p:nvSpPr>
        <p:spPr>
          <a:xfrm>
            <a:off x="17424619" y="3133684"/>
            <a:ext cx="4064001" cy="2886954"/>
          </a:xfrm>
          <a:prstGeom prst="rect">
            <a:avLst/>
          </a:prstGeom>
        </p:spPr>
        <p:txBody>
          <a:bodyPr lIns="0" tIns="0" rIns="0" bIns="0" anchor="t" anchorCtr="0">
            <a:normAutofit/>
          </a:bodyPr>
          <a:lstStyle>
            <a:lvl1pPr algn="l"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body text here</a:t>
            </a:r>
          </a:p>
        </p:txBody>
      </p:sp>
      <p:sp>
        <p:nvSpPr>
          <p:cNvPr id="195" name="Shape 420"/>
          <p:cNvSpPr>
            <a:spLocks noGrp="1"/>
          </p:cNvSpPr>
          <p:nvPr>
            <p:ph type="pic" sz="quarter" idx="14"/>
          </p:nvPr>
        </p:nvSpPr>
        <p:spPr>
          <a:xfrm>
            <a:off x="3396106" y="2713523"/>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7"/>
            </a:lvl1pPr>
          </a:lstStyle>
          <a:p>
            <a:endParaRPr/>
          </a:p>
        </p:txBody>
      </p:sp>
      <p:sp>
        <p:nvSpPr>
          <p:cNvPr id="196" name="Shape 420"/>
          <p:cNvSpPr>
            <a:spLocks noGrp="1"/>
          </p:cNvSpPr>
          <p:nvPr>
            <p:ph type="pic" sz="quarter" idx="171"/>
          </p:nvPr>
        </p:nvSpPr>
        <p:spPr>
          <a:xfrm>
            <a:off x="13389135" y="2713523"/>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7"/>
            </a:lvl1pPr>
          </a:lstStyle>
          <a:p>
            <a:endParaRPr/>
          </a:p>
        </p:txBody>
      </p:sp>
      <p:sp>
        <p:nvSpPr>
          <p:cNvPr id="197" name="Shape 420"/>
          <p:cNvSpPr>
            <a:spLocks noGrp="1"/>
          </p:cNvSpPr>
          <p:nvPr>
            <p:ph type="pic" sz="quarter" idx="172"/>
          </p:nvPr>
        </p:nvSpPr>
        <p:spPr>
          <a:xfrm>
            <a:off x="3396106" y="8334620"/>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7"/>
            </a:lvl1pPr>
          </a:lstStyle>
          <a:p>
            <a:endParaRPr/>
          </a:p>
        </p:txBody>
      </p:sp>
      <p:sp>
        <p:nvSpPr>
          <p:cNvPr id="198" name="Shape 420"/>
          <p:cNvSpPr>
            <a:spLocks noGrp="1"/>
          </p:cNvSpPr>
          <p:nvPr>
            <p:ph type="pic" sz="quarter" idx="173"/>
          </p:nvPr>
        </p:nvSpPr>
        <p:spPr>
          <a:xfrm>
            <a:off x="13354481" y="8329374"/>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7"/>
            </a:lvl1pPr>
          </a:lstStyle>
          <a:p>
            <a:endParaRPr/>
          </a:p>
        </p:txBody>
      </p:sp>
      <p:sp>
        <p:nvSpPr>
          <p:cNvPr id="1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712705332"/>
      </p:ext>
    </p:extLst>
  </p:cSld>
  <p:clrMapOvr>
    <a:masterClrMapping/>
  </p:clrMapOvr>
  <p:transition spd="slow">
    <p:push dir="u"/>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52_Content &amp; Image">
    <p:bg>
      <p:bgPr>
        <a:gradFill>
          <a:gsLst>
            <a:gs pos="0">
              <a:schemeClr val="tx2">
                <a:lumMod val="75000"/>
              </a:schemeClr>
            </a:gs>
            <a:gs pos="100000">
              <a:schemeClr val="tx2">
                <a:lumMod val="40000"/>
                <a:lumOff val="60000"/>
              </a:schemeClr>
            </a:gs>
          </a:gsLst>
          <a:lin ang="0" scaled="0"/>
        </a:gradFill>
        <a:effectLst/>
      </p:bgPr>
    </p:bg>
    <p:spTree>
      <p:nvGrpSpPr>
        <p:cNvPr id="1" name=""/>
        <p:cNvGrpSpPr/>
        <p:nvPr/>
      </p:nvGrpSpPr>
      <p:grpSpPr>
        <a:xfrm>
          <a:off x="0" y="0"/>
          <a:ext cx="0" cy="0"/>
        </a:xfrm>
      </p:grpSpPr>
      <p:sp>
        <p:nvSpPr>
          <p:cNvPr id="11" name="Trapezoid 10"/>
          <p:cNvSpPr/>
          <p:nvPr userDrawn="1"/>
        </p:nvSpPr>
        <p:spPr>
          <a:xfrm rot="16200000">
            <a:off x="3731952" y="4798759"/>
            <a:ext cx="10633589" cy="6286488"/>
          </a:xfrm>
          <a:prstGeom prst="trapezoid">
            <a:avLst>
              <a:gd name="adj" fmla="val 27740"/>
            </a:avLst>
          </a:prstGeom>
          <a:solidFill>
            <a:schemeClr val="tx2"/>
          </a:solidFill>
          <a:ln>
            <a:noFill/>
          </a:ln>
          <a:effectLst>
            <a:outerShdw blurRad="1270000" dist="889000" dir="8100000" algn="t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Picture Placeholder 656"/>
          <p:cNvSpPr>
            <a:spLocks noGrp="1"/>
          </p:cNvSpPr>
          <p:nvPr>
            <p:ph type="pic" sz="quarter" idx="55" hasCustomPrompt="1"/>
          </p:nvPr>
        </p:nvSpPr>
        <p:spPr>
          <a:xfrm>
            <a:off x="4063997" y="0"/>
            <a:ext cx="8127993" cy="13715915"/>
          </a:xfrm>
          <a:custGeom>
            <a:gdLst>
              <a:gd name="connsiteX0" fmla="*/ 8024367 w 8127993"/>
              <a:gd name="connsiteY0" fmla="*/ 0 h 13715915"/>
              <a:gd name="connsiteX1" fmla="*/ 8127993 w 8127993"/>
              <a:gd name="connsiteY1" fmla="*/ 0 h 13715915"/>
              <a:gd name="connsiteX2" fmla="*/ 8127993 w 8127993"/>
              <a:gd name="connsiteY2" fmla="*/ 13715915 h 13715915"/>
              <a:gd name="connsiteX3" fmla="*/ 8127703 w 8127993"/>
              <a:gd name="connsiteY3" fmla="*/ 13715915 h 13715915"/>
              <a:gd name="connsiteX4" fmla="*/ 0 w 8127993"/>
              <a:gd name="connsiteY4" fmla="*/ 11389035 h 13715915"/>
              <a:gd name="connsiteX5" fmla="*/ 0 w 8127993"/>
              <a:gd name="connsiteY5" fmla="*/ 2297296 h 137159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7993" h="13715914">
                <a:moveTo>
                  <a:pt x="8024367" y="0"/>
                </a:moveTo>
                <a:lnTo>
                  <a:pt x="8127993" y="0"/>
                </a:lnTo>
                <a:lnTo>
                  <a:pt x="8127993" y="13715915"/>
                </a:lnTo>
                <a:lnTo>
                  <a:pt x="8127703" y="13715915"/>
                </a:lnTo>
                <a:lnTo>
                  <a:pt x="0" y="11389035"/>
                </a:lnTo>
                <a:lnTo>
                  <a:pt x="0" y="2297296"/>
                </a:ln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9" name="Rectangle 18"/>
          <p:cNvSpPr/>
          <p:nvPr userDrawn="1"/>
        </p:nvSpPr>
        <p:spPr>
          <a:xfrm>
            <a:off x="12192000" y="0"/>
            <a:ext cx="12192000"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2" name="Shape 41"/>
          <p:cNvSpPr>
            <a:spLocks noGrp="1"/>
          </p:cNvSpPr>
          <p:nvPr>
            <p:ph type="body" sz="quarter" idx="141" hasCustomPrompt="1"/>
          </p:nvPr>
        </p:nvSpPr>
        <p:spPr>
          <a:xfrm>
            <a:off x="14245169" y="7374612"/>
            <a:ext cx="8106831" cy="3577448"/>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3" name="Текст 7"/>
          <p:cNvSpPr>
            <a:spLocks noGrp="1"/>
          </p:cNvSpPr>
          <p:nvPr>
            <p:ph type="body" sz="quarter" idx="139" hasCustomPrompt="1"/>
          </p:nvPr>
        </p:nvSpPr>
        <p:spPr>
          <a:xfrm>
            <a:off x="14245169" y="1631699"/>
            <a:ext cx="8106831" cy="1326642"/>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grpSp>
        <p:nvGrpSpPr>
          <p:cNvPr id="14" name="Group 13"/>
          <p:cNvGrpSpPr>
            <a:grpSpLocks noChangeAspect="1"/>
          </p:cNvGrpSpPr>
          <p:nvPr userDrawn="1"/>
        </p:nvGrpSpPr>
        <p:grpSpPr>
          <a:xfrm>
            <a:off x="14249524" y="11443936"/>
            <a:ext cx="624000" cy="623904"/>
            <a:chOff x="3238499" y="8277225"/>
            <a:chExt cx="666750" cy="666750"/>
          </a:xfrm>
        </p:grpSpPr>
        <p:sp>
          <p:nvSpPr>
            <p:cNvPr id="16" name="Oval 15"/>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7"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8" name="Заголовок 2"/>
          <p:cNvSpPr>
            <a:spLocks noGrp="1"/>
          </p:cNvSpPr>
          <p:nvPr>
            <p:ph type="title" hasCustomPrompt="1"/>
          </p:nvPr>
        </p:nvSpPr>
        <p:spPr>
          <a:xfrm>
            <a:off x="14245169" y="3098392"/>
            <a:ext cx="8106831" cy="3929273"/>
          </a:xfrm>
          <a:effectLst/>
        </p:spPr>
        <p:txBody>
          <a:bodyPr tIns="216000" bIns="0" anchor="b" anchorCtr="0"/>
          <a:lstStyle>
            <a:lvl1pPr algn="l">
              <a:lnSpc>
                <a:spcPct val="100000"/>
              </a:lnSpc>
              <a:defRPr sz="13300" b="1" kern="3000" spc="-300" baseline="0">
                <a:gradFill>
                  <a:gsLst>
                    <a:gs pos="0">
                      <a:schemeClr val="accent3">
                        <a:lumMod val="60000"/>
                        <a:lumOff val="40000"/>
                      </a:schemeClr>
                    </a:gs>
                    <a:gs pos="100000">
                      <a:schemeClr val="accent3">
                        <a:lumMod val="75000"/>
                      </a:schemeClr>
                    </a:gs>
                  </a:gsLst>
                  <a:lin ang="0" scaled="0"/>
                </a:gradFill>
              </a:defRPr>
            </a:lvl1pPr>
          </a:lstStyle>
          <a:p>
            <a:r>
              <a:rPr lang="en-US"/>
              <a:t>H1 Title</a:t>
            </a:r>
          </a:p>
        </p:txBody>
      </p:sp>
    </p:spTree>
    <p:extLst>
      <p:ext uri="{BB962C8B-B14F-4D97-AF65-F5344CB8AC3E}">
        <p14:creationId val="3396511963"/>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ppt_x"/>
                                          </p:val>
                                        </p:tav>
                                        <p:tav tm="100000">
                                          <p:val>
                                            <p:strVal val="#ppt_x"/>
                                          </p:val>
                                        </p:tav>
                                      </p:tavLst>
                                    </p:anim>
                                    <p:anim calcmode="lin" valueType="num">
                                      <p:cBhvr additive="base">
                                        <p:cTn id="18" dur="10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2" decel="80000" fill="hold" grpId="0" nodeType="withEffect">
                                  <p:stCondLst>
                                    <p:cond delay="0"/>
                                  </p:stCondLst>
                                  <p:iterate type="lt">
                                    <p:tmPct val="5000"/>
                                  </p:iterate>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700" fill="hold"/>
                                        <p:tgtEl>
                                          <p:spTgt spid="18"/>
                                        </p:tgtEl>
                                        <p:attrNameLst>
                                          <p:attrName>ppt_x</p:attrName>
                                        </p:attrNameLst>
                                      </p:cBhvr>
                                      <p:tavLst>
                                        <p:tav tm="0">
                                          <p:val>
                                            <p:strVal val="1+#ppt_w/2"/>
                                          </p:val>
                                        </p:tav>
                                        <p:tav tm="100000">
                                          <p:val>
                                            <p:strVal val="#ppt_x"/>
                                          </p:val>
                                        </p:tav>
                                      </p:tavLst>
                                    </p:anim>
                                    <p:anim calcmode="lin" valueType="num">
                                      <p:cBhvr additive="base">
                                        <p:cTn id="22" dur="7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Lst>
      </p:bldP>
      <p:bldP spid="18" grpId="0"/>
    </p:bldLst>
  </p:timing>
  <p:extLst mod="1">
    <p:ext uri="{DCECCB84-F9BA-43D5-87BE-67443E8EF086}">
      <p15:sldGuideLst/>
    </p:ext>
  </p:extLst>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53_Content &amp; Image">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3" name="Rounded Rectangle 2"/>
          <p:cNvSpPr/>
          <p:nvPr userDrawn="1"/>
        </p:nvSpPr>
        <p:spPr>
          <a:xfrm>
            <a:off x="4526280" y="2308861"/>
            <a:ext cx="3511377" cy="9047446"/>
          </a:xfrm>
          <a:prstGeom prst="roundRect">
            <a:avLst/>
          </a:prstGeom>
          <a:solidFill>
            <a:schemeClr val="tx2">
              <a:lumMod val="40000"/>
              <a:lumOff val="60000"/>
            </a:schemeClr>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613"/>
          <p:cNvSpPr>
            <a:spLocks noGrp="1"/>
          </p:cNvSpPr>
          <p:nvPr>
            <p:ph type="pic" sz="quarter" idx="55" hasCustomPrompt="1"/>
          </p:nvPr>
        </p:nvSpPr>
        <p:spPr>
          <a:xfrm>
            <a:off x="4084320" y="1896533"/>
            <a:ext cx="4080000" cy="952843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 name="Rectangle 1"/>
          <p:cNvSpPr/>
          <p:nvPr userDrawn="1"/>
        </p:nvSpPr>
        <p:spPr>
          <a:xfrm>
            <a:off x="1219200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8" name="Shape 41"/>
          <p:cNvSpPr>
            <a:spLocks noGrp="1"/>
          </p:cNvSpPr>
          <p:nvPr>
            <p:ph type="body" sz="quarter" idx="141" hasCustomPrompt="1"/>
          </p:nvPr>
        </p:nvSpPr>
        <p:spPr>
          <a:xfrm>
            <a:off x="14224000" y="3406455"/>
            <a:ext cx="8128000" cy="6873002"/>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9" name="Group 8"/>
          <p:cNvGrpSpPr>
            <a:grpSpLocks noChangeAspect="1"/>
          </p:cNvGrpSpPr>
          <p:nvPr userDrawn="1"/>
        </p:nvGrpSpPr>
        <p:grpSpPr>
          <a:xfrm>
            <a:off x="14223998" y="11424886"/>
            <a:ext cx="624000" cy="623904"/>
            <a:chOff x="3238499" y="8277225"/>
            <a:chExt cx="666750" cy="666750"/>
          </a:xfrm>
        </p:grpSpPr>
        <p:sp>
          <p:nvSpPr>
            <p:cNvPr id="10" name="Oval 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1"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2"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9498694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200" fill="hold"/>
                                        <p:tgtEl>
                                          <p:spTgt spid="13"/>
                                        </p:tgtEl>
                                        <p:attrNameLst>
                                          <p:attrName>ppt_x</p:attrName>
                                        </p:attrNameLst>
                                      </p:cBhvr>
                                      <p:tavLst>
                                        <p:tav tm="0">
                                          <p:val>
                                            <p:strVal val="#ppt_x"/>
                                          </p:val>
                                        </p:tav>
                                        <p:tav tm="100000">
                                          <p:val>
                                            <p:strVal val="#ppt_x"/>
                                          </p:val>
                                        </p:tav>
                                      </p:tavLst>
                                    </p:anim>
                                    <p:anim calcmode="lin" valueType="num">
                                      <p:cBhvr additive="base">
                                        <p:cTn id="23" dur="12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200" fill="hold"/>
                                        <p:tgtEl>
                                          <p:spTgt spid="3"/>
                                        </p:tgtEl>
                                        <p:attrNameLst>
                                          <p:attrName>ppt_x</p:attrName>
                                        </p:attrNameLst>
                                      </p:cBhvr>
                                      <p:tavLst>
                                        <p:tav tm="0">
                                          <p:val>
                                            <p:strVal val="#ppt_x"/>
                                          </p:val>
                                        </p:tav>
                                        <p:tav tm="100000">
                                          <p:val>
                                            <p:strVal val="#ppt_x"/>
                                          </p:val>
                                        </p:tav>
                                      </p:tavLst>
                                    </p:anim>
                                    <p:anim calcmode="lin" valueType="num">
                                      <p:cBhvr additive="base">
                                        <p:cTn id="27" dur="12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54_Image &amp; Caption">
    <p:bg>
      <p:bgPr>
        <a:solidFill>
          <a:schemeClr val="bg1"/>
        </a:solidFill>
        <a:effectLst/>
      </p:bgPr>
    </p:bg>
    <p:spTree>
      <p:nvGrpSpPr>
        <p:cNvPr id="1" name=""/>
        <p:cNvGrpSpPr/>
        <p:nvPr/>
      </p:nvGrpSpPr>
      <p:grpSpPr>
        <a:xfrm>
          <a:off x="0" y="0"/>
          <a:ext cx="0" cy="0"/>
        </a:xfrm>
      </p:grpSpPr>
      <p:sp>
        <p:nvSpPr>
          <p:cNvPr id="674" name="Shape 613"/>
          <p:cNvSpPr>
            <a:spLocks noGrp="1"/>
          </p:cNvSpPr>
          <p:nvPr>
            <p:ph type="pic" sz="quarter" idx="150" hasCustomPrompt="1"/>
          </p:nvPr>
        </p:nvSpPr>
        <p:spPr>
          <a:xfrm>
            <a:off x="2032000" y="-1"/>
            <a:ext cx="22352000" cy="6800776"/>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1" name="Text Placeholder 654"/>
          <p:cNvSpPr>
            <a:spLocks noGrp="1"/>
          </p:cNvSpPr>
          <p:nvPr>
            <p:ph type="body" sz="quarter" idx="155" hasCustomPrompt="1"/>
          </p:nvPr>
        </p:nvSpPr>
        <p:spPr>
          <a:xfrm>
            <a:off x="12192000" y="1"/>
            <a:ext cx="12192000" cy="680067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alpha val="90000"/>
            </a:schemeClr>
          </a:solidFill>
          <a:ln w="38100">
            <a:noFill/>
          </a:ln>
          <a:effectLst/>
        </p:spPr>
        <p:txBody>
          <a:bodyPr vert="horz" wrap="square" lIns="1800000" tIns="720000" rIns="1800000" bIns="720000" rtlCol="0" anchor="ctr" anchorCtr="0">
            <a:noAutofit/>
          </a:bodyPr>
          <a:lstStyle>
            <a:lvl1pPr algn="ct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671" name="Shape 613"/>
          <p:cNvSpPr>
            <a:spLocks noGrp="1"/>
          </p:cNvSpPr>
          <p:nvPr>
            <p:ph type="pic" sz="quarter" idx="147" hasCustomPrompt="1"/>
          </p:nvPr>
        </p:nvSpPr>
        <p:spPr>
          <a:xfrm>
            <a:off x="2032000" y="6800849"/>
            <a:ext cx="22352000" cy="6915065"/>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6" name="Text Placeholder 654"/>
          <p:cNvSpPr>
            <a:spLocks noGrp="1"/>
          </p:cNvSpPr>
          <p:nvPr>
            <p:ph type="body" sz="quarter" idx="161" hasCustomPrompt="1"/>
          </p:nvPr>
        </p:nvSpPr>
        <p:spPr>
          <a:xfrm>
            <a:off x="2032000" y="6800776"/>
            <a:ext cx="10160000" cy="6915138"/>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alpha val="90000"/>
            </a:schemeClr>
          </a:solidFill>
          <a:ln w="38100">
            <a:noFill/>
          </a:ln>
          <a:effectLst/>
        </p:spPr>
        <p:txBody>
          <a:bodyPr vert="horz" wrap="square" lIns="1800000" tIns="720000" rIns="1800000" bIns="720000" rtlCol="0" anchor="ctr" anchorCtr="0">
            <a:noAutofit/>
          </a:bodyPr>
          <a:lstStyle>
            <a:lvl1pPr algn="ct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332" name="Текст 7"/>
          <p:cNvSpPr>
            <a:spLocks noGrp="1"/>
          </p:cNvSpPr>
          <p:nvPr>
            <p:ph type="body" sz="quarter" idx="159" hasCustomPrompt="1"/>
          </p:nvPr>
        </p:nvSpPr>
        <p:spPr>
          <a:xfrm>
            <a:off x="8645948" y="6228040"/>
            <a:ext cx="7092104" cy="1145261"/>
          </a:xfrm>
          <a:solidFill>
            <a:schemeClr val="bg1"/>
          </a:solidFill>
          <a:effectLst>
            <a:outerShdw blurRad="1270000" dist="889000" dir="2400000" algn="tl" rotWithShape="0">
              <a:schemeClr val="tx2">
                <a:lumMod val="50000"/>
                <a:alpha val="40000"/>
              </a:schemeClr>
            </a:outerShdw>
          </a:effectLst>
        </p:spPr>
        <p:txBody>
          <a:bodyPr lIns="360000" tIns="0" rIns="360000" bIns="36000" anchor="ctr"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1238272887"/>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71"/>
                                        </p:tgtEl>
                                        <p:attrNameLst>
                                          <p:attrName>style.visibility</p:attrName>
                                        </p:attrNameLst>
                                      </p:cBhvr>
                                      <p:to>
                                        <p:strVal val="visible"/>
                                      </p:to>
                                    </p:set>
                                    <p:anim calcmode="lin" valueType="num">
                                      <p:cBhvr additive="base">
                                        <p:cTn id="7" dur="1000" fill="hold"/>
                                        <p:tgtEl>
                                          <p:spTgt spid="671"/>
                                        </p:tgtEl>
                                        <p:attrNameLst>
                                          <p:attrName>ppt_x</p:attrName>
                                        </p:attrNameLst>
                                      </p:cBhvr>
                                      <p:tavLst>
                                        <p:tav tm="0">
                                          <p:val>
                                            <p:strVal val="#ppt_x"/>
                                          </p:val>
                                        </p:tav>
                                        <p:tav tm="100000">
                                          <p:val>
                                            <p:strVal val="#ppt_x"/>
                                          </p:val>
                                        </p:tav>
                                      </p:tavLst>
                                    </p:anim>
                                    <p:anim calcmode="lin" valueType="num">
                                      <p:cBhvr additive="base">
                                        <p:cTn id="8" dur="1000" fill="hold"/>
                                        <p:tgtEl>
                                          <p:spTgt spid="67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74"/>
                                        </p:tgtEl>
                                        <p:attrNameLst>
                                          <p:attrName>style.visibility</p:attrName>
                                        </p:attrNameLst>
                                      </p:cBhvr>
                                      <p:to>
                                        <p:strVal val="visible"/>
                                      </p:to>
                                    </p:set>
                                    <p:anim calcmode="lin" valueType="num">
                                      <p:cBhvr additive="base">
                                        <p:cTn id="11" dur="1600" fill="hold"/>
                                        <p:tgtEl>
                                          <p:spTgt spid="674"/>
                                        </p:tgtEl>
                                        <p:attrNameLst>
                                          <p:attrName>ppt_x</p:attrName>
                                        </p:attrNameLst>
                                      </p:cBhvr>
                                      <p:tavLst>
                                        <p:tav tm="0">
                                          <p:val>
                                            <p:strVal val="#ppt_x"/>
                                          </p:val>
                                        </p:tav>
                                        <p:tav tm="100000">
                                          <p:val>
                                            <p:strVal val="#ppt_x"/>
                                          </p:val>
                                        </p:tav>
                                      </p:tavLst>
                                    </p:anim>
                                    <p:anim calcmode="lin" valueType="num">
                                      <p:cBhvr additive="base">
                                        <p:cTn id="12" dur="1600" fill="hold"/>
                                        <p:tgtEl>
                                          <p:spTgt spid="67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32"/>
                                        </p:tgtEl>
                                        <p:attrNameLst>
                                          <p:attrName>style.visibility</p:attrName>
                                        </p:attrNameLst>
                                      </p:cBhvr>
                                      <p:to>
                                        <p:strVal val="visible"/>
                                      </p:to>
                                    </p:set>
                                    <p:anim calcmode="lin" valueType="num">
                                      <p:cBhvr additive="base">
                                        <p:cTn id="15" dur="1600" fill="hold"/>
                                        <p:tgtEl>
                                          <p:spTgt spid="332"/>
                                        </p:tgtEl>
                                        <p:attrNameLst>
                                          <p:attrName>ppt_x</p:attrName>
                                        </p:attrNameLst>
                                      </p:cBhvr>
                                      <p:tavLst>
                                        <p:tav tm="0">
                                          <p:val>
                                            <p:strVal val="#ppt_x"/>
                                          </p:val>
                                        </p:tav>
                                        <p:tav tm="100000">
                                          <p:val>
                                            <p:strVal val="#ppt_x"/>
                                          </p:val>
                                        </p:tav>
                                      </p:tavLst>
                                    </p:anim>
                                    <p:anim calcmode="lin" valueType="num">
                                      <p:cBhvr additive="base">
                                        <p:cTn id="16" dur="1600" fill="hold"/>
                                        <p:tgtEl>
                                          <p:spTgt spid="33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600" fill="hold"/>
                                        <p:tgtEl>
                                          <p:spTgt spid="11"/>
                                        </p:tgtEl>
                                        <p:attrNameLst>
                                          <p:attrName>ppt_x</p:attrName>
                                        </p:attrNameLst>
                                      </p:cBhvr>
                                      <p:tavLst>
                                        <p:tav tm="0">
                                          <p:val>
                                            <p:strVal val="#ppt_x"/>
                                          </p:val>
                                        </p:tav>
                                        <p:tav tm="100000">
                                          <p:val>
                                            <p:strVal val="#ppt_x"/>
                                          </p:val>
                                        </p:tav>
                                      </p:tavLst>
                                    </p:anim>
                                    <p:anim calcmode="lin" valueType="num">
                                      <p:cBhvr additive="base">
                                        <p:cTn id="20" dur="16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animBg="1"/>
      <p:bldP spid="11" grpId="0" animBg="1">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600" fill="hold"/>
                        <p:tgtEl>
                          <p:spTgt spid="11"/>
                        </p:tgtEl>
                        <p:attrNameLst>
                          <p:attrName>ppt_x</p:attrName>
                        </p:attrNameLst>
                      </p:cBhvr>
                      <p:tavLst>
                        <p:tav tm="0">
                          <p:val>
                            <p:strVal val="#ppt_x"/>
                          </p:val>
                        </p:tav>
                        <p:tav tm="100000">
                          <p:val>
                            <p:strVal val="#ppt_x"/>
                          </p:val>
                        </p:tav>
                      </p:tavLst>
                    </p:anim>
                    <p:anim calcmode="lin" valueType="num">
                      <p:cBhvr additive="base">
                        <p:cTn dur="1600" fill="hold"/>
                        <p:tgtEl>
                          <p:spTgt spid="11"/>
                        </p:tgtEl>
                        <p:attrNameLst>
                          <p:attrName>ppt_y</p:attrName>
                        </p:attrNameLst>
                      </p:cBhvr>
                      <p:tavLst>
                        <p:tav tm="0">
                          <p:val>
                            <p:strVal val="1+#ppt_h/2"/>
                          </p:val>
                        </p:tav>
                        <p:tav tm="100000">
                          <p:val>
                            <p:strVal val="#ppt_y"/>
                          </p:val>
                        </p:tav>
                      </p:tavLst>
                    </p:anim>
                  </p:childTnLst>
                </p:cTn>
              </p:par>
            </p:tnLst>
          </p:tmpl>
        </p:tmplLst>
      </p:bldP>
      <p:bldP spid="671" grpId="0" animBg="1"/>
      <p:bldP spid="16" grpId="0" animBg="1">
        <p:tmplLst>
          <p:tmpl>
            <p:tnLst>
              <p:par>
                <p:cTn presetID="2" presetClass="entr" presetSubtype="4"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ppt_x"/>
                          </p:val>
                        </p:tav>
                        <p:tav tm="100000">
                          <p:val>
                            <p:strVal val="#ppt_x"/>
                          </p:val>
                        </p:tav>
                      </p:tavLst>
                    </p:anim>
                    <p:anim calcmode="lin" valueType="num">
                      <p:cBhvr additive="base">
                        <p:cTn dur="1000" fill="hold"/>
                        <p:tgtEl>
                          <p:spTgt spid="16"/>
                        </p:tgtEl>
                        <p:attrNameLst>
                          <p:attrName>ppt_y</p:attrName>
                        </p:attrNameLst>
                      </p:cBhvr>
                      <p:tavLst>
                        <p:tav tm="0">
                          <p:val>
                            <p:strVal val="1+#ppt_h/2"/>
                          </p:val>
                        </p:tav>
                        <p:tav tm="100000">
                          <p:val>
                            <p:strVal val="#ppt_y"/>
                          </p:val>
                        </p:tav>
                      </p:tavLst>
                    </p:anim>
                  </p:childTnLst>
                </p:cTn>
              </p:par>
            </p:tnLst>
          </p:tmpl>
        </p:tmplLst>
      </p:bldP>
      <p:bldP spid="332" grpId="0" animBg="1">
        <p:tmplLst>
          <p:tmpl>
            <p:tnLst>
              <p:par>
                <p:cTn presetID="2" presetClass="entr" presetSubtype="4" decel="100000" fill="hold" nodeType="withEffect">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1600" fill="hold"/>
                        <p:tgtEl>
                          <p:spTgt spid="332"/>
                        </p:tgtEl>
                        <p:attrNameLst>
                          <p:attrName>ppt_x</p:attrName>
                        </p:attrNameLst>
                      </p:cBhvr>
                      <p:tavLst>
                        <p:tav tm="0">
                          <p:val>
                            <p:strVal val="#ppt_x"/>
                          </p:val>
                        </p:tav>
                        <p:tav tm="100000">
                          <p:val>
                            <p:strVal val="#ppt_x"/>
                          </p:val>
                        </p:tav>
                      </p:tavLst>
                    </p:anim>
                    <p:anim calcmode="lin" valueType="num">
                      <p:cBhvr additive="base">
                        <p:cTn dur="1600" fill="hold"/>
                        <p:tgtEl>
                          <p:spTgt spid="332"/>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p:ext>
  </p:extLst>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55_Image &amp; Caption">
    <p:bg>
      <p:bgPr>
        <a:gradFill>
          <a:gsLst>
            <a:gs pos="100000">
              <a:schemeClr val="accent3">
                <a:lumMod val="60000"/>
                <a:lumOff val="40000"/>
              </a:schemeClr>
            </a:gs>
            <a:gs pos="0">
              <a:schemeClr val="accent3">
                <a:lumMod val="20000"/>
                <a:lumOff val="80000"/>
              </a:schemeClr>
            </a:gs>
          </a:gsLst>
          <a:lin ang="0" scaled="0"/>
        </a:gradFill>
        <a:effectLst/>
      </p:bgPr>
    </p:bg>
    <p:spTree>
      <p:nvGrpSpPr>
        <p:cNvPr id="1" name=""/>
        <p:cNvGrpSpPr/>
        <p:nvPr/>
      </p:nvGrpSpPr>
      <p:grpSpPr>
        <a:xfrm>
          <a:off x="0" y="0"/>
          <a:ext cx="0" cy="0"/>
        </a:xfrm>
      </p:grpSpPr>
      <p:sp>
        <p:nvSpPr>
          <p:cNvPr id="7" name="Rounded Rectangle 6"/>
          <p:cNvSpPr/>
          <p:nvPr userDrawn="1"/>
        </p:nvSpPr>
        <p:spPr>
          <a:xfrm>
            <a:off x="2762250" y="2171700"/>
            <a:ext cx="18935700" cy="9625244"/>
          </a:xfrm>
          <a:prstGeom prst="roundRect">
            <a:avLst>
              <a:gd name="adj" fmla="val 6688"/>
            </a:avLst>
          </a:prstGeom>
          <a:solidFill>
            <a:schemeClr val="bg1"/>
          </a:solidFill>
          <a:ln>
            <a:noFill/>
          </a:ln>
          <a:effectLst>
            <a:outerShdw blurRad="1270000" dist="889000" dir="3000000" algn="tl" rotWithShape="0">
              <a:schemeClr val="accent3">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icture Placeholder 40"/>
          <p:cNvSpPr>
            <a:spLocks noGrp="1"/>
          </p:cNvSpPr>
          <p:nvPr>
            <p:ph type="pic" sz="quarter" idx="156" hasCustomPrompt="1"/>
          </p:nvPr>
        </p:nvSpPr>
        <p:spPr>
          <a:xfrm>
            <a:off x="7391400" y="1817940"/>
            <a:ext cx="4800000" cy="10080125"/>
          </a:xfrm>
          <a:custGeom>
            <a:gdLst>
              <a:gd name="connsiteX0" fmla="*/ 0 w 7200899"/>
              <a:gd name="connsiteY0" fmla="*/ 0 h 5153027"/>
              <a:gd name="connsiteX1" fmla="*/ 7200899 w 7200899"/>
              <a:gd name="connsiteY1" fmla="*/ 0 h 5153027"/>
              <a:gd name="connsiteX2" fmla="*/ 7200899 w 7200899"/>
              <a:gd name="connsiteY2" fmla="*/ 5153027 h 5153027"/>
              <a:gd name="connsiteX3" fmla="*/ 0 w 7200899"/>
              <a:gd name="connsiteY3" fmla="*/ 5153027 h 5153027"/>
            </a:gdLst>
            <a:cxnLst>
              <a:cxn ang="0">
                <a:pos x="connsiteX0" y="connsiteY0"/>
              </a:cxn>
              <a:cxn ang="0">
                <a:pos x="connsiteX1" y="connsiteY1"/>
              </a:cxn>
              <a:cxn ang="0">
                <a:pos x="connsiteX2" y="connsiteY2"/>
              </a:cxn>
              <a:cxn ang="0">
                <a:pos x="connsiteX3" y="connsiteY3"/>
              </a:cxn>
            </a:cxnLst>
            <a:rect l="l" t="t" r="r" b="b"/>
            <a:pathLst>
              <a:path w="7200899" h="5153027">
                <a:moveTo>
                  <a:pt x="0" y="0"/>
                </a:moveTo>
                <a:lnTo>
                  <a:pt x="7200899" y="0"/>
                </a:lnTo>
                <a:lnTo>
                  <a:pt x="7200899" y="5153027"/>
                </a:lnTo>
                <a:lnTo>
                  <a:pt x="0" y="5153027"/>
                </a:ln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 name="Picture Placeholder 19"/>
          <p:cNvSpPr>
            <a:spLocks noGrp="1"/>
          </p:cNvSpPr>
          <p:nvPr>
            <p:ph type="pic" sz="quarter" idx="155" hasCustomPrompt="1"/>
          </p:nvPr>
        </p:nvSpPr>
        <p:spPr>
          <a:xfrm>
            <a:off x="2590800" y="1817940"/>
            <a:ext cx="4800000" cy="10080125"/>
          </a:xfrm>
          <a:custGeom>
            <a:gdLst>
              <a:gd name="connsiteX0" fmla="*/ 0 w 7200899"/>
              <a:gd name="connsiteY0" fmla="*/ 0 h 5153027"/>
              <a:gd name="connsiteX1" fmla="*/ 7200899 w 7200899"/>
              <a:gd name="connsiteY1" fmla="*/ 0 h 5153027"/>
              <a:gd name="connsiteX2" fmla="*/ 7200899 w 7200899"/>
              <a:gd name="connsiteY2" fmla="*/ 5153027 h 5153027"/>
              <a:gd name="connsiteX3" fmla="*/ 0 w 7200899"/>
              <a:gd name="connsiteY3" fmla="*/ 5153027 h 5153027"/>
            </a:gdLst>
            <a:cxnLst>
              <a:cxn ang="0">
                <a:pos x="connsiteX0" y="connsiteY0"/>
              </a:cxn>
              <a:cxn ang="0">
                <a:pos x="connsiteX1" y="connsiteY1"/>
              </a:cxn>
              <a:cxn ang="0">
                <a:pos x="connsiteX2" y="connsiteY2"/>
              </a:cxn>
              <a:cxn ang="0">
                <a:pos x="connsiteX3" y="connsiteY3"/>
              </a:cxn>
            </a:cxnLst>
            <a:rect l="l" t="t" r="r" b="b"/>
            <a:pathLst>
              <a:path w="7200899" h="5153027">
                <a:moveTo>
                  <a:pt x="0" y="0"/>
                </a:moveTo>
                <a:lnTo>
                  <a:pt x="7200899" y="0"/>
                </a:lnTo>
                <a:lnTo>
                  <a:pt x="7200899" y="5153027"/>
                </a:lnTo>
                <a:lnTo>
                  <a:pt x="0" y="5153027"/>
                </a:ln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42" name="Picture Placeholder 41"/>
          <p:cNvSpPr>
            <a:spLocks noGrp="1"/>
          </p:cNvSpPr>
          <p:nvPr>
            <p:ph type="pic" sz="quarter" idx="157" hasCustomPrompt="1"/>
          </p:nvPr>
        </p:nvSpPr>
        <p:spPr>
          <a:xfrm>
            <a:off x="12192000" y="1816880"/>
            <a:ext cx="9601200" cy="10080125"/>
          </a:xfrm>
          <a:custGeom>
            <a:gdLst>
              <a:gd name="connsiteX0" fmla="*/ 0 w 7200899"/>
              <a:gd name="connsiteY0" fmla="*/ 0 h 5153027"/>
              <a:gd name="connsiteX1" fmla="*/ 7200899 w 7200899"/>
              <a:gd name="connsiteY1" fmla="*/ 0 h 5153027"/>
              <a:gd name="connsiteX2" fmla="*/ 7200899 w 7200899"/>
              <a:gd name="connsiteY2" fmla="*/ 5153027 h 5153027"/>
              <a:gd name="connsiteX3" fmla="*/ 0 w 7200899"/>
              <a:gd name="connsiteY3" fmla="*/ 5153027 h 5153027"/>
            </a:gdLst>
            <a:cxnLst>
              <a:cxn ang="0">
                <a:pos x="connsiteX0" y="connsiteY0"/>
              </a:cxn>
              <a:cxn ang="0">
                <a:pos x="connsiteX1" y="connsiteY1"/>
              </a:cxn>
              <a:cxn ang="0">
                <a:pos x="connsiteX2" y="connsiteY2"/>
              </a:cxn>
              <a:cxn ang="0">
                <a:pos x="connsiteX3" y="connsiteY3"/>
              </a:cxn>
            </a:cxnLst>
            <a:rect l="l" t="t" r="r" b="b"/>
            <a:pathLst>
              <a:path w="7200899" h="5153027">
                <a:moveTo>
                  <a:pt x="0" y="0"/>
                </a:moveTo>
                <a:lnTo>
                  <a:pt x="7200899" y="0"/>
                </a:lnTo>
                <a:lnTo>
                  <a:pt x="7200899" y="5153027"/>
                </a:lnTo>
                <a:lnTo>
                  <a:pt x="0" y="5153027"/>
                </a:ln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43" name="Текст 7"/>
          <p:cNvSpPr>
            <a:spLocks noGrp="1"/>
          </p:cNvSpPr>
          <p:nvPr>
            <p:ph type="body" sz="quarter" idx="142" hasCustomPrompt="1"/>
          </p:nvPr>
        </p:nvSpPr>
        <p:spPr>
          <a:xfrm>
            <a:off x="4141472" y="6381569"/>
            <a:ext cx="8050528" cy="959852"/>
          </a:xfrm>
          <a:solidFill>
            <a:schemeClr val="bg1"/>
          </a:solidFill>
        </p:spPr>
        <p:txBody>
          <a:bodyPr lIns="180000" tIns="0" bIns="36000" anchor="ctr" anchorCtr="0">
            <a:noAutofit/>
          </a:bodyPr>
          <a:lstStyle>
            <a:lvl1pPr algn="l">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4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509889964"/>
      </p:ext>
    </p:extLst>
  </p:cSld>
  <p:clrMapOvr>
    <a:overrideClrMapping bg1="lt1" tx1="dk1" bg2="lt2" tx2="dk2" accent1="accent1" accent2="accent2" accent3="accent3" accent4="accent4" accent5="accent5" accent6="accent6" hlink="hlink" folHlink="folHlink"/>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400" fill="hold"/>
                                        <p:tgtEl>
                                          <p:spTgt spid="20"/>
                                        </p:tgtEl>
                                        <p:attrNameLst>
                                          <p:attrName>ppt_x</p:attrName>
                                        </p:attrNameLst>
                                      </p:cBhvr>
                                      <p:tavLst>
                                        <p:tav tm="0">
                                          <p:val>
                                            <p:strVal val="1+#ppt_w/2"/>
                                          </p:val>
                                        </p:tav>
                                        <p:tav tm="100000">
                                          <p:val>
                                            <p:strVal val="#ppt_x"/>
                                          </p:val>
                                        </p:tav>
                                      </p:tavLst>
                                    </p:anim>
                                    <p:anim calcmode="lin" valueType="num">
                                      <p:cBhvr additive="base">
                                        <p:cTn id="8" dur="14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400" fill="hold"/>
                                        <p:tgtEl>
                                          <p:spTgt spid="41"/>
                                        </p:tgtEl>
                                        <p:attrNameLst>
                                          <p:attrName>ppt_x</p:attrName>
                                        </p:attrNameLst>
                                      </p:cBhvr>
                                      <p:tavLst>
                                        <p:tav tm="0">
                                          <p:val>
                                            <p:strVal val="1+#ppt_w/2"/>
                                          </p:val>
                                        </p:tav>
                                        <p:tav tm="100000">
                                          <p:val>
                                            <p:strVal val="#ppt_x"/>
                                          </p:val>
                                        </p:tav>
                                      </p:tavLst>
                                    </p:anim>
                                    <p:anim calcmode="lin" valueType="num">
                                      <p:cBhvr additive="base">
                                        <p:cTn id="12" dur="14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400" fill="hold"/>
                                        <p:tgtEl>
                                          <p:spTgt spid="42"/>
                                        </p:tgtEl>
                                        <p:attrNameLst>
                                          <p:attrName>ppt_x</p:attrName>
                                        </p:attrNameLst>
                                      </p:cBhvr>
                                      <p:tavLst>
                                        <p:tav tm="0">
                                          <p:val>
                                            <p:strVal val="1+#ppt_w/2"/>
                                          </p:val>
                                        </p:tav>
                                        <p:tav tm="100000">
                                          <p:val>
                                            <p:strVal val="#ppt_x"/>
                                          </p:val>
                                        </p:tav>
                                      </p:tavLst>
                                    </p:anim>
                                    <p:anim calcmode="lin" valueType="num">
                                      <p:cBhvr additive="base">
                                        <p:cTn id="16" dur="1400" fill="hold"/>
                                        <p:tgtEl>
                                          <p:spTgt spid="42"/>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9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1" grpId="0" animBg="1"/>
      <p:bldP spid="20" grpId="0" animBg="1"/>
      <p:bldP spid="42" grpId="0" animBg="1"/>
    </p:bldLst>
  </p:timing>
  <p:extLst mod="1">
    <p:ext uri="{DCECCB84-F9BA-43D5-87BE-67443E8EF086}">
      <p15:sldGuideLst/>
    </p:ext>
  </p:extLst>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56_Content &amp; Image">
    <p:bg>
      <p:bgPr>
        <a:solidFill>
          <a:schemeClr val="bg1"/>
        </a:solidFill>
        <a:effectLst/>
      </p:bgPr>
    </p:bg>
    <p:spTree>
      <p:nvGrpSpPr>
        <p:cNvPr id="1" name=""/>
        <p:cNvGrpSpPr/>
        <p:nvPr/>
      </p:nvGrpSpPr>
      <p:grpSpPr>
        <a:xfrm>
          <a:off x="0" y="0"/>
          <a:ext cx="0" cy="0"/>
        </a:xfrm>
      </p:grpSpPr>
      <p:sp>
        <p:nvSpPr>
          <p:cNvPr id="202" name="Rounded Rectangle 201"/>
          <p:cNvSpPr/>
          <p:nvPr userDrawn="1"/>
        </p:nvSpPr>
        <p:spPr>
          <a:xfrm>
            <a:off x="2050567" y="1119760"/>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userDrawn="1"/>
        </p:nvSpPr>
        <p:spPr>
          <a:xfrm>
            <a:off x="12318772" y="1119760"/>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userDrawn="1"/>
        </p:nvSpPr>
        <p:spPr>
          <a:xfrm>
            <a:off x="2050567" y="6953602"/>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userDrawn="1"/>
        </p:nvSpPr>
        <p:spPr>
          <a:xfrm>
            <a:off x="12318772" y="6953602"/>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Picture Placeholder 207"/>
          <p:cNvSpPr>
            <a:spLocks noGrp="1" noChangeAspect="1"/>
          </p:cNvSpPr>
          <p:nvPr>
            <p:ph type="pic" sz="quarter" idx="161" hasCustomPrompt="1"/>
          </p:nvPr>
        </p:nvSpPr>
        <p:spPr>
          <a:xfrm>
            <a:off x="12318772" y="6953602"/>
            <a:ext cx="4518628" cy="5632441"/>
          </a:xfrm>
          <a:custGeom>
            <a:gdLst>
              <a:gd name="connsiteX0" fmla="*/ 96878 w 4518628"/>
              <a:gd name="connsiteY0" fmla="*/ 0 h 5632441"/>
              <a:gd name="connsiteX1" fmla="*/ 4518628 w 4518628"/>
              <a:gd name="connsiteY1" fmla="*/ 0 h 5632441"/>
              <a:gd name="connsiteX2" fmla="*/ 4518628 w 4518628"/>
              <a:gd name="connsiteY2" fmla="*/ 5632441 h 5632441"/>
              <a:gd name="connsiteX3" fmla="*/ 96878 w 4518628"/>
              <a:gd name="connsiteY3" fmla="*/ 5632441 h 5632441"/>
              <a:gd name="connsiteX4" fmla="*/ 0 w 4518628"/>
              <a:gd name="connsiteY4" fmla="*/ 5535563 h 5632441"/>
              <a:gd name="connsiteX5" fmla="*/ 0 w 4518628"/>
              <a:gd name="connsiteY5" fmla="*/ 96878 h 5632441"/>
              <a:gd name="connsiteX6" fmla="*/ 96878 w 4518628"/>
              <a:gd name="connsiteY6" fmla="*/ 0 h 56324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8628" h="5632441">
                <a:moveTo>
                  <a:pt x="96878" y="0"/>
                </a:moveTo>
                <a:lnTo>
                  <a:pt x="4518628" y="0"/>
                </a:lnTo>
                <a:lnTo>
                  <a:pt x="4518628" y="5632441"/>
                </a:lnTo>
                <a:lnTo>
                  <a:pt x="96878" y="5632441"/>
                </a:lnTo>
                <a:cubicBezTo>
                  <a:pt x="43374" y="5632441"/>
                  <a:pt x="0" y="5589067"/>
                  <a:pt x="0" y="5535563"/>
                </a:cubicBez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6" name="Picture Placeholder 205"/>
          <p:cNvSpPr>
            <a:spLocks noGrp="1" noChangeAspect="1"/>
          </p:cNvSpPr>
          <p:nvPr>
            <p:ph type="pic" sz="quarter" idx="160" hasCustomPrompt="1"/>
          </p:nvPr>
        </p:nvSpPr>
        <p:spPr>
          <a:xfrm>
            <a:off x="12318772" y="1119760"/>
            <a:ext cx="4518628" cy="5632441"/>
          </a:xfrm>
          <a:custGeom>
            <a:gdLst>
              <a:gd name="connsiteX0" fmla="*/ 96878 w 4518628"/>
              <a:gd name="connsiteY0" fmla="*/ 0 h 5632441"/>
              <a:gd name="connsiteX1" fmla="*/ 4518628 w 4518628"/>
              <a:gd name="connsiteY1" fmla="*/ 0 h 5632441"/>
              <a:gd name="connsiteX2" fmla="*/ 4518628 w 4518628"/>
              <a:gd name="connsiteY2" fmla="*/ 5632441 h 5632441"/>
              <a:gd name="connsiteX3" fmla="*/ 96878 w 4518628"/>
              <a:gd name="connsiteY3" fmla="*/ 5632441 h 5632441"/>
              <a:gd name="connsiteX4" fmla="*/ 0 w 4518628"/>
              <a:gd name="connsiteY4" fmla="*/ 5535563 h 5632441"/>
              <a:gd name="connsiteX5" fmla="*/ 0 w 4518628"/>
              <a:gd name="connsiteY5" fmla="*/ 96878 h 5632441"/>
              <a:gd name="connsiteX6" fmla="*/ 96878 w 4518628"/>
              <a:gd name="connsiteY6" fmla="*/ 0 h 56324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8628" h="5632441">
                <a:moveTo>
                  <a:pt x="96878" y="0"/>
                </a:moveTo>
                <a:lnTo>
                  <a:pt x="4518628" y="0"/>
                </a:lnTo>
                <a:lnTo>
                  <a:pt x="4518628" y="5632441"/>
                </a:lnTo>
                <a:lnTo>
                  <a:pt x="96878" y="5632441"/>
                </a:lnTo>
                <a:cubicBezTo>
                  <a:pt x="43374" y="5632441"/>
                  <a:pt x="0" y="5589067"/>
                  <a:pt x="0" y="5535563"/>
                </a:cubicBez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3" name="Picture Placeholder 202"/>
          <p:cNvSpPr>
            <a:spLocks noGrp="1" noChangeAspect="1"/>
          </p:cNvSpPr>
          <p:nvPr>
            <p:ph type="pic" sz="quarter" idx="159" hasCustomPrompt="1"/>
          </p:nvPr>
        </p:nvSpPr>
        <p:spPr>
          <a:xfrm>
            <a:off x="2050567" y="6953602"/>
            <a:ext cx="4626832" cy="5632441"/>
          </a:xfrm>
          <a:custGeom>
            <a:gdLst>
              <a:gd name="connsiteX0" fmla="*/ 96878 w 4626832"/>
              <a:gd name="connsiteY0" fmla="*/ 0 h 5632441"/>
              <a:gd name="connsiteX1" fmla="*/ 4626832 w 4626832"/>
              <a:gd name="connsiteY1" fmla="*/ 0 h 5632441"/>
              <a:gd name="connsiteX2" fmla="*/ 4626832 w 4626832"/>
              <a:gd name="connsiteY2" fmla="*/ 5632441 h 5632441"/>
              <a:gd name="connsiteX3" fmla="*/ 96878 w 4626832"/>
              <a:gd name="connsiteY3" fmla="*/ 5632441 h 5632441"/>
              <a:gd name="connsiteX4" fmla="*/ 0 w 4626832"/>
              <a:gd name="connsiteY4" fmla="*/ 5535563 h 5632441"/>
              <a:gd name="connsiteX5" fmla="*/ 0 w 4626832"/>
              <a:gd name="connsiteY5" fmla="*/ 96878 h 5632441"/>
              <a:gd name="connsiteX6" fmla="*/ 96878 w 4626832"/>
              <a:gd name="connsiteY6" fmla="*/ 0 h 56324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6832" h="5632441">
                <a:moveTo>
                  <a:pt x="96878" y="0"/>
                </a:moveTo>
                <a:lnTo>
                  <a:pt x="4626832" y="0"/>
                </a:lnTo>
                <a:lnTo>
                  <a:pt x="4626832" y="5632441"/>
                </a:lnTo>
                <a:lnTo>
                  <a:pt x="96878" y="5632441"/>
                </a:lnTo>
                <a:cubicBezTo>
                  <a:pt x="43374" y="5632441"/>
                  <a:pt x="0" y="5589067"/>
                  <a:pt x="0" y="5535563"/>
                </a:cubicBez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1" name="Picture Placeholder 200"/>
          <p:cNvSpPr>
            <a:spLocks noGrp="1" noChangeAspect="1"/>
          </p:cNvSpPr>
          <p:nvPr>
            <p:ph type="pic" sz="quarter" idx="158" hasCustomPrompt="1"/>
          </p:nvPr>
        </p:nvSpPr>
        <p:spPr>
          <a:xfrm>
            <a:off x="2050567" y="1119760"/>
            <a:ext cx="4626832" cy="5632441"/>
          </a:xfrm>
          <a:custGeom>
            <a:gdLst>
              <a:gd name="connsiteX0" fmla="*/ 96878 w 4626832"/>
              <a:gd name="connsiteY0" fmla="*/ 0 h 5632441"/>
              <a:gd name="connsiteX1" fmla="*/ 4626832 w 4626832"/>
              <a:gd name="connsiteY1" fmla="*/ 0 h 5632441"/>
              <a:gd name="connsiteX2" fmla="*/ 4626832 w 4626832"/>
              <a:gd name="connsiteY2" fmla="*/ 5632441 h 5632441"/>
              <a:gd name="connsiteX3" fmla="*/ 96878 w 4626832"/>
              <a:gd name="connsiteY3" fmla="*/ 5632441 h 5632441"/>
              <a:gd name="connsiteX4" fmla="*/ 0 w 4626832"/>
              <a:gd name="connsiteY4" fmla="*/ 5535563 h 5632441"/>
              <a:gd name="connsiteX5" fmla="*/ 0 w 4626832"/>
              <a:gd name="connsiteY5" fmla="*/ 96878 h 5632441"/>
              <a:gd name="connsiteX6" fmla="*/ 96878 w 4626832"/>
              <a:gd name="connsiteY6" fmla="*/ 0 h 56324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6832" h="5632441">
                <a:moveTo>
                  <a:pt x="96878" y="0"/>
                </a:moveTo>
                <a:lnTo>
                  <a:pt x="4626832" y="0"/>
                </a:lnTo>
                <a:lnTo>
                  <a:pt x="4626832" y="5632441"/>
                </a:lnTo>
                <a:lnTo>
                  <a:pt x="96878" y="5632441"/>
                </a:lnTo>
                <a:cubicBezTo>
                  <a:pt x="43374" y="5632441"/>
                  <a:pt x="0" y="5589067"/>
                  <a:pt x="0" y="5535563"/>
                </a:cubicBez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83" name="Shape 17"/>
          <p:cNvSpPr>
            <a:spLocks noGrp="1"/>
          </p:cNvSpPr>
          <p:nvPr>
            <p:ph type="body" sz="quarter" idx="143" hasCustomPrompt="1"/>
          </p:nvPr>
        </p:nvSpPr>
        <p:spPr>
          <a:xfrm>
            <a:off x="17542608" y="2375146"/>
            <a:ext cx="4064002" cy="2631001"/>
          </a:xfrm>
          <a:prstGeom prst="rect">
            <a:avLst/>
          </a:prstGeom>
        </p:spPr>
        <p:txBody>
          <a:bodyPr wrap="square" lIns="0" tIns="0" rIns="0" bIns="0" anchor="ctr" anchorCtr="0">
            <a:normAutofit/>
          </a:bodyPr>
          <a:lstStyle>
            <a:lvl1pPr algn="l"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82" name="Shape 17"/>
          <p:cNvSpPr>
            <a:spLocks noGrp="1"/>
          </p:cNvSpPr>
          <p:nvPr>
            <p:ph type="body" sz="quarter" idx="142" hasCustomPrompt="1"/>
          </p:nvPr>
        </p:nvSpPr>
        <p:spPr>
          <a:xfrm>
            <a:off x="7315201" y="2375209"/>
            <a:ext cx="4064000" cy="2631060"/>
          </a:xfrm>
          <a:prstGeom prst="rect">
            <a:avLst/>
          </a:prstGeom>
        </p:spPr>
        <p:txBody>
          <a:bodyPr wrap="square" lIns="0" tIns="0" rIns="0" bIns="0" anchor="ctr" anchorCtr="0">
            <a:normAutofit/>
          </a:bodyPr>
          <a:lstStyle>
            <a:lvl1pPr algn="l"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357" name="Текст 7"/>
          <p:cNvSpPr>
            <a:spLocks noGrp="1"/>
          </p:cNvSpPr>
          <p:nvPr>
            <p:ph type="body" sz="quarter" idx="151" hasCustomPrompt="1"/>
          </p:nvPr>
        </p:nvSpPr>
        <p:spPr>
          <a:xfrm>
            <a:off x="7315201" y="5207670"/>
            <a:ext cx="4064002" cy="809977"/>
          </a:xfrm>
        </p:spPr>
        <p:txBody>
          <a:bodyPr tIns="0" anchor="b">
            <a:noAutofit/>
          </a:bodyPr>
          <a:lstStyle>
            <a:lvl1pPr algn="l">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358" name="Текст 7"/>
          <p:cNvSpPr>
            <a:spLocks noGrp="1"/>
          </p:cNvSpPr>
          <p:nvPr>
            <p:ph type="body" sz="quarter" idx="152" hasCustomPrompt="1"/>
          </p:nvPr>
        </p:nvSpPr>
        <p:spPr>
          <a:xfrm>
            <a:off x="17542608" y="5207669"/>
            <a:ext cx="4064002" cy="809977"/>
          </a:xfrm>
        </p:spPr>
        <p:txBody>
          <a:bodyPr tIns="0" anchor="b">
            <a:noAutofit/>
          </a:bodyPr>
          <a:lstStyle>
            <a:lvl1pPr algn="l">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520" name="Текст 7"/>
          <p:cNvSpPr>
            <a:spLocks noGrp="1"/>
          </p:cNvSpPr>
          <p:nvPr>
            <p:ph type="body" sz="quarter" idx="139" hasCustomPrompt="1"/>
          </p:nvPr>
        </p:nvSpPr>
        <p:spPr>
          <a:xfrm>
            <a:off x="7315201" y="1619249"/>
            <a:ext cx="4064002" cy="554559"/>
          </a:xfrm>
        </p:spPr>
        <p:txBody>
          <a:bodyPr tIns="0" anchor="b">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680" name="Текст 7"/>
          <p:cNvSpPr>
            <a:spLocks noGrp="1"/>
          </p:cNvSpPr>
          <p:nvPr>
            <p:ph type="body" sz="quarter" idx="155" hasCustomPrompt="1"/>
          </p:nvPr>
        </p:nvSpPr>
        <p:spPr>
          <a:xfrm>
            <a:off x="17542608" y="1619249"/>
            <a:ext cx="4064002" cy="554559"/>
          </a:xfrm>
        </p:spPr>
        <p:txBody>
          <a:bodyPr tIns="0" anchor="b">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73" name="Shape 17"/>
          <p:cNvSpPr>
            <a:spLocks noGrp="1"/>
          </p:cNvSpPr>
          <p:nvPr>
            <p:ph type="body" sz="quarter" idx="162" hasCustomPrompt="1"/>
          </p:nvPr>
        </p:nvSpPr>
        <p:spPr>
          <a:xfrm>
            <a:off x="17542607" y="8197426"/>
            <a:ext cx="4064002" cy="2631001"/>
          </a:xfrm>
          <a:prstGeom prst="rect">
            <a:avLst/>
          </a:prstGeom>
        </p:spPr>
        <p:txBody>
          <a:bodyPr wrap="square" lIns="0" tIns="0" rIns="0" bIns="0" anchor="ctr" anchorCtr="0">
            <a:normAutofit/>
          </a:bodyPr>
          <a:lstStyle>
            <a:lvl1pPr algn="l"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374" name="Shape 17"/>
          <p:cNvSpPr>
            <a:spLocks noGrp="1"/>
          </p:cNvSpPr>
          <p:nvPr>
            <p:ph type="body" sz="quarter" idx="163" hasCustomPrompt="1"/>
          </p:nvPr>
        </p:nvSpPr>
        <p:spPr>
          <a:xfrm>
            <a:off x="7315199" y="8197489"/>
            <a:ext cx="4064002" cy="2631060"/>
          </a:xfrm>
          <a:prstGeom prst="rect">
            <a:avLst/>
          </a:prstGeom>
        </p:spPr>
        <p:txBody>
          <a:bodyPr wrap="square" lIns="0" tIns="0" rIns="0" bIns="0" anchor="ctr" anchorCtr="0">
            <a:normAutofit/>
          </a:bodyPr>
          <a:lstStyle>
            <a:lvl1pPr algn="l"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375" name="Текст 7"/>
          <p:cNvSpPr>
            <a:spLocks noGrp="1"/>
          </p:cNvSpPr>
          <p:nvPr>
            <p:ph type="body" sz="quarter" idx="164" hasCustomPrompt="1"/>
          </p:nvPr>
        </p:nvSpPr>
        <p:spPr>
          <a:xfrm>
            <a:off x="7315199" y="11029950"/>
            <a:ext cx="4064002" cy="809977"/>
          </a:xfrm>
        </p:spPr>
        <p:txBody>
          <a:bodyPr tIns="0" anchor="b">
            <a:noAutofit/>
          </a:bodyPr>
          <a:lstStyle>
            <a:lvl1pPr algn="l">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376" name="Текст 7"/>
          <p:cNvSpPr>
            <a:spLocks noGrp="1"/>
          </p:cNvSpPr>
          <p:nvPr>
            <p:ph type="body" sz="quarter" idx="165" hasCustomPrompt="1"/>
          </p:nvPr>
        </p:nvSpPr>
        <p:spPr>
          <a:xfrm>
            <a:off x="17542607" y="11029949"/>
            <a:ext cx="4064002" cy="809977"/>
          </a:xfrm>
        </p:spPr>
        <p:txBody>
          <a:bodyPr tIns="0" anchor="b">
            <a:noAutofit/>
          </a:bodyPr>
          <a:lstStyle>
            <a:lvl1pPr algn="l">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377" name="Текст 7"/>
          <p:cNvSpPr>
            <a:spLocks noGrp="1"/>
          </p:cNvSpPr>
          <p:nvPr>
            <p:ph type="body" sz="quarter" idx="166" hasCustomPrompt="1"/>
          </p:nvPr>
        </p:nvSpPr>
        <p:spPr>
          <a:xfrm>
            <a:off x="7315199" y="7441529"/>
            <a:ext cx="4064002" cy="554559"/>
          </a:xfrm>
        </p:spPr>
        <p:txBody>
          <a:bodyPr tIns="0" anchor="b">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78" name="Текст 7"/>
          <p:cNvSpPr>
            <a:spLocks noGrp="1"/>
          </p:cNvSpPr>
          <p:nvPr>
            <p:ph type="body" sz="quarter" idx="167" hasCustomPrompt="1"/>
          </p:nvPr>
        </p:nvSpPr>
        <p:spPr>
          <a:xfrm>
            <a:off x="17542607" y="7441529"/>
            <a:ext cx="4064002" cy="554559"/>
          </a:xfrm>
        </p:spPr>
        <p:txBody>
          <a:bodyPr tIns="0" anchor="b">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2"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983747485"/>
      </p:ext>
    </p:extLst>
  </p:cSld>
  <p:clrMapOvr>
    <a:masterClrMapping/>
  </p:clrMapOvr>
  <p:transition spd="slow">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04_Title &amp; Image">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20" name="Shape 613"/>
          <p:cNvSpPr>
            <a:spLocks noGrp="1"/>
          </p:cNvSpPr>
          <p:nvPr>
            <p:ph type="pic" sz="quarter" idx="55" hasCustomPrompt="1"/>
          </p:nvPr>
        </p:nvSpPr>
        <p:spPr>
          <a:xfrm>
            <a:off x="4064000" y="0"/>
            <a:ext cx="8128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9" name="Rectangle 18"/>
          <p:cNvSpPr/>
          <p:nvPr userDrawn="1"/>
        </p:nvSpPr>
        <p:spPr>
          <a:xfrm>
            <a:off x="1219200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7" name="Text Placeholder 654"/>
          <p:cNvSpPr>
            <a:spLocks noGrp="1"/>
          </p:cNvSpPr>
          <p:nvPr>
            <p:ph type="body" sz="quarter" idx="167"/>
          </p:nvPr>
        </p:nvSpPr>
        <p:spPr>
          <a:xfrm>
            <a:off x="4064000" y="0"/>
            <a:ext cx="8128000" cy="1373164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0">
                <a:schemeClr val="tx2">
                  <a:lumMod val="20000"/>
                  <a:lumOff val="80000"/>
                </a:schemeClr>
              </a:gs>
              <a:gs pos="100000">
                <a:schemeClr val="tx2">
                  <a:lumMod val="20000"/>
                  <a:lumOff val="80000"/>
                  <a:alpha val="0"/>
                </a:schemeClr>
              </a:gs>
            </a:gsLst>
            <a:lin ang="0" scaled="0"/>
          </a:gra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0" name="Shape 17"/>
          <p:cNvSpPr>
            <a:spLocks noGrp="1"/>
          </p:cNvSpPr>
          <p:nvPr>
            <p:ph type="body" sz="quarter" idx="142" hasCustomPrompt="1"/>
          </p:nvPr>
        </p:nvSpPr>
        <p:spPr>
          <a:xfrm>
            <a:off x="10160000" y="2261110"/>
            <a:ext cx="12192000" cy="9163861"/>
          </a:xfrm>
          <a:prstGeom prst="rect">
            <a:avLst/>
          </a:prstGeom>
        </p:spPr>
        <p:txBody>
          <a:bodyPr wrap="square" lIns="0" tIns="0" rIns="0" bIns="0" anchor="ctr"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Tree>
    <p:extLst>
      <p:ext uri="{BB962C8B-B14F-4D97-AF65-F5344CB8AC3E}">
        <p14:creationId val="533684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50000" fill="hold" grpId="0" nodeType="withEffect">
                                  <p:stCondLst>
                                    <p:cond delay="20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200" fill="hold"/>
                                        <p:tgtEl>
                                          <p:spTgt spid="19"/>
                                        </p:tgtEl>
                                        <p:attrNameLst>
                                          <p:attrName>ppt_x</p:attrName>
                                        </p:attrNameLst>
                                      </p:cBhvr>
                                      <p:tavLst>
                                        <p:tav tm="0">
                                          <p:val>
                                            <p:strVal val="#ppt_x"/>
                                          </p:val>
                                        </p:tav>
                                        <p:tav tm="100000">
                                          <p:val>
                                            <p:strVal val="#ppt_x"/>
                                          </p:val>
                                        </p:tav>
                                      </p:tavLst>
                                    </p:anim>
                                    <p:anim calcmode="lin" valueType="num">
                                      <p:cBhvr additive="base">
                                        <p:cTn id="12" dur="12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build="p">
        <p:tmplLst>
          <p:tmpl lvl="1">
            <p:tnLst>
              <p:par>
                <p:cTn presetID="2" presetClass="entr" presetSubtype="4" decel="5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57_Content &amp; Image">
    <p:bg>
      <p:bgPr>
        <a:solidFill>
          <a:schemeClr val="bg1">
            <a:lumMod val="75000"/>
            <a:lumOff val="25000"/>
          </a:schemeClr>
        </a:solidFill>
        <a:effectLst/>
      </p:bgPr>
    </p:bg>
    <p:spTree>
      <p:nvGrpSpPr>
        <p:cNvPr id="1" name=""/>
        <p:cNvGrpSpPr/>
        <p:nvPr/>
      </p:nvGrpSpPr>
      <p:grpSpPr>
        <a:xfrm>
          <a:off x="0" y="0"/>
          <a:ext cx="0" cy="0"/>
        </a:xfrm>
      </p:grpSpPr>
      <p:sp>
        <p:nvSpPr>
          <p:cNvPr id="23" name="Freeform 22"/>
          <p:cNvSpPr/>
          <p:nvPr userDrawn="1"/>
        </p:nvSpPr>
        <p:spPr>
          <a:xfrm>
            <a:off x="2050567" y="1119760"/>
            <a:ext cx="10019425" cy="11466283"/>
          </a:xfrm>
          <a:custGeom>
            <a:gdLst>
              <a:gd name="connsiteX0" fmla="*/ 96878 w 10019425"/>
              <a:gd name="connsiteY0" fmla="*/ 0 h 11466283"/>
              <a:gd name="connsiteX1" fmla="*/ 9922547 w 10019425"/>
              <a:gd name="connsiteY1" fmla="*/ 0 h 11466283"/>
              <a:gd name="connsiteX2" fmla="*/ 10019425 w 10019425"/>
              <a:gd name="connsiteY2" fmla="*/ 96878 h 11466283"/>
              <a:gd name="connsiteX3" fmla="*/ 10019425 w 10019425"/>
              <a:gd name="connsiteY3" fmla="*/ 4201028 h 11466283"/>
              <a:gd name="connsiteX4" fmla="*/ 10019425 w 10019425"/>
              <a:gd name="connsiteY4" fmla="*/ 5535563 h 11466283"/>
              <a:gd name="connsiteX5" fmla="*/ 10019425 w 10019425"/>
              <a:gd name="connsiteY5" fmla="*/ 5930720 h 11466283"/>
              <a:gd name="connsiteX6" fmla="*/ 10019425 w 10019425"/>
              <a:gd name="connsiteY6" fmla="*/ 9639713 h 11466283"/>
              <a:gd name="connsiteX7" fmla="*/ 10019425 w 10019425"/>
              <a:gd name="connsiteY7" fmla="*/ 11369405 h 11466283"/>
              <a:gd name="connsiteX8" fmla="*/ 9922547 w 10019425"/>
              <a:gd name="connsiteY8" fmla="*/ 11466283 h 11466283"/>
              <a:gd name="connsiteX9" fmla="*/ 96879 w 10019425"/>
              <a:gd name="connsiteY9" fmla="*/ 11466283 h 11466283"/>
              <a:gd name="connsiteX10" fmla="*/ 0 w 10019425"/>
              <a:gd name="connsiteY10" fmla="*/ 11369405 h 11466283"/>
              <a:gd name="connsiteX11" fmla="*/ 0 w 10019425"/>
              <a:gd name="connsiteY11" fmla="*/ 9639713 h 11466283"/>
              <a:gd name="connsiteX12" fmla="*/ 0 w 10019425"/>
              <a:gd name="connsiteY12" fmla="*/ 5930720 h 11466283"/>
              <a:gd name="connsiteX13" fmla="*/ 0 w 10019425"/>
              <a:gd name="connsiteY13" fmla="*/ 5535564 h 11466283"/>
              <a:gd name="connsiteX14" fmla="*/ 0 w 10019425"/>
              <a:gd name="connsiteY14" fmla="*/ 5535563 h 11466283"/>
              <a:gd name="connsiteX15" fmla="*/ 0 w 10019425"/>
              <a:gd name="connsiteY15" fmla="*/ 96878 h 11466283"/>
              <a:gd name="connsiteX16" fmla="*/ 96878 w 10019425"/>
              <a:gd name="connsiteY16" fmla="*/ 0 h 114662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19425" h="11466283">
                <a:moveTo>
                  <a:pt x="96878" y="0"/>
                </a:moveTo>
                <a:lnTo>
                  <a:pt x="9922547" y="0"/>
                </a:lnTo>
                <a:cubicBezTo>
                  <a:pt x="9976051" y="0"/>
                  <a:pt x="10019425" y="43374"/>
                  <a:pt x="10019425" y="96878"/>
                </a:cubicBezTo>
                <a:lnTo>
                  <a:pt x="10019425" y="4201028"/>
                </a:lnTo>
                <a:lnTo>
                  <a:pt x="10019425" y="5535563"/>
                </a:lnTo>
                <a:lnTo>
                  <a:pt x="10019425" y="5930720"/>
                </a:lnTo>
                <a:lnTo>
                  <a:pt x="10019425" y="9639713"/>
                </a:lnTo>
                <a:lnTo>
                  <a:pt x="10019425" y="11369405"/>
                </a:lnTo>
                <a:cubicBezTo>
                  <a:pt x="10019425" y="11422909"/>
                  <a:pt x="9976051" y="11466283"/>
                  <a:pt x="9922547" y="11466283"/>
                </a:cubicBezTo>
                <a:lnTo>
                  <a:pt x="96879" y="11466283"/>
                </a:lnTo>
                <a:cubicBezTo>
                  <a:pt x="43374" y="11466283"/>
                  <a:pt x="0" y="11422909"/>
                  <a:pt x="0" y="11369405"/>
                </a:cubicBezTo>
                <a:lnTo>
                  <a:pt x="0" y="9639713"/>
                </a:lnTo>
                <a:lnTo>
                  <a:pt x="0" y="5930720"/>
                </a:lnTo>
                <a:lnTo>
                  <a:pt x="0" y="5535564"/>
                </a:lnTo>
                <a:lnTo>
                  <a:pt x="0" y="5535563"/>
                </a:lnTo>
                <a:lnTo>
                  <a:pt x="0" y="96878"/>
                </a:lnTo>
                <a:cubicBezTo>
                  <a:pt x="0" y="43374"/>
                  <a:pt x="43374" y="0"/>
                  <a:pt x="96878" y="0"/>
                </a:cubicBezTo>
                <a:close/>
              </a:path>
            </a:pathLst>
          </a:custGeom>
          <a:solidFill>
            <a:schemeClr val="tx1"/>
          </a:solidFill>
          <a:ln>
            <a:noFill/>
          </a:ln>
          <a:effectLst>
            <a:outerShdw blurRad="1270000" dist="889000" dir="30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p:cNvSpPr/>
          <p:nvPr userDrawn="1"/>
        </p:nvSpPr>
        <p:spPr>
          <a:xfrm>
            <a:off x="12318772" y="1119760"/>
            <a:ext cx="10019425" cy="11466283"/>
          </a:xfrm>
          <a:custGeom>
            <a:gdLst>
              <a:gd name="connsiteX0" fmla="*/ 96878 w 10019425"/>
              <a:gd name="connsiteY0" fmla="*/ 0 h 11466283"/>
              <a:gd name="connsiteX1" fmla="*/ 9922547 w 10019425"/>
              <a:gd name="connsiteY1" fmla="*/ 0 h 11466283"/>
              <a:gd name="connsiteX2" fmla="*/ 10019425 w 10019425"/>
              <a:gd name="connsiteY2" fmla="*/ 96878 h 11466283"/>
              <a:gd name="connsiteX3" fmla="*/ 10019425 w 10019425"/>
              <a:gd name="connsiteY3" fmla="*/ 4201028 h 11466283"/>
              <a:gd name="connsiteX4" fmla="*/ 10019425 w 10019425"/>
              <a:gd name="connsiteY4" fmla="*/ 5535563 h 11466283"/>
              <a:gd name="connsiteX5" fmla="*/ 10019425 w 10019425"/>
              <a:gd name="connsiteY5" fmla="*/ 5930720 h 11466283"/>
              <a:gd name="connsiteX6" fmla="*/ 10019425 w 10019425"/>
              <a:gd name="connsiteY6" fmla="*/ 9639713 h 11466283"/>
              <a:gd name="connsiteX7" fmla="*/ 10019425 w 10019425"/>
              <a:gd name="connsiteY7" fmla="*/ 11369405 h 11466283"/>
              <a:gd name="connsiteX8" fmla="*/ 9922547 w 10019425"/>
              <a:gd name="connsiteY8" fmla="*/ 11466283 h 11466283"/>
              <a:gd name="connsiteX9" fmla="*/ 96879 w 10019425"/>
              <a:gd name="connsiteY9" fmla="*/ 11466283 h 11466283"/>
              <a:gd name="connsiteX10" fmla="*/ 0 w 10019425"/>
              <a:gd name="connsiteY10" fmla="*/ 11369405 h 11466283"/>
              <a:gd name="connsiteX11" fmla="*/ 0 w 10019425"/>
              <a:gd name="connsiteY11" fmla="*/ 9639713 h 11466283"/>
              <a:gd name="connsiteX12" fmla="*/ 0 w 10019425"/>
              <a:gd name="connsiteY12" fmla="*/ 5930720 h 11466283"/>
              <a:gd name="connsiteX13" fmla="*/ 0 w 10019425"/>
              <a:gd name="connsiteY13" fmla="*/ 5535564 h 11466283"/>
              <a:gd name="connsiteX14" fmla="*/ 0 w 10019425"/>
              <a:gd name="connsiteY14" fmla="*/ 5535563 h 11466283"/>
              <a:gd name="connsiteX15" fmla="*/ 0 w 10019425"/>
              <a:gd name="connsiteY15" fmla="*/ 96878 h 11466283"/>
              <a:gd name="connsiteX16" fmla="*/ 96878 w 10019425"/>
              <a:gd name="connsiteY16" fmla="*/ 0 h 114662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19425" h="11466283">
                <a:moveTo>
                  <a:pt x="96878" y="0"/>
                </a:moveTo>
                <a:lnTo>
                  <a:pt x="9922547" y="0"/>
                </a:lnTo>
                <a:cubicBezTo>
                  <a:pt x="9976051" y="0"/>
                  <a:pt x="10019425" y="43374"/>
                  <a:pt x="10019425" y="96878"/>
                </a:cubicBezTo>
                <a:lnTo>
                  <a:pt x="10019425" y="4201028"/>
                </a:lnTo>
                <a:lnTo>
                  <a:pt x="10019425" y="5535563"/>
                </a:lnTo>
                <a:lnTo>
                  <a:pt x="10019425" y="5930720"/>
                </a:lnTo>
                <a:lnTo>
                  <a:pt x="10019425" y="9639713"/>
                </a:lnTo>
                <a:lnTo>
                  <a:pt x="10019425" y="11369405"/>
                </a:lnTo>
                <a:cubicBezTo>
                  <a:pt x="10019425" y="11422909"/>
                  <a:pt x="9976051" y="11466283"/>
                  <a:pt x="9922547" y="11466283"/>
                </a:cubicBezTo>
                <a:lnTo>
                  <a:pt x="96879" y="11466283"/>
                </a:lnTo>
                <a:cubicBezTo>
                  <a:pt x="43374" y="11466283"/>
                  <a:pt x="0" y="11422909"/>
                  <a:pt x="0" y="11369405"/>
                </a:cubicBezTo>
                <a:lnTo>
                  <a:pt x="0" y="9639713"/>
                </a:lnTo>
                <a:lnTo>
                  <a:pt x="0" y="5930720"/>
                </a:lnTo>
                <a:lnTo>
                  <a:pt x="0" y="5535564"/>
                </a:lnTo>
                <a:lnTo>
                  <a:pt x="0" y="5535563"/>
                </a:lnTo>
                <a:lnTo>
                  <a:pt x="0" y="96878"/>
                </a:lnTo>
                <a:cubicBezTo>
                  <a:pt x="0" y="43374"/>
                  <a:pt x="43374" y="0"/>
                  <a:pt x="96878" y="0"/>
                </a:cubicBezTo>
                <a:close/>
              </a:path>
            </a:pathLst>
          </a:custGeom>
          <a:solidFill>
            <a:schemeClr val="tx1"/>
          </a:solidFill>
          <a:ln>
            <a:noFill/>
          </a:ln>
          <a:effectLst>
            <a:outerShdw blurRad="1270000" dist="889000" dir="30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Picture Placeholder 28"/>
          <p:cNvSpPr>
            <a:spLocks noGrp="1" noChangeAspect="1"/>
          </p:cNvSpPr>
          <p:nvPr>
            <p:ph type="pic" sz="quarter" idx="168" hasCustomPrompt="1"/>
          </p:nvPr>
        </p:nvSpPr>
        <p:spPr>
          <a:xfrm>
            <a:off x="12318772" y="1119760"/>
            <a:ext cx="4626832" cy="11466283"/>
          </a:xfrm>
          <a:custGeom>
            <a:gdLst>
              <a:gd name="connsiteX0" fmla="*/ 96878 w 4626832"/>
              <a:gd name="connsiteY0" fmla="*/ 0 h 11466283"/>
              <a:gd name="connsiteX1" fmla="*/ 4626832 w 4626832"/>
              <a:gd name="connsiteY1" fmla="*/ 0 h 11466283"/>
              <a:gd name="connsiteX2" fmla="*/ 4626832 w 4626832"/>
              <a:gd name="connsiteY2" fmla="*/ 3928842 h 11466283"/>
              <a:gd name="connsiteX3" fmla="*/ 4626832 w 4626832"/>
              <a:gd name="connsiteY3" fmla="*/ 5632441 h 11466283"/>
              <a:gd name="connsiteX4" fmla="*/ 4626832 w 4626832"/>
              <a:gd name="connsiteY4" fmla="*/ 5833842 h 11466283"/>
              <a:gd name="connsiteX5" fmla="*/ 4626832 w 4626832"/>
              <a:gd name="connsiteY5" fmla="*/ 9561283 h 11466283"/>
              <a:gd name="connsiteX6" fmla="*/ 4626832 w 4626832"/>
              <a:gd name="connsiteY6" fmla="*/ 11466283 h 11466283"/>
              <a:gd name="connsiteX7" fmla="*/ 96878 w 4626832"/>
              <a:gd name="connsiteY7" fmla="*/ 11466283 h 11466283"/>
              <a:gd name="connsiteX8" fmla="*/ 0 w 4626832"/>
              <a:gd name="connsiteY8" fmla="*/ 11369405 h 11466283"/>
              <a:gd name="connsiteX9" fmla="*/ 0 w 4626832"/>
              <a:gd name="connsiteY9" fmla="*/ 9464405 h 11466283"/>
              <a:gd name="connsiteX10" fmla="*/ 0 w 4626832"/>
              <a:gd name="connsiteY10" fmla="*/ 5930720 h 11466283"/>
              <a:gd name="connsiteX11" fmla="*/ 0 w 4626832"/>
              <a:gd name="connsiteY11" fmla="*/ 5535564 h 11466283"/>
              <a:gd name="connsiteX12" fmla="*/ 0 w 4626832"/>
              <a:gd name="connsiteY12" fmla="*/ 5535563 h 11466283"/>
              <a:gd name="connsiteX13" fmla="*/ 0 w 4626832"/>
              <a:gd name="connsiteY13" fmla="*/ 96878 h 11466283"/>
              <a:gd name="connsiteX14" fmla="*/ 96878 w 4626832"/>
              <a:gd name="connsiteY14" fmla="*/ 0 h 114662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6832" h="11466283">
                <a:moveTo>
                  <a:pt x="96878" y="0"/>
                </a:moveTo>
                <a:lnTo>
                  <a:pt x="4626832" y="0"/>
                </a:lnTo>
                <a:lnTo>
                  <a:pt x="4626832" y="3928842"/>
                </a:lnTo>
                <a:lnTo>
                  <a:pt x="4626832" y="5632441"/>
                </a:lnTo>
                <a:lnTo>
                  <a:pt x="4626832" y="5833842"/>
                </a:lnTo>
                <a:lnTo>
                  <a:pt x="4626832" y="9561283"/>
                </a:lnTo>
                <a:lnTo>
                  <a:pt x="4626832" y="11466283"/>
                </a:lnTo>
                <a:lnTo>
                  <a:pt x="96878" y="11466283"/>
                </a:lnTo>
                <a:cubicBezTo>
                  <a:pt x="43374" y="11466283"/>
                  <a:pt x="0" y="11422909"/>
                  <a:pt x="0" y="11369405"/>
                </a:cubicBezTo>
                <a:lnTo>
                  <a:pt x="0" y="9464405"/>
                </a:lnTo>
                <a:lnTo>
                  <a:pt x="0" y="5930720"/>
                </a:lnTo>
                <a:lnTo>
                  <a:pt x="0" y="5535564"/>
                </a:lnTo>
                <a:lnTo>
                  <a:pt x="0" y="5535563"/>
                </a:ln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83" name="Shape 17"/>
          <p:cNvSpPr>
            <a:spLocks noGrp="1"/>
          </p:cNvSpPr>
          <p:nvPr>
            <p:ph type="body" sz="quarter" idx="143" hasCustomPrompt="1"/>
          </p:nvPr>
        </p:nvSpPr>
        <p:spPr>
          <a:xfrm>
            <a:off x="17542608" y="2375147"/>
            <a:ext cx="4064002" cy="3015984"/>
          </a:xfrm>
          <a:prstGeom prst="rect">
            <a:avLst/>
          </a:prstGeom>
        </p:spPr>
        <p:txBody>
          <a:bodyPr wrap="square" lIns="0" tIns="0" rIns="0" bIns="0" anchor="b" anchorCtr="0">
            <a:normAutofit/>
          </a:bodyPr>
          <a:lstStyle>
            <a:lvl1pPr algn="l" defTabSz="1828377">
              <a:lnSpc>
                <a:spcPct val="100000"/>
              </a:lnSpc>
              <a:spcBef>
                <a:spcPct val="0"/>
              </a:spcBef>
              <a:defRPr sz="3200" b="0" spc="0" baseline="0">
                <a:solidFill>
                  <a:schemeClr val="bg1"/>
                </a:solidFill>
                <a:latin typeface="+mj-lt"/>
                <a:ea typeface="Work Sans" charset="0"/>
                <a:cs typeface="Work Sans" charset="0"/>
                <a:sym typeface="Work Sans"/>
              </a:defRPr>
            </a:lvl1pPr>
          </a:lstStyle>
          <a:p>
            <a:r>
              <a:rPr lang="nl-NL"/>
              <a:t>H3 Title</a:t>
            </a:r>
          </a:p>
        </p:txBody>
      </p:sp>
      <p:sp>
        <p:nvSpPr>
          <p:cNvPr id="182" name="Shape 17"/>
          <p:cNvSpPr>
            <a:spLocks noGrp="1"/>
          </p:cNvSpPr>
          <p:nvPr>
            <p:ph type="body" sz="quarter" idx="142" hasCustomPrompt="1"/>
          </p:nvPr>
        </p:nvSpPr>
        <p:spPr>
          <a:xfrm>
            <a:off x="7315201" y="2375208"/>
            <a:ext cx="4064000" cy="3015941"/>
          </a:xfrm>
          <a:prstGeom prst="rect">
            <a:avLst/>
          </a:prstGeom>
        </p:spPr>
        <p:txBody>
          <a:bodyPr wrap="square" lIns="0" tIns="0" rIns="0" bIns="0" anchor="b" anchorCtr="0">
            <a:normAutofit/>
          </a:bodyPr>
          <a:lstStyle>
            <a:lvl1pPr algn="l" defTabSz="1828377">
              <a:lnSpc>
                <a:spcPct val="100000"/>
              </a:lnSpc>
              <a:spcBef>
                <a:spcPct val="0"/>
              </a:spcBef>
              <a:defRPr sz="3200" b="0" spc="0" baseline="0">
                <a:solidFill>
                  <a:schemeClr val="bg1"/>
                </a:solidFill>
                <a:latin typeface="+mj-lt"/>
                <a:ea typeface="Work Sans" charset="0"/>
                <a:cs typeface="Work Sans" charset="0"/>
                <a:sym typeface="Work Sans"/>
              </a:defRPr>
            </a:lvl1pPr>
          </a:lstStyle>
          <a:p>
            <a:r>
              <a:rPr lang="nl-NL"/>
              <a:t>H3 Title</a:t>
            </a:r>
          </a:p>
        </p:txBody>
      </p:sp>
      <p:sp>
        <p:nvSpPr>
          <p:cNvPr id="520" name="Текст 7"/>
          <p:cNvSpPr>
            <a:spLocks noGrp="1"/>
          </p:cNvSpPr>
          <p:nvPr>
            <p:ph type="body" sz="quarter" idx="139" hasCustomPrompt="1"/>
          </p:nvPr>
        </p:nvSpPr>
        <p:spPr>
          <a:xfrm>
            <a:off x="7315201" y="1619249"/>
            <a:ext cx="4064002" cy="554559"/>
          </a:xfrm>
        </p:spPr>
        <p:txBody>
          <a:bodyPr tIns="0" anchor="b">
            <a:noAutofit/>
          </a:bodyPr>
          <a:lstStyle>
            <a:lvl1pPr algn="l">
              <a:lnSpc>
                <a:spcPct val="150000"/>
              </a:lnSpc>
              <a:spcBef>
                <a:spcPct val="0"/>
              </a:spcBef>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680" name="Текст 7"/>
          <p:cNvSpPr>
            <a:spLocks noGrp="1"/>
          </p:cNvSpPr>
          <p:nvPr>
            <p:ph type="body" sz="quarter" idx="155" hasCustomPrompt="1"/>
          </p:nvPr>
        </p:nvSpPr>
        <p:spPr>
          <a:xfrm>
            <a:off x="17542608" y="1619249"/>
            <a:ext cx="4064002" cy="554559"/>
          </a:xfrm>
        </p:spPr>
        <p:txBody>
          <a:bodyPr tIns="0" anchor="b">
            <a:noAutofit/>
          </a:bodyPr>
          <a:lstStyle>
            <a:lvl1pPr algn="l">
              <a:lnSpc>
                <a:spcPct val="150000"/>
              </a:lnSpc>
              <a:spcBef>
                <a:spcPct val="0"/>
              </a:spcBef>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75" name="Текст 7"/>
          <p:cNvSpPr>
            <a:spLocks noGrp="1"/>
          </p:cNvSpPr>
          <p:nvPr>
            <p:ph type="body" sz="quarter" idx="164" hasCustomPrompt="1"/>
          </p:nvPr>
        </p:nvSpPr>
        <p:spPr>
          <a:xfrm>
            <a:off x="7315199" y="11029950"/>
            <a:ext cx="4064002" cy="809977"/>
          </a:xfrm>
        </p:spPr>
        <p:txBody>
          <a:bodyPr tIns="0" anchor="b">
            <a:noAutofit/>
          </a:bodyPr>
          <a:lstStyle>
            <a:lvl1pPr algn="l">
              <a:lnSpc>
                <a:spcPct val="100000"/>
              </a:lnSpc>
              <a:spcBef>
                <a:spcPct val="0"/>
              </a:spcBef>
              <a:defRPr lang="en-US" sz="2100" b="0" i="0" spc="0" baseline="0" smtClean="0">
                <a:solidFill>
                  <a:schemeClr val="bg1">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376" name="Текст 7"/>
          <p:cNvSpPr>
            <a:spLocks noGrp="1"/>
          </p:cNvSpPr>
          <p:nvPr>
            <p:ph type="body" sz="quarter" idx="165" hasCustomPrompt="1"/>
          </p:nvPr>
        </p:nvSpPr>
        <p:spPr>
          <a:xfrm>
            <a:off x="17542607" y="11048999"/>
            <a:ext cx="4064002" cy="809977"/>
          </a:xfrm>
        </p:spPr>
        <p:txBody>
          <a:bodyPr tIns="0" anchor="b">
            <a:noAutofit/>
          </a:bodyPr>
          <a:lstStyle>
            <a:lvl1pPr algn="l">
              <a:lnSpc>
                <a:spcPct val="100000"/>
              </a:lnSpc>
              <a:spcBef>
                <a:spcPct val="0"/>
              </a:spcBef>
              <a:defRPr lang="en-US" sz="2100" b="0" i="0" spc="0" baseline="0" smtClean="0">
                <a:solidFill>
                  <a:schemeClr val="bg1">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24" name="Shape 41"/>
          <p:cNvSpPr>
            <a:spLocks noGrp="1"/>
          </p:cNvSpPr>
          <p:nvPr>
            <p:ph type="body" sz="quarter" idx="141" hasCustomPrompt="1"/>
          </p:nvPr>
        </p:nvSpPr>
        <p:spPr>
          <a:xfrm>
            <a:off x="7315200" y="5886450"/>
            <a:ext cx="4064001" cy="5065611"/>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bg1">
                    <a:alpha val="80000"/>
                  </a:schemeClr>
                </a:solidFill>
                <a:latin typeface="+mn-lt"/>
                <a:ea typeface="Work Sans" charset="0"/>
                <a:cs typeface="Work Sans" charset="0"/>
                <a:sym typeface="Work Sans"/>
              </a:defRPr>
            </a:lvl1pPr>
          </a:lstStyle>
          <a:p>
            <a:r>
              <a:rPr lang="en-US"/>
              <a:t>Write body text here</a:t>
            </a:r>
          </a:p>
        </p:txBody>
      </p:sp>
      <p:sp>
        <p:nvSpPr>
          <p:cNvPr id="25" name="Shape 41"/>
          <p:cNvSpPr>
            <a:spLocks noGrp="1"/>
          </p:cNvSpPr>
          <p:nvPr>
            <p:ph type="body" sz="quarter" idx="166" hasCustomPrompt="1"/>
          </p:nvPr>
        </p:nvSpPr>
        <p:spPr>
          <a:xfrm>
            <a:off x="17542607" y="5886450"/>
            <a:ext cx="4064001" cy="5065611"/>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bg1">
                    <a:alpha val="80000"/>
                  </a:schemeClr>
                </a:solidFill>
                <a:latin typeface="+mn-lt"/>
                <a:ea typeface="Work Sans" charset="0"/>
                <a:cs typeface="Work Sans" charset="0"/>
                <a:sym typeface="Work Sans"/>
              </a:defRPr>
            </a:lvl1pPr>
          </a:lstStyle>
          <a:p>
            <a:r>
              <a:rPr lang="en-US"/>
              <a:t>Write body text here</a:t>
            </a:r>
          </a:p>
        </p:txBody>
      </p:sp>
      <p:sp>
        <p:nvSpPr>
          <p:cNvPr id="27" name="Picture Placeholder 26"/>
          <p:cNvSpPr>
            <a:spLocks noGrp="1" noChangeAspect="1"/>
          </p:cNvSpPr>
          <p:nvPr>
            <p:ph type="pic" sz="quarter" idx="167" hasCustomPrompt="1"/>
          </p:nvPr>
        </p:nvSpPr>
        <p:spPr>
          <a:xfrm>
            <a:off x="2050567" y="1119760"/>
            <a:ext cx="4626832" cy="11466283"/>
          </a:xfrm>
          <a:custGeom>
            <a:gdLst>
              <a:gd name="connsiteX0" fmla="*/ 96878 w 4626832"/>
              <a:gd name="connsiteY0" fmla="*/ 0 h 11466283"/>
              <a:gd name="connsiteX1" fmla="*/ 4626832 w 4626832"/>
              <a:gd name="connsiteY1" fmla="*/ 0 h 11466283"/>
              <a:gd name="connsiteX2" fmla="*/ 4626832 w 4626832"/>
              <a:gd name="connsiteY2" fmla="*/ 3928842 h 11466283"/>
              <a:gd name="connsiteX3" fmla="*/ 4626832 w 4626832"/>
              <a:gd name="connsiteY3" fmla="*/ 5632441 h 11466283"/>
              <a:gd name="connsiteX4" fmla="*/ 4626832 w 4626832"/>
              <a:gd name="connsiteY4" fmla="*/ 5833842 h 11466283"/>
              <a:gd name="connsiteX5" fmla="*/ 4626832 w 4626832"/>
              <a:gd name="connsiteY5" fmla="*/ 9561283 h 11466283"/>
              <a:gd name="connsiteX6" fmla="*/ 4626832 w 4626832"/>
              <a:gd name="connsiteY6" fmla="*/ 11466283 h 11466283"/>
              <a:gd name="connsiteX7" fmla="*/ 96878 w 4626832"/>
              <a:gd name="connsiteY7" fmla="*/ 11466283 h 11466283"/>
              <a:gd name="connsiteX8" fmla="*/ 0 w 4626832"/>
              <a:gd name="connsiteY8" fmla="*/ 11369405 h 11466283"/>
              <a:gd name="connsiteX9" fmla="*/ 0 w 4626832"/>
              <a:gd name="connsiteY9" fmla="*/ 9464405 h 11466283"/>
              <a:gd name="connsiteX10" fmla="*/ 0 w 4626832"/>
              <a:gd name="connsiteY10" fmla="*/ 5930720 h 11466283"/>
              <a:gd name="connsiteX11" fmla="*/ 0 w 4626832"/>
              <a:gd name="connsiteY11" fmla="*/ 5535564 h 11466283"/>
              <a:gd name="connsiteX12" fmla="*/ 0 w 4626832"/>
              <a:gd name="connsiteY12" fmla="*/ 5535563 h 11466283"/>
              <a:gd name="connsiteX13" fmla="*/ 0 w 4626832"/>
              <a:gd name="connsiteY13" fmla="*/ 96878 h 11466283"/>
              <a:gd name="connsiteX14" fmla="*/ 96878 w 4626832"/>
              <a:gd name="connsiteY14" fmla="*/ 0 h 114662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6832" h="11466283">
                <a:moveTo>
                  <a:pt x="96878" y="0"/>
                </a:moveTo>
                <a:lnTo>
                  <a:pt x="4626832" y="0"/>
                </a:lnTo>
                <a:lnTo>
                  <a:pt x="4626832" y="3928842"/>
                </a:lnTo>
                <a:lnTo>
                  <a:pt x="4626832" y="5632441"/>
                </a:lnTo>
                <a:lnTo>
                  <a:pt x="4626832" y="5833842"/>
                </a:lnTo>
                <a:lnTo>
                  <a:pt x="4626832" y="9561283"/>
                </a:lnTo>
                <a:lnTo>
                  <a:pt x="4626832" y="11466283"/>
                </a:lnTo>
                <a:lnTo>
                  <a:pt x="96878" y="11466283"/>
                </a:lnTo>
                <a:cubicBezTo>
                  <a:pt x="43374" y="11466283"/>
                  <a:pt x="0" y="11422909"/>
                  <a:pt x="0" y="11369405"/>
                </a:cubicBezTo>
                <a:lnTo>
                  <a:pt x="0" y="9464405"/>
                </a:lnTo>
                <a:lnTo>
                  <a:pt x="0" y="5930720"/>
                </a:lnTo>
                <a:lnTo>
                  <a:pt x="0" y="5535564"/>
                </a:lnTo>
                <a:lnTo>
                  <a:pt x="0" y="5535563"/>
                </a:ln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31271151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anim calcmode="lin" valueType="num">
                                      <p:cBhvr>
                                        <p:cTn id="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anim calcmode="lin" valueType="num">
                                      <p:cBhvr>
                                        <p:cTn id="1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anim calcmode="lin" valueType="num">
                      <p:cBhvr>
                        <p:cTn dur="500" fill="hold"/>
                        <p:tgtEl>
                          <p:spTgt spid="24"/>
                        </p:tgtEl>
                        <p:attrNameLst>
                          <p:attrName>ppt_x</p:attrName>
                        </p:attrNameLst>
                      </p:cBhvr>
                      <p:tavLst>
                        <p:tav tm="0">
                          <p:val>
                            <p:strVal val="#ppt_x"/>
                          </p:val>
                        </p:tav>
                        <p:tav tm="100000">
                          <p:val>
                            <p:strVal val="#ppt_x"/>
                          </p:val>
                        </p:tav>
                      </p:tavLst>
                    </p:anim>
                    <p:anim calcmode="lin" valueType="num">
                      <p:cBhvr>
                        <p:cTn dur="50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58_Gallery">
    <p:bg>
      <p:bgPr>
        <a:gradFill>
          <a:gsLst>
            <a:gs pos="88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203" name="Rounded Rectangle 202"/>
          <p:cNvSpPr/>
          <p:nvPr userDrawn="1"/>
        </p:nvSpPr>
        <p:spPr>
          <a:xfrm>
            <a:off x="16719107" y="144917"/>
            <a:ext cx="3511377" cy="12961484"/>
          </a:xfrm>
          <a:prstGeom prst="roundRect">
            <a:avLst/>
          </a:prstGeom>
          <a:solidFill>
            <a:schemeClr val="tx2">
              <a:lumMod val="60000"/>
              <a:lumOff val="40000"/>
            </a:schemeClr>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77" name="Shape 613"/>
          <p:cNvSpPr>
            <a:spLocks noGrp="1"/>
          </p:cNvSpPr>
          <p:nvPr>
            <p:ph type="pic" sz="quarter" idx="157" hasCustomPrompt="1"/>
          </p:nvPr>
        </p:nvSpPr>
        <p:spPr>
          <a:xfrm>
            <a:off x="12186287" y="85"/>
            <a:ext cx="4060192" cy="3406201"/>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80" name="Shape 613"/>
          <p:cNvSpPr>
            <a:spLocks noGrp="1"/>
          </p:cNvSpPr>
          <p:nvPr>
            <p:ph type="pic" sz="quarter" idx="159" hasCustomPrompt="1"/>
          </p:nvPr>
        </p:nvSpPr>
        <p:spPr>
          <a:xfrm>
            <a:off x="12192000" y="6842828"/>
            <a:ext cx="4064000" cy="3436627"/>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81" name="Shape 613"/>
          <p:cNvSpPr>
            <a:spLocks noGrp="1"/>
          </p:cNvSpPr>
          <p:nvPr>
            <p:ph type="pic" sz="quarter" idx="160" hasCustomPrompt="1"/>
          </p:nvPr>
        </p:nvSpPr>
        <p:spPr>
          <a:xfrm>
            <a:off x="12192001" y="10279455"/>
            <a:ext cx="4058286" cy="3436631"/>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83" name="Shape 613"/>
          <p:cNvSpPr>
            <a:spLocks noGrp="1"/>
          </p:cNvSpPr>
          <p:nvPr>
            <p:ph type="pic" sz="quarter" idx="162" hasCustomPrompt="1"/>
          </p:nvPr>
        </p:nvSpPr>
        <p:spPr>
          <a:xfrm>
            <a:off x="16246480" y="3406286"/>
            <a:ext cx="4077325" cy="3436882"/>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84" name="Shape 613"/>
          <p:cNvSpPr>
            <a:spLocks noGrp="1"/>
          </p:cNvSpPr>
          <p:nvPr>
            <p:ph type="pic" sz="quarter" idx="163" hasCustomPrompt="1"/>
          </p:nvPr>
        </p:nvSpPr>
        <p:spPr>
          <a:xfrm>
            <a:off x="16246480" y="6842828"/>
            <a:ext cx="4077326" cy="343662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85" name="Shape 613"/>
          <p:cNvSpPr>
            <a:spLocks noGrp="1"/>
          </p:cNvSpPr>
          <p:nvPr>
            <p:ph type="pic" sz="quarter" idx="164" hasCustomPrompt="1"/>
          </p:nvPr>
        </p:nvSpPr>
        <p:spPr>
          <a:xfrm>
            <a:off x="16254096" y="10279711"/>
            <a:ext cx="4069708" cy="3436374"/>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91" name="Shape 613"/>
          <p:cNvSpPr>
            <a:spLocks noGrp="1"/>
          </p:cNvSpPr>
          <p:nvPr>
            <p:ph type="pic" sz="quarter" idx="169" hasCustomPrompt="1"/>
          </p:nvPr>
        </p:nvSpPr>
        <p:spPr>
          <a:xfrm>
            <a:off x="8124191" y="84"/>
            <a:ext cx="4062096" cy="3406202"/>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92" name="Shape 613"/>
          <p:cNvSpPr>
            <a:spLocks noGrp="1"/>
          </p:cNvSpPr>
          <p:nvPr>
            <p:ph type="pic" sz="quarter" idx="170" hasCustomPrompt="1"/>
          </p:nvPr>
        </p:nvSpPr>
        <p:spPr>
          <a:xfrm>
            <a:off x="8131807" y="3405944"/>
            <a:ext cx="4060193" cy="3437224"/>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94" name="Shape 613"/>
          <p:cNvSpPr>
            <a:spLocks noGrp="1"/>
          </p:cNvSpPr>
          <p:nvPr>
            <p:ph type="pic" sz="quarter" idx="172" hasCustomPrompt="1"/>
          </p:nvPr>
        </p:nvSpPr>
        <p:spPr>
          <a:xfrm>
            <a:off x="8128001" y="10279711"/>
            <a:ext cx="4063999" cy="3436374"/>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95" name="Shape 613"/>
          <p:cNvSpPr>
            <a:spLocks noGrp="1"/>
          </p:cNvSpPr>
          <p:nvPr>
            <p:ph type="pic" sz="quarter" idx="173" hasCustomPrompt="1"/>
          </p:nvPr>
        </p:nvSpPr>
        <p:spPr>
          <a:xfrm>
            <a:off x="4064001" y="84"/>
            <a:ext cx="4067806" cy="3406456"/>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96" name="Shape 613"/>
          <p:cNvSpPr>
            <a:spLocks noGrp="1"/>
          </p:cNvSpPr>
          <p:nvPr>
            <p:ph type="pic" sz="quarter" idx="174" hasCustomPrompt="1"/>
          </p:nvPr>
        </p:nvSpPr>
        <p:spPr>
          <a:xfrm>
            <a:off x="4067807" y="3406540"/>
            <a:ext cx="4060193" cy="343645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97" name="Shape 613"/>
          <p:cNvSpPr>
            <a:spLocks noGrp="1"/>
          </p:cNvSpPr>
          <p:nvPr>
            <p:ph type="pic" sz="quarter" idx="175" hasCustomPrompt="1"/>
          </p:nvPr>
        </p:nvSpPr>
        <p:spPr>
          <a:xfrm>
            <a:off x="4062096" y="6842999"/>
            <a:ext cx="4065904" cy="343662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99" name="Текст 7"/>
          <p:cNvSpPr>
            <a:spLocks noGrp="1"/>
          </p:cNvSpPr>
          <p:nvPr>
            <p:ph type="body" sz="quarter" idx="142" hasCustomPrompt="1"/>
          </p:nvPr>
        </p:nvSpPr>
        <p:spPr>
          <a:xfrm>
            <a:off x="4075425" y="10279455"/>
            <a:ext cx="4046863" cy="3436460"/>
          </a:xfrm>
          <a:solidFill>
            <a:schemeClr val="bg1"/>
          </a:solidFill>
        </p:spPr>
        <p:txBody>
          <a:bodyPr lIns="360000" tIns="0" rIns="360000" bIns="36000" anchor="ctr"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00" name="Текст 7"/>
          <p:cNvSpPr>
            <a:spLocks noGrp="1"/>
          </p:cNvSpPr>
          <p:nvPr>
            <p:ph type="body" sz="quarter" idx="177" hasCustomPrompt="1"/>
          </p:nvPr>
        </p:nvSpPr>
        <p:spPr>
          <a:xfrm>
            <a:off x="8141329" y="6856773"/>
            <a:ext cx="4050670" cy="3422681"/>
          </a:xfrm>
          <a:solidFill>
            <a:schemeClr val="bg1"/>
          </a:solidFill>
        </p:spPr>
        <p:txBody>
          <a:bodyPr lIns="360000" tIns="0" rIns="360000" bIns="36000" anchor="ctr"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01" name="Текст 7"/>
          <p:cNvSpPr>
            <a:spLocks noGrp="1"/>
          </p:cNvSpPr>
          <p:nvPr>
            <p:ph type="body" sz="quarter" idx="178" hasCustomPrompt="1"/>
          </p:nvPr>
        </p:nvSpPr>
        <p:spPr>
          <a:xfrm>
            <a:off x="12205324" y="3405944"/>
            <a:ext cx="4050673" cy="3436546"/>
          </a:xfrm>
          <a:solidFill>
            <a:schemeClr val="bg1"/>
          </a:solidFill>
        </p:spPr>
        <p:txBody>
          <a:bodyPr lIns="360000" tIns="0" rIns="360000" bIns="36000" anchor="ctr"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02" name="Текст 7"/>
          <p:cNvSpPr>
            <a:spLocks noGrp="1"/>
          </p:cNvSpPr>
          <p:nvPr>
            <p:ph type="body" sz="quarter" idx="179" hasCustomPrompt="1"/>
          </p:nvPr>
        </p:nvSpPr>
        <p:spPr>
          <a:xfrm>
            <a:off x="16250286" y="0"/>
            <a:ext cx="4077326" cy="3405944"/>
          </a:xfrm>
          <a:solidFill>
            <a:schemeClr val="bg1"/>
          </a:solidFill>
        </p:spPr>
        <p:txBody>
          <a:bodyPr lIns="360000" tIns="0" rIns="360000" bIns="36000" anchor="ctr"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5" name="Текст 7"/>
          <p:cNvSpPr>
            <a:spLocks noGrp="1"/>
          </p:cNvSpPr>
          <p:nvPr>
            <p:ph type="body" sz="quarter" idx="180" hasCustomPrompt="1"/>
          </p:nvPr>
        </p:nvSpPr>
        <p:spPr>
          <a:xfrm>
            <a:off x="18287995" y="6269855"/>
            <a:ext cx="6096005" cy="1145261"/>
          </a:xfrm>
          <a:solidFill>
            <a:schemeClr val="bg1"/>
          </a:solidFill>
          <a:effectLst>
            <a:outerShdw blurRad="1270000" dist="889000" dir="2400000" algn="tl" rotWithShape="0">
              <a:schemeClr val="tx2">
                <a:lumMod val="50000"/>
                <a:alpha val="40000"/>
              </a:schemeClr>
            </a:outerShdw>
          </a:effectLst>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246438840"/>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1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100" fill="hold"/>
                                        <p:tgtEl>
                                          <p:spTgt spid="25"/>
                                        </p:tgtEl>
                                        <p:attrNameLst>
                                          <p:attrName>ppt_x</p:attrName>
                                        </p:attrNameLst>
                                      </p:cBhvr>
                                      <p:tavLst>
                                        <p:tav tm="0">
                                          <p:val>
                                            <p:strVal val="1+#ppt_w/2"/>
                                          </p:val>
                                        </p:tav>
                                        <p:tav tm="100000">
                                          <p:val>
                                            <p:strVal val="#ppt_x"/>
                                          </p:val>
                                        </p:tav>
                                      </p:tavLst>
                                    </p:anim>
                                    <p:anim calcmode="lin" valueType="num">
                                      <p:cBhvr additive="base">
                                        <p:cTn id="8" dur="11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tmplLst>
          <p:tmpl>
            <p:tnLst>
              <p:par>
                <p:cTn presetID="2" presetClass="entr" presetSubtype="2" decel="100000" fill="hold" nodeType="withEffect">
                  <p:stCondLst>
                    <p:cond delay="1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100" fill="hold"/>
                        <p:tgtEl>
                          <p:spTgt spid="25"/>
                        </p:tgtEl>
                        <p:attrNameLst>
                          <p:attrName>ppt_x</p:attrName>
                        </p:attrNameLst>
                      </p:cBhvr>
                      <p:tavLst>
                        <p:tav tm="0">
                          <p:val>
                            <p:strVal val="1+#ppt_w/2"/>
                          </p:val>
                        </p:tav>
                        <p:tav tm="100000">
                          <p:val>
                            <p:strVal val="#ppt_x"/>
                          </p:val>
                        </p:tav>
                      </p:tavLst>
                    </p:anim>
                    <p:anim calcmode="lin" valueType="num">
                      <p:cBhvr additive="base">
                        <p:cTn dur="1100" fill="hold"/>
                        <p:tgtEl>
                          <p:spTgt spid="25"/>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p:ext>
  </p:extLst>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59_Gallery">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2" name="Rectangle 1"/>
          <p:cNvSpPr/>
          <p:nvPr userDrawn="1"/>
        </p:nvSpPr>
        <p:spPr>
          <a:xfrm>
            <a:off x="12192000" y="0"/>
            <a:ext cx="12192000" cy="1371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3" name="Rounded Rectangle 2"/>
          <p:cNvSpPr/>
          <p:nvPr userDrawn="1"/>
        </p:nvSpPr>
        <p:spPr>
          <a:xfrm>
            <a:off x="16738986" y="2308861"/>
            <a:ext cx="3511377" cy="9047446"/>
          </a:xfrm>
          <a:prstGeom prst="roundRect">
            <a:avLst/>
          </a:prstGeom>
          <a:solidFill>
            <a:schemeClr val="tx1">
              <a:lumMod val="75000"/>
              <a:lumOff val="25000"/>
            </a:schemeClr>
          </a:solidFill>
          <a:ln>
            <a:noFill/>
          </a:ln>
          <a:effectLst>
            <a:outerShdw blurRad="1270000" dist="889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613"/>
          <p:cNvSpPr>
            <a:spLocks noGrp="1"/>
          </p:cNvSpPr>
          <p:nvPr>
            <p:ph type="pic" sz="quarter" idx="55" hasCustomPrompt="1"/>
          </p:nvPr>
        </p:nvSpPr>
        <p:spPr>
          <a:xfrm>
            <a:off x="16257270" y="1896533"/>
            <a:ext cx="4080000" cy="952843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5" name="Текст 7"/>
          <p:cNvSpPr>
            <a:spLocks noGrp="1"/>
          </p:cNvSpPr>
          <p:nvPr>
            <p:ph type="body" sz="quarter" idx="164" hasCustomPrompt="1"/>
          </p:nvPr>
        </p:nvSpPr>
        <p:spPr>
          <a:xfrm>
            <a:off x="16265269" y="11768635"/>
            <a:ext cx="4064002" cy="809977"/>
          </a:xfrm>
        </p:spPr>
        <p:txBody>
          <a:bodyPr tIns="0" anchor="b">
            <a:noAutofit/>
          </a:bodyPr>
          <a:lstStyle>
            <a:lvl1pPr algn="ctr">
              <a:lnSpc>
                <a:spcPct val="100000"/>
              </a:lnSpc>
              <a:spcBef>
                <a:spcPct val="0"/>
              </a:spcBef>
              <a:defRPr lang="en-US" sz="2100" b="0" i="0" spc="0" baseline="0" smtClean="0">
                <a:solidFill>
                  <a:schemeClr val="bg1">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16" name="Rounded Rectangle 15"/>
          <p:cNvSpPr/>
          <p:nvPr userDrawn="1"/>
        </p:nvSpPr>
        <p:spPr>
          <a:xfrm>
            <a:off x="4527112" y="2314599"/>
            <a:ext cx="3511377" cy="9047446"/>
          </a:xfrm>
          <a:prstGeom prst="roundRect">
            <a:avLst/>
          </a:prstGeom>
          <a:solidFill>
            <a:schemeClr val="tx2">
              <a:lumMod val="20000"/>
              <a:lumOff val="80000"/>
            </a:schemeClr>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pe 613"/>
          <p:cNvSpPr>
            <a:spLocks noGrp="1"/>
          </p:cNvSpPr>
          <p:nvPr>
            <p:ph type="pic" sz="quarter" idx="165" hasCustomPrompt="1"/>
          </p:nvPr>
        </p:nvSpPr>
        <p:spPr>
          <a:xfrm>
            <a:off x="4045396" y="1902271"/>
            <a:ext cx="4080000" cy="952843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8" name="Текст 7"/>
          <p:cNvSpPr>
            <a:spLocks noGrp="1"/>
          </p:cNvSpPr>
          <p:nvPr>
            <p:ph type="body" sz="quarter" idx="166" hasCustomPrompt="1"/>
          </p:nvPr>
        </p:nvSpPr>
        <p:spPr>
          <a:xfrm>
            <a:off x="4053395" y="11774373"/>
            <a:ext cx="4064002" cy="809977"/>
          </a:xfrm>
        </p:spPr>
        <p:txBody>
          <a:bodyPr tIns="0" anchor="b">
            <a:noAutofit/>
          </a:bodyPr>
          <a:lstStyle>
            <a:lvl1pPr algn="ctr">
              <a:lnSpc>
                <a:spcPct val="100000"/>
              </a:lnSpc>
              <a:spcBef>
                <a:spcPct val="0"/>
              </a:spcBef>
              <a:defRPr lang="en-US" sz="2100" b="0" i="0" spc="0" baseline="0" smtClean="0">
                <a:solidFill>
                  <a:schemeClr val="tx1">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Tree>
    <p:extLst>
      <p:ext uri="{BB962C8B-B14F-4D97-AF65-F5344CB8AC3E}">
        <p14:creationId val="20402146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00" fill="hold"/>
                                        <p:tgtEl>
                                          <p:spTgt spid="13"/>
                                        </p:tgtEl>
                                        <p:attrNameLst>
                                          <p:attrName>ppt_x</p:attrName>
                                        </p:attrNameLst>
                                      </p:cBhvr>
                                      <p:tavLst>
                                        <p:tav tm="0">
                                          <p:val>
                                            <p:strVal val="#ppt_x"/>
                                          </p:val>
                                        </p:tav>
                                        <p:tav tm="100000">
                                          <p:val>
                                            <p:strVal val="#ppt_x"/>
                                          </p:val>
                                        </p:tav>
                                      </p:tavLst>
                                    </p:anim>
                                    <p:anim calcmode="lin" valueType="num">
                                      <p:cBhvr additive="base">
                                        <p:cTn id="8" dur="12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00" fill="hold"/>
                                        <p:tgtEl>
                                          <p:spTgt spid="3"/>
                                        </p:tgtEl>
                                        <p:attrNameLst>
                                          <p:attrName>ppt_x</p:attrName>
                                        </p:attrNameLst>
                                      </p:cBhvr>
                                      <p:tavLst>
                                        <p:tav tm="0">
                                          <p:val>
                                            <p:strVal val="#ppt_x"/>
                                          </p:val>
                                        </p:tav>
                                        <p:tav tm="100000">
                                          <p:val>
                                            <p:strVal val="#ppt_x"/>
                                          </p:val>
                                        </p:tav>
                                      </p:tavLst>
                                    </p:anim>
                                    <p:anim calcmode="lin" valueType="num">
                                      <p:cBhvr additive="base">
                                        <p:cTn id="12" dur="12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00" fill="hold"/>
                                        <p:tgtEl>
                                          <p:spTgt spid="15"/>
                                        </p:tgtEl>
                                        <p:attrNameLst>
                                          <p:attrName>ppt_x</p:attrName>
                                        </p:attrNameLst>
                                      </p:cBhvr>
                                      <p:tavLst>
                                        <p:tav tm="0">
                                          <p:val>
                                            <p:strVal val="#ppt_x"/>
                                          </p:val>
                                        </p:tav>
                                        <p:tav tm="100000">
                                          <p:val>
                                            <p:strVal val="#ppt_x"/>
                                          </p:val>
                                        </p:tav>
                                      </p:tavLst>
                                    </p:anim>
                                    <p:anim calcmode="lin" valueType="num">
                                      <p:cBhvr additive="base">
                                        <p:cTn id="16" dur="7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200" fill="hold"/>
                                        <p:tgtEl>
                                          <p:spTgt spid="17"/>
                                        </p:tgtEl>
                                        <p:attrNameLst>
                                          <p:attrName>ppt_x</p:attrName>
                                        </p:attrNameLst>
                                      </p:cBhvr>
                                      <p:tavLst>
                                        <p:tav tm="0">
                                          <p:val>
                                            <p:strVal val="#ppt_x"/>
                                          </p:val>
                                        </p:tav>
                                        <p:tav tm="100000">
                                          <p:val>
                                            <p:strVal val="#ppt_x"/>
                                          </p:val>
                                        </p:tav>
                                      </p:tavLst>
                                    </p:anim>
                                    <p:anim calcmode="lin" valueType="num">
                                      <p:cBhvr additive="base">
                                        <p:cTn id="20" dur="12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200" fill="hold"/>
                                        <p:tgtEl>
                                          <p:spTgt spid="16"/>
                                        </p:tgtEl>
                                        <p:attrNameLst>
                                          <p:attrName>ppt_x</p:attrName>
                                        </p:attrNameLst>
                                      </p:cBhvr>
                                      <p:tavLst>
                                        <p:tav tm="0">
                                          <p:val>
                                            <p:strVal val="#ppt_x"/>
                                          </p:val>
                                        </p:tav>
                                        <p:tav tm="100000">
                                          <p:val>
                                            <p:strVal val="#ppt_x"/>
                                          </p:val>
                                        </p:tav>
                                      </p:tavLst>
                                    </p:anim>
                                    <p:anim calcmode="lin" valueType="num">
                                      <p:cBhvr additive="base">
                                        <p:cTn id="24" dur="12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700" fill="hold"/>
                                        <p:tgtEl>
                                          <p:spTgt spid="18"/>
                                        </p:tgtEl>
                                        <p:attrNameLst>
                                          <p:attrName>ppt_x</p:attrName>
                                        </p:attrNameLst>
                                      </p:cBhvr>
                                      <p:tavLst>
                                        <p:tav tm="0">
                                          <p:val>
                                            <p:strVal val="#ppt_x"/>
                                          </p:val>
                                        </p:tav>
                                        <p:tav tm="100000">
                                          <p:val>
                                            <p:strVal val="#ppt_x"/>
                                          </p:val>
                                        </p:tav>
                                      </p:tavLst>
                                    </p:anim>
                                    <p:anim calcmode="lin" valueType="num">
                                      <p:cBhvr additive="base">
                                        <p:cTn id="28" dur="7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5" grpId="0">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00" fill="hold"/>
                        <p:tgtEl>
                          <p:spTgt spid="15"/>
                        </p:tgtEl>
                        <p:attrNameLst>
                          <p:attrName>ppt_x</p:attrName>
                        </p:attrNameLst>
                      </p:cBhvr>
                      <p:tavLst>
                        <p:tav tm="0">
                          <p:val>
                            <p:strVal val="#ppt_x"/>
                          </p:val>
                        </p:tav>
                        <p:tav tm="100000">
                          <p:val>
                            <p:strVal val="#ppt_x"/>
                          </p:val>
                        </p:tav>
                      </p:tavLst>
                    </p:anim>
                    <p:anim calcmode="lin" valueType="num">
                      <p:cBhvr additive="base">
                        <p:cTn dur="7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animBg="1"/>
      <p:bldP spid="18" grpId="0">
        <p:tmplLst>
          <p:tmpl>
            <p:tnLst>
              <p:par>
                <p:cTn presetID="2" presetClass="entr" presetSubtype="4" decel="100000" fill="hold" nodeType="withEffect">
                  <p:stCondLst>
                    <p:cond delay="7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00" fill="hold"/>
                        <p:tgtEl>
                          <p:spTgt spid="18"/>
                        </p:tgtEl>
                        <p:attrNameLst>
                          <p:attrName>ppt_x</p:attrName>
                        </p:attrNameLst>
                      </p:cBhvr>
                      <p:tavLst>
                        <p:tav tm="0">
                          <p:val>
                            <p:strVal val="#ppt_x"/>
                          </p:val>
                        </p:tav>
                        <p:tav tm="100000">
                          <p:val>
                            <p:strVal val="#ppt_x"/>
                          </p:val>
                        </p:tav>
                      </p:tavLst>
                    </p:anim>
                    <p:anim calcmode="lin" valueType="num">
                      <p:cBhvr additive="base">
                        <p:cTn dur="700" fill="hold"/>
                        <p:tgtEl>
                          <p:spTgt spid="18"/>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p:ext>
  </p:extLst>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60_Content &amp; Image">
    <p:bg>
      <p:bgPr>
        <a:solidFill>
          <a:schemeClr val="bg1">
            <a:lumMod val="75000"/>
            <a:lumOff val="25000"/>
          </a:schemeClr>
        </a:solidFill>
        <a:effectLst/>
      </p:bgPr>
    </p:bg>
    <p:spTree>
      <p:nvGrpSpPr>
        <p:cNvPr id="1" name=""/>
        <p:cNvGrpSpPr/>
        <p:nvPr/>
      </p:nvGrpSpPr>
      <p:grpSpPr>
        <a:xfrm>
          <a:off x="0" y="0"/>
          <a:ext cx="0" cy="0"/>
        </a:xfrm>
      </p:grpSpPr>
      <p:sp>
        <p:nvSpPr>
          <p:cNvPr id="2" name="Rectangle 1"/>
          <p:cNvSpPr/>
          <p:nvPr userDrawn="1"/>
        </p:nvSpPr>
        <p:spPr>
          <a:xfrm>
            <a:off x="12192000" y="0"/>
            <a:ext cx="12192000" cy="1371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6" name="Rounded Rectangle 15"/>
          <p:cNvSpPr/>
          <p:nvPr userDrawn="1"/>
        </p:nvSpPr>
        <p:spPr>
          <a:xfrm>
            <a:off x="4527112" y="2314599"/>
            <a:ext cx="3511377" cy="9047446"/>
          </a:xfrm>
          <a:prstGeom prst="roundRect">
            <a:avLst/>
          </a:prstGeom>
          <a:solidFill>
            <a:schemeClr val="bg1">
              <a:lumMod val="75000"/>
              <a:lumOff val="25000"/>
            </a:schemeClr>
          </a:solidFill>
          <a:ln>
            <a:noFill/>
          </a:ln>
          <a:effectLst>
            <a:outerShdw blurRad="1270000" dist="8890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pe 613"/>
          <p:cNvSpPr>
            <a:spLocks noGrp="1"/>
          </p:cNvSpPr>
          <p:nvPr>
            <p:ph type="pic" sz="quarter" idx="165" hasCustomPrompt="1"/>
          </p:nvPr>
        </p:nvSpPr>
        <p:spPr>
          <a:xfrm>
            <a:off x="4045396" y="1902271"/>
            <a:ext cx="4080000" cy="952843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8" name="Текст 7"/>
          <p:cNvSpPr>
            <a:spLocks noGrp="1"/>
          </p:cNvSpPr>
          <p:nvPr>
            <p:ph type="body" sz="quarter" idx="166" hasCustomPrompt="1"/>
          </p:nvPr>
        </p:nvSpPr>
        <p:spPr>
          <a:xfrm>
            <a:off x="4053395" y="11774373"/>
            <a:ext cx="4064002" cy="809977"/>
          </a:xfrm>
        </p:spPr>
        <p:txBody>
          <a:bodyPr tIns="0" anchor="b">
            <a:noAutofit/>
          </a:bodyPr>
          <a:lstStyle>
            <a:lvl1pPr algn="ctr">
              <a:lnSpc>
                <a:spcPct val="100000"/>
              </a:lnSpc>
              <a:spcBef>
                <a:spcPct val="0"/>
              </a:spcBef>
              <a:defRPr lang="en-US" sz="2100" b="0" i="0" spc="0" baseline="0" smtClean="0">
                <a:solidFill>
                  <a:schemeClr val="tx1">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10" name="Текст 7"/>
          <p:cNvSpPr>
            <a:spLocks noGrp="1"/>
          </p:cNvSpPr>
          <p:nvPr>
            <p:ph type="body" sz="quarter" idx="151" hasCustomPrompt="1"/>
          </p:nvPr>
        </p:nvSpPr>
        <p:spPr>
          <a:xfrm>
            <a:off x="14245540" y="1622323"/>
            <a:ext cx="8106460" cy="1813883"/>
          </a:xfrm>
        </p:spPr>
        <p:txBody>
          <a:bodyPr tIns="0" anchor="t">
            <a:noAutofit/>
          </a:bodyPr>
          <a:lstStyle>
            <a:lvl1pPr algn="l">
              <a:lnSpc>
                <a:spcPct val="150000"/>
              </a:lnSpc>
              <a:spcBef>
                <a:spcPct val="0"/>
              </a:spcBef>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1" name="Shape 41"/>
          <p:cNvSpPr>
            <a:spLocks noGrp="1"/>
          </p:cNvSpPr>
          <p:nvPr>
            <p:ph type="body" sz="quarter" idx="149" hasCustomPrompt="1"/>
          </p:nvPr>
        </p:nvSpPr>
        <p:spPr>
          <a:xfrm>
            <a:off x="14245540" y="10309208"/>
            <a:ext cx="8106461" cy="1725476"/>
          </a:xfrm>
          <a:prstGeom prst="rect">
            <a:avLst/>
          </a:prstGeom>
        </p:spPr>
        <p:txBody>
          <a:bodyPr lIns="0" tIns="0" rIns="0" bIns="0" anchor="b" anchorCtr="0">
            <a:normAutofit/>
          </a:bodyPr>
          <a:lstStyle>
            <a:lvl1pPr algn="l" defTabSz="1828377">
              <a:lnSpc>
                <a:spcPct val="100000"/>
              </a:lnSpc>
              <a:spcBef>
                <a:spcPts val="2000"/>
              </a:spcBef>
              <a:defRPr sz="2100" spc="0" baseline="0">
                <a:solidFill>
                  <a:schemeClr val="bg1">
                    <a:alpha val="60000"/>
                  </a:schemeClr>
                </a:solidFill>
                <a:latin typeface="+mn-lt"/>
                <a:ea typeface="Work Sans" charset="0"/>
                <a:cs typeface="Work Sans" charset="0"/>
                <a:sym typeface="Work Sans"/>
              </a:defRPr>
            </a:lvl1pPr>
          </a:lstStyle>
          <a:p>
            <a:r>
              <a:rPr lang="en-US"/>
              <a:t>Write small text here</a:t>
            </a:r>
          </a:p>
        </p:txBody>
      </p:sp>
      <p:sp>
        <p:nvSpPr>
          <p:cNvPr id="12" name="Shape 41"/>
          <p:cNvSpPr>
            <a:spLocks noGrp="1"/>
          </p:cNvSpPr>
          <p:nvPr>
            <p:ph type="body" sz="quarter" idx="157" hasCustomPrompt="1"/>
          </p:nvPr>
        </p:nvSpPr>
        <p:spPr>
          <a:xfrm>
            <a:off x="14245538" y="4693920"/>
            <a:ext cx="5852211" cy="266124"/>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bg1">
                    <a:alpha val="40000"/>
                  </a:schemeClr>
                </a:solidFill>
                <a:latin typeface="+mn-lt"/>
                <a:ea typeface="Work Sans" charset="0"/>
                <a:cs typeface="Work Sans" charset="0"/>
                <a:sym typeface="Work Sans"/>
              </a:defRPr>
            </a:lvl1pPr>
          </a:lstStyle>
          <a:p>
            <a:r>
              <a:rPr lang="en-US"/>
              <a:t>Write small caption here</a:t>
            </a:r>
          </a:p>
        </p:txBody>
      </p:sp>
      <p:sp>
        <p:nvSpPr>
          <p:cNvPr id="19" name="Shape 41"/>
          <p:cNvSpPr>
            <a:spLocks noGrp="1"/>
          </p:cNvSpPr>
          <p:nvPr>
            <p:ph type="body" sz="quarter" idx="158" hasCustomPrompt="1"/>
          </p:nvPr>
        </p:nvSpPr>
        <p:spPr>
          <a:xfrm>
            <a:off x="20324465" y="4708584"/>
            <a:ext cx="2027536" cy="25146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bg1">
                    <a:alpha val="40000"/>
                  </a:schemeClr>
                </a:solidFill>
                <a:latin typeface="+mn-lt"/>
                <a:ea typeface="Work Sans" charset="0"/>
                <a:cs typeface="Work Sans" charset="0"/>
                <a:sym typeface="Work Sans"/>
              </a:defRPr>
            </a:lvl1pPr>
          </a:lstStyle>
          <a:p>
            <a:r>
              <a:rPr lang="en-US"/>
              <a:t>00%</a:t>
            </a:r>
          </a:p>
        </p:txBody>
      </p:sp>
      <p:sp>
        <p:nvSpPr>
          <p:cNvPr id="21" name="Shape 41"/>
          <p:cNvSpPr>
            <a:spLocks noGrp="1"/>
          </p:cNvSpPr>
          <p:nvPr>
            <p:ph type="body" sz="quarter" idx="160" hasCustomPrompt="1"/>
          </p:nvPr>
        </p:nvSpPr>
        <p:spPr>
          <a:xfrm>
            <a:off x="14245537" y="5316700"/>
            <a:ext cx="5852211" cy="266124"/>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bg1">
                    <a:alpha val="40000"/>
                  </a:schemeClr>
                </a:solidFill>
                <a:latin typeface="+mn-lt"/>
                <a:ea typeface="Work Sans" charset="0"/>
                <a:cs typeface="Work Sans" charset="0"/>
                <a:sym typeface="Work Sans"/>
              </a:defRPr>
            </a:lvl1pPr>
          </a:lstStyle>
          <a:p>
            <a:r>
              <a:rPr lang="en-US"/>
              <a:t>Write small caption here</a:t>
            </a:r>
          </a:p>
        </p:txBody>
      </p:sp>
      <p:sp>
        <p:nvSpPr>
          <p:cNvPr id="22" name="Shape 41"/>
          <p:cNvSpPr>
            <a:spLocks noGrp="1"/>
          </p:cNvSpPr>
          <p:nvPr>
            <p:ph type="body" sz="quarter" idx="161" hasCustomPrompt="1"/>
          </p:nvPr>
        </p:nvSpPr>
        <p:spPr>
          <a:xfrm>
            <a:off x="20324463" y="5331364"/>
            <a:ext cx="2027536" cy="25146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bg1">
                    <a:alpha val="40000"/>
                  </a:schemeClr>
                </a:solidFill>
                <a:latin typeface="+mn-lt"/>
                <a:ea typeface="Work Sans" charset="0"/>
                <a:cs typeface="Work Sans" charset="0"/>
                <a:sym typeface="Work Sans"/>
              </a:defRPr>
            </a:lvl1pPr>
          </a:lstStyle>
          <a:p>
            <a:r>
              <a:rPr lang="en-US"/>
              <a:t>00%</a:t>
            </a:r>
          </a:p>
        </p:txBody>
      </p:sp>
      <p:sp>
        <p:nvSpPr>
          <p:cNvPr id="24" name="Shape 41"/>
          <p:cNvSpPr>
            <a:spLocks noGrp="1"/>
          </p:cNvSpPr>
          <p:nvPr>
            <p:ph type="body" sz="quarter" idx="163" hasCustomPrompt="1"/>
          </p:nvPr>
        </p:nvSpPr>
        <p:spPr>
          <a:xfrm>
            <a:off x="14245537" y="5948131"/>
            <a:ext cx="5852211" cy="266124"/>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bg1">
                    <a:alpha val="40000"/>
                  </a:schemeClr>
                </a:solidFill>
                <a:latin typeface="+mn-lt"/>
                <a:ea typeface="Work Sans" charset="0"/>
                <a:cs typeface="Work Sans" charset="0"/>
                <a:sym typeface="Work Sans"/>
              </a:defRPr>
            </a:lvl1pPr>
          </a:lstStyle>
          <a:p>
            <a:r>
              <a:rPr lang="en-US"/>
              <a:t>Write small caption here</a:t>
            </a:r>
          </a:p>
        </p:txBody>
      </p:sp>
      <p:sp>
        <p:nvSpPr>
          <p:cNvPr id="25" name="Shape 41"/>
          <p:cNvSpPr>
            <a:spLocks noGrp="1"/>
          </p:cNvSpPr>
          <p:nvPr>
            <p:ph type="body" sz="quarter" idx="164" hasCustomPrompt="1"/>
          </p:nvPr>
        </p:nvSpPr>
        <p:spPr>
          <a:xfrm>
            <a:off x="20324463" y="5962795"/>
            <a:ext cx="2027536" cy="25146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bg1">
                    <a:alpha val="40000"/>
                  </a:schemeClr>
                </a:solidFill>
                <a:latin typeface="+mn-lt"/>
                <a:ea typeface="Work Sans" charset="0"/>
                <a:cs typeface="Work Sans" charset="0"/>
                <a:sym typeface="Work Sans"/>
              </a:defRPr>
            </a:lvl1pPr>
          </a:lstStyle>
          <a:p>
            <a:r>
              <a:rPr lang="en-US"/>
              <a:t>00%</a:t>
            </a:r>
          </a:p>
        </p:txBody>
      </p:sp>
      <p:sp>
        <p:nvSpPr>
          <p:cNvPr id="27" name="Shape 41"/>
          <p:cNvSpPr>
            <a:spLocks noGrp="1"/>
          </p:cNvSpPr>
          <p:nvPr>
            <p:ph type="body" sz="quarter" idx="168" hasCustomPrompt="1"/>
          </p:nvPr>
        </p:nvSpPr>
        <p:spPr>
          <a:xfrm>
            <a:off x="14245537" y="6591096"/>
            <a:ext cx="5852211" cy="266124"/>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bg1">
                    <a:alpha val="40000"/>
                  </a:schemeClr>
                </a:solidFill>
                <a:latin typeface="+mn-lt"/>
                <a:ea typeface="Work Sans" charset="0"/>
                <a:cs typeface="Work Sans" charset="0"/>
                <a:sym typeface="Work Sans"/>
              </a:defRPr>
            </a:lvl1pPr>
          </a:lstStyle>
          <a:p>
            <a:r>
              <a:rPr lang="en-US"/>
              <a:t>Write small caption here</a:t>
            </a:r>
          </a:p>
        </p:txBody>
      </p:sp>
      <p:sp>
        <p:nvSpPr>
          <p:cNvPr id="28" name="Shape 41"/>
          <p:cNvSpPr>
            <a:spLocks noGrp="1"/>
          </p:cNvSpPr>
          <p:nvPr>
            <p:ph type="body" sz="quarter" idx="169" hasCustomPrompt="1"/>
          </p:nvPr>
        </p:nvSpPr>
        <p:spPr>
          <a:xfrm>
            <a:off x="20324463" y="6605760"/>
            <a:ext cx="2027536" cy="25146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bg1">
                    <a:alpha val="40000"/>
                  </a:schemeClr>
                </a:solidFill>
                <a:latin typeface="+mn-lt"/>
                <a:ea typeface="Work Sans" charset="0"/>
                <a:cs typeface="Work Sans" charset="0"/>
                <a:sym typeface="Work Sans"/>
              </a:defRPr>
            </a:lvl1pPr>
          </a:lstStyle>
          <a:p>
            <a:r>
              <a:rPr lang="en-US"/>
              <a:t>00%</a:t>
            </a:r>
          </a:p>
        </p:txBody>
      </p:sp>
      <p:sp>
        <p:nvSpPr>
          <p:cNvPr id="30" name="Shape 41"/>
          <p:cNvSpPr>
            <a:spLocks noGrp="1"/>
          </p:cNvSpPr>
          <p:nvPr>
            <p:ph type="body" sz="quarter" idx="171" hasCustomPrompt="1"/>
          </p:nvPr>
        </p:nvSpPr>
        <p:spPr>
          <a:xfrm>
            <a:off x="14245537" y="7210089"/>
            <a:ext cx="5852211" cy="266124"/>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bg1">
                    <a:alpha val="40000"/>
                  </a:schemeClr>
                </a:solidFill>
                <a:latin typeface="+mn-lt"/>
                <a:ea typeface="Work Sans" charset="0"/>
                <a:cs typeface="Work Sans" charset="0"/>
                <a:sym typeface="Work Sans"/>
              </a:defRPr>
            </a:lvl1pPr>
          </a:lstStyle>
          <a:p>
            <a:r>
              <a:rPr lang="en-US"/>
              <a:t>Write small caption here</a:t>
            </a:r>
          </a:p>
        </p:txBody>
      </p:sp>
      <p:sp>
        <p:nvSpPr>
          <p:cNvPr id="31" name="Shape 41"/>
          <p:cNvSpPr>
            <a:spLocks noGrp="1"/>
          </p:cNvSpPr>
          <p:nvPr>
            <p:ph type="body" sz="quarter" idx="172" hasCustomPrompt="1"/>
          </p:nvPr>
        </p:nvSpPr>
        <p:spPr>
          <a:xfrm>
            <a:off x="20324463" y="7224753"/>
            <a:ext cx="2027536" cy="25146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bg1">
                    <a:alpha val="40000"/>
                  </a:schemeClr>
                </a:solidFill>
                <a:latin typeface="+mn-lt"/>
                <a:ea typeface="Work Sans" charset="0"/>
                <a:cs typeface="Work Sans" charset="0"/>
                <a:sym typeface="Work Sans"/>
              </a:defRPr>
            </a:lvl1pPr>
          </a:lstStyle>
          <a:p>
            <a:r>
              <a:rPr lang="en-US"/>
              <a:t>00%</a:t>
            </a:r>
          </a:p>
        </p:txBody>
      </p:sp>
      <p:sp>
        <p:nvSpPr>
          <p:cNvPr id="33" name="Shape 41"/>
          <p:cNvSpPr>
            <a:spLocks noGrp="1"/>
          </p:cNvSpPr>
          <p:nvPr>
            <p:ph type="body" sz="quarter" idx="174" hasCustomPrompt="1"/>
          </p:nvPr>
        </p:nvSpPr>
        <p:spPr>
          <a:xfrm>
            <a:off x="14245537" y="7827183"/>
            <a:ext cx="5852211" cy="266124"/>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bg1">
                    <a:alpha val="40000"/>
                  </a:schemeClr>
                </a:solidFill>
                <a:latin typeface="+mn-lt"/>
                <a:ea typeface="Work Sans" charset="0"/>
                <a:cs typeface="Work Sans" charset="0"/>
                <a:sym typeface="Work Sans"/>
              </a:defRPr>
            </a:lvl1pPr>
          </a:lstStyle>
          <a:p>
            <a:r>
              <a:rPr lang="en-US"/>
              <a:t>Write small caption here</a:t>
            </a:r>
          </a:p>
        </p:txBody>
      </p:sp>
      <p:sp>
        <p:nvSpPr>
          <p:cNvPr id="34" name="Shape 41"/>
          <p:cNvSpPr>
            <a:spLocks noGrp="1"/>
          </p:cNvSpPr>
          <p:nvPr>
            <p:ph type="body" sz="quarter" idx="175" hasCustomPrompt="1"/>
          </p:nvPr>
        </p:nvSpPr>
        <p:spPr>
          <a:xfrm>
            <a:off x="20324463" y="7841847"/>
            <a:ext cx="2027536" cy="25146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bg1">
                    <a:alpha val="40000"/>
                  </a:schemeClr>
                </a:solidFill>
                <a:latin typeface="+mn-lt"/>
                <a:ea typeface="Work Sans" charset="0"/>
                <a:cs typeface="Work Sans" charset="0"/>
                <a:sym typeface="Work Sans"/>
              </a:defRPr>
            </a:lvl1pPr>
          </a:lstStyle>
          <a:p>
            <a:r>
              <a:rPr lang="en-US"/>
              <a:t>00%</a:t>
            </a:r>
          </a:p>
        </p:txBody>
      </p:sp>
      <p:sp>
        <p:nvSpPr>
          <p:cNvPr id="36" name="Shape 41"/>
          <p:cNvSpPr>
            <a:spLocks noGrp="1"/>
          </p:cNvSpPr>
          <p:nvPr>
            <p:ph type="body" sz="quarter" idx="177" hasCustomPrompt="1"/>
          </p:nvPr>
        </p:nvSpPr>
        <p:spPr>
          <a:xfrm>
            <a:off x="14245537" y="8447867"/>
            <a:ext cx="5852211" cy="266124"/>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bg1">
                    <a:alpha val="40000"/>
                  </a:schemeClr>
                </a:solidFill>
                <a:latin typeface="+mn-lt"/>
                <a:ea typeface="Work Sans" charset="0"/>
                <a:cs typeface="Work Sans" charset="0"/>
                <a:sym typeface="Work Sans"/>
              </a:defRPr>
            </a:lvl1pPr>
          </a:lstStyle>
          <a:p>
            <a:r>
              <a:rPr lang="en-US"/>
              <a:t>Write small caption here</a:t>
            </a:r>
          </a:p>
        </p:txBody>
      </p:sp>
      <p:sp>
        <p:nvSpPr>
          <p:cNvPr id="37" name="Shape 41"/>
          <p:cNvSpPr>
            <a:spLocks noGrp="1"/>
          </p:cNvSpPr>
          <p:nvPr>
            <p:ph type="body" sz="quarter" idx="178" hasCustomPrompt="1"/>
          </p:nvPr>
        </p:nvSpPr>
        <p:spPr>
          <a:xfrm>
            <a:off x="20324463" y="8462531"/>
            <a:ext cx="2027536" cy="251460"/>
          </a:xfrm>
          <a:prstGeom prst="rect">
            <a:avLst/>
          </a:prstGeom>
        </p:spPr>
        <p:txBody>
          <a:bodyPr lIns="0" tIns="0" rIns="0" bIns="0" anchor="b" anchorCtr="0">
            <a:normAutofit/>
          </a:bodyPr>
          <a:lstStyle>
            <a:lvl1pPr algn="l" defTabSz="1828377">
              <a:lnSpc>
                <a:spcPct val="100000"/>
              </a:lnSpc>
              <a:spcBef>
                <a:spcPts val="2000"/>
              </a:spcBef>
              <a:defRPr sz="1800" spc="0" baseline="0">
                <a:solidFill>
                  <a:schemeClr val="bg1">
                    <a:alpha val="40000"/>
                  </a:schemeClr>
                </a:solidFill>
                <a:latin typeface="+mn-lt"/>
                <a:ea typeface="Work Sans" charset="0"/>
                <a:cs typeface="Work Sans" charset="0"/>
                <a:sym typeface="Work Sans"/>
              </a:defRPr>
            </a:lvl1pPr>
          </a:lstStyle>
          <a:p>
            <a:r>
              <a:rPr lang="en-US"/>
              <a:t>00%</a:t>
            </a:r>
          </a:p>
        </p:txBody>
      </p:sp>
      <p:sp>
        <p:nvSpPr>
          <p:cNvPr id="199" name="Текст 7"/>
          <p:cNvSpPr>
            <a:spLocks noGrp="1"/>
          </p:cNvSpPr>
          <p:nvPr>
            <p:ph type="body" sz="quarter" idx="159" hasCustomPrompt="1"/>
          </p:nvPr>
        </p:nvSpPr>
        <p:spPr>
          <a:xfrm>
            <a:off x="4045396" y="1868126"/>
            <a:ext cx="4080000" cy="1145261"/>
          </a:xfrm>
          <a:solidFill>
            <a:schemeClr val="bg1"/>
          </a:solidFill>
        </p:spPr>
        <p:txBody>
          <a:bodyPr lIns="360000" tIns="0" rIns="360000" bIns="36000" anchor="ctr"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1092940812"/>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2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00" fill="hold"/>
                                        <p:tgtEl>
                                          <p:spTgt spid="17"/>
                                        </p:tgtEl>
                                        <p:attrNameLst>
                                          <p:attrName>ppt_x</p:attrName>
                                        </p:attrNameLst>
                                      </p:cBhvr>
                                      <p:tavLst>
                                        <p:tav tm="0">
                                          <p:val>
                                            <p:strVal val="#ppt_x"/>
                                          </p:val>
                                        </p:tav>
                                        <p:tav tm="100000">
                                          <p:val>
                                            <p:strVal val="#ppt_x"/>
                                          </p:val>
                                        </p:tav>
                                      </p:tavLst>
                                    </p:anim>
                                    <p:anim calcmode="lin" valueType="num">
                                      <p:cBhvr additive="base">
                                        <p:cTn id="8" dur="12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00" fill="hold"/>
                                        <p:tgtEl>
                                          <p:spTgt spid="18"/>
                                        </p:tgtEl>
                                        <p:attrNameLst>
                                          <p:attrName>ppt_x</p:attrName>
                                        </p:attrNameLst>
                                      </p:cBhvr>
                                      <p:tavLst>
                                        <p:tav tm="0">
                                          <p:val>
                                            <p:strVal val="#ppt_x"/>
                                          </p:val>
                                        </p:tav>
                                        <p:tav tm="100000">
                                          <p:val>
                                            <p:strVal val="#ppt_x"/>
                                          </p:val>
                                        </p:tav>
                                      </p:tavLst>
                                    </p:anim>
                                    <p:anim calcmode="lin" valueType="num">
                                      <p:cBhvr additive="base">
                                        <p:cTn id="16" dur="7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tmplLst>
          <p:tmpl>
            <p:tnLst>
              <p:par>
                <p:cTn presetID="2" presetClass="entr" presetSubtype="4" decel="100000" fill="hold" nodeType="withEffect">
                  <p:stCondLst>
                    <p:cond delay="7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00" fill="hold"/>
                        <p:tgtEl>
                          <p:spTgt spid="18"/>
                        </p:tgtEl>
                        <p:attrNameLst>
                          <p:attrName>ppt_x</p:attrName>
                        </p:attrNameLst>
                      </p:cBhvr>
                      <p:tavLst>
                        <p:tav tm="0">
                          <p:val>
                            <p:strVal val="#ppt_x"/>
                          </p:val>
                        </p:tav>
                        <p:tav tm="100000">
                          <p:val>
                            <p:strVal val="#ppt_x"/>
                          </p:val>
                        </p:tav>
                      </p:tavLst>
                    </p:anim>
                    <p:anim calcmode="lin" valueType="num">
                      <p:cBhvr additive="base">
                        <p:cTn dur="700" fill="hold"/>
                        <p:tgtEl>
                          <p:spTgt spid="18"/>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p:ext>
  </p:extLst>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61_BG Image &amp; Content">
    <p:bg>
      <p:bgPr>
        <a:solidFill>
          <a:schemeClr val="bg1"/>
        </a:solidFill>
        <a:effectLst/>
      </p:bgPr>
    </p:bg>
    <p:spTree>
      <p:nvGrpSpPr>
        <p:cNvPr id="1" name=""/>
        <p:cNvGrpSpPr/>
        <p:nvPr/>
      </p:nvGrpSpPr>
      <p:grpSpPr>
        <a:xfrm>
          <a:off x="0" y="0"/>
          <a:ext cx="0" cy="0"/>
        </a:xfrm>
      </p:grpSpPr>
      <p:sp>
        <p:nvSpPr>
          <p:cNvPr id="24" name="Shape 613"/>
          <p:cNvSpPr>
            <a:spLocks noGrp="1"/>
          </p:cNvSpPr>
          <p:nvPr>
            <p:ph type="pic" sz="quarter" idx="145" hasCustomPrompt="1"/>
          </p:nvPr>
        </p:nvSpPr>
        <p:spPr>
          <a:xfrm>
            <a:off x="2032000" y="0"/>
            <a:ext cx="22352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23" name="Text Placeholder 22"/>
          <p:cNvSpPr>
            <a:spLocks noGrp="1"/>
          </p:cNvSpPr>
          <p:nvPr>
            <p:ph type="body" sz="quarter" idx="141"/>
          </p:nvPr>
        </p:nvSpPr>
        <p:spPr>
          <a:xfrm rot="5400000">
            <a:off x="14512263" y="4760111"/>
            <a:ext cx="5632441" cy="10019424"/>
          </a:xfrm>
          <a:custGeom>
            <a:gdLst>
              <a:gd name="connsiteX0" fmla="*/ 0 w 5632441"/>
              <a:gd name="connsiteY0" fmla="*/ 9922546 h 10019424"/>
              <a:gd name="connsiteX1" fmla="*/ 0 w 5632441"/>
              <a:gd name="connsiteY1" fmla="*/ 96876 h 10019424"/>
              <a:gd name="connsiteX2" fmla="*/ 96878 w 5632441"/>
              <a:gd name="connsiteY2" fmla="*/ 0 h 10019424"/>
              <a:gd name="connsiteX3" fmla="*/ 5535563 w 5632441"/>
              <a:gd name="connsiteY3" fmla="*/ 0 h 10019424"/>
              <a:gd name="connsiteX4" fmla="*/ 5632441 w 5632441"/>
              <a:gd name="connsiteY4" fmla="*/ 96876 h 10019424"/>
              <a:gd name="connsiteX5" fmla="*/ 5632441 w 5632441"/>
              <a:gd name="connsiteY5" fmla="*/ 9922546 h 10019424"/>
              <a:gd name="connsiteX6" fmla="*/ 5535563 w 5632441"/>
              <a:gd name="connsiteY6" fmla="*/ 10019424 h 10019424"/>
              <a:gd name="connsiteX7" fmla="*/ 96878 w 5632441"/>
              <a:gd name="connsiteY7" fmla="*/ 10019424 h 10019424"/>
              <a:gd name="connsiteX8" fmla="*/ 0 w 5632441"/>
              <a:gd name="connsiteY8" fmla="*/ 9922546 h 100194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2441" h="10019424">
                <a:moveTo>
                  <a:pt x="0" y="9922546"/>
                </a:moveTo>
                <a:lnTo>
                  <a:pt x="0" y="96876"/>
                </a:lnTo>
                <a:cubicBezTo>
                  <a:pt x="0" y="43372"/>
                  <a:pt x="43374" y="0"/>
                  <a:pt x="96878" y="0"/>
                </a:cubicBezTo>
                <a:lnTo>
                  <a:pt x="5535563" y="0"/>
                </a:lnTo>
                <a:cubicBezTo>
                  <a:pt x="5589067" y="0"/>
                  <a:pt x="5632441" y="43372"/>
                  <a:pt x="5632441" y="96876"/>
                </a:cubicBezTo>
                <a:lnTo>
                  <a:pt x="5632441" y="9922546"/>
                </a:lnTo>
                <a:cubicBezTo>
                  <a:pt x="5632441" y="9976050"/>
                  <a:pt x="5589067" y="10019424"/>
                  <a:pt x="5535563" y="10019424"/>
                </a:cubicBezTo>
                <a:lnTo>
                  <a:pt x="96878" y="10019424"/>
                </a:lnTo>
                <a:cubicBezTo>
                  <a:pt x="43374" y="10019424"/>
                  <a:pt x="0" y="9976050"/>
                  <a:pt x="0" y="9922546"/>
                </a:cubicBezTo>
                <a:close/>
              </a:path>
            </a:pathLst>
          </a:custGeom>
          <a:solidFill>
            <a:schemeClr val="bg1"/>
          </a:solidFill>
          <a:ln w="38100">
            <a:noFill/>
          </a:ln>
          <a:effectLst>
            <a:outerShdw blurRad="1270000" dist="889000" dir="3000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208" name="Picture Placeholder 207"/>
          <p:cNvSpPr>
            <a:spLocks noGrp="1" noChangeAspect="1"/>
          </p:cNvSpPr>
          <p:nvPr>
            <p:ph type="pic" sz="quarter" idx="161" hasCustomPrompt="1"/>
          </p:nvPr>
        </p:nvSpPr>
        <p:spPr>
          <a:xfrm>
            <a:off x="12318772" y="6953602"/>
            <a:ext cx="4518628" cy="5632441"/>
          </a:xfrm>
          <a:custGeom>
            <a:gdLst>
              <a:gd name="connsiteX0" fmla="*/ 96878 w 4518628"/>
              <a:gd name="connsiteY0" fmla="*/ 0 h 5632441"/>
              <a:gd name="connsiteX1" fmla="*/ 4518628 w 4518628"/>
              <a:gd name="connsiteY1" fmla="*/ 0 h 5632441"/>
              <a:gd name="connsiteX2" fmla="*/ 4518628 w 4518628"/>
              <a:gd name="connsiteY2" fmla="*/ 5632441 h 5632441"/>
              <a:gd name="connsiteX3" fmla="*/ 96878 w 4518628"/>
              <a:gd name="connsiteY3" fmla="*/ 5632441 h 5632441"/>
              <a:gd name="connsiteX4" fmla="*/ 0 w 4518628"/>
              <a:gd name="connsiteY4" fmla="*/ 5535563 h 5632441"/>
              <a:gd name="connsiteX5" fmla="*/ 0 w 4518628"/>
              <a:gd name="connsiteY5" fmla="*/ 96878 h 5632441"/>
              <a:gd name="connsiteX6" fmla="*/ 96878 w 4518628"/>
              <a:gd name="connsiteY6" fmla="*/ 0 h 56324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8628" h="5632441">
                <a:moveTo>
                  <a:pt x="96878" y="0"/>
                </a:moveTo>
                <a:lnTo>
                  <a:pt x="4518628" y="0"/>
                </a:lnTo>
                <a:lnTo>
                  <a:pt x="4518628" y="5632441"/>
                </a:lnTo>
                <a:lnTo>
                  <a:pt x="96878" y="5632441"/>
                </a:lnTo>
                <a:cubicBezTo>
                  <a:pt x="43374" y="5632441"/>
                  <a:pt x="0" y="5589067"/>
                  <a:pt x="0" y="5535563"/>
                </a:cubicBez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373" name="Shape 17"/>
          <p:cNvSpPr>
            <a:spLocks noGrp="1"/>
          </p:cNvSpPr>
          <p:nvPr>
            <p:ph type="body" sz="quarter" idx="162" hasCustomPrompt="1"/>
          </p:nvPr>
        </p:nvSpPr>
        <p:spPr>
          <a:xfrm>
            <a:off x="17542607" y="8197426"/>
            <a:ext cx="4064002" cy="2631001"/>
          </a:xfrm>
          <a:prstGeom prst="rect">
            <a:avLst/>
          </a:prstGeom>
        </p:spPr>
        <p:txBody>
          <a:bodyPr wrap="square" lIns="0" tIns="0" rIns="0" bIns="0" anchor="ctr" anchorCtr="0">
            <a:normAutofit/>
          </a:bodyPr>
          <a:lstStyle>
            <a:lvl1pPr algn="l"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H2 Title</a:t>
            </a:r>
          </a:p>
        </p:txBody>
      </p:sp>
      <p:sp>
        <p:nvSpPr>
          <p:cNvPr id="376" name="Текст 7"/>
          <p:cNvSpPr>
            <a:spLocks noGrp="1"/>
          </p:cNvSpPr>
          <p:nvPr>
            <p:ph type="body" sz="quarter" idx="165" hasCustomPrompt="1"/>
          </p:nvPr>
        </p:nvSpPr>
        <p:spPr>
          <a:xfrm>
            <a:off x="17542607" y="11029949"/>
            <a:ext cx="4064002" cy="809977"/>
          </a:xfrm>
        </p:spPr>
        <p:txBody>
          <a:bodyPr tIns="0" anchor="b">
            <a:noAutofit/>
          </a:bodyPr>
          <a:lstStyle>
            <a:lvl1pPr algn="l">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378" name="Текст 7"/>
          <p:cNvSpPr>
            <a:spLocks noGrp="1"/>
          </p:cNvSpPr>
          <p:nvPr>
            <p:ph type="body" sz="quarter" idx="167" hasCustomPrompt="1"/>
          </p:nvPr>
        </p:nvSpPr>
        <p:spPr>
          <a:xfrm>
            <a:off x="17542607" y="7441529"/>
            <a:ext cx="4064002" cy="554559"/>
          </a:xfrm>
        </p:spPr>
        <p:txBody>
          <a:bodyPr tIns="0" anchor="b">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754685809"/>
      </p:ext>
    </p:extLst>
  </p:cSld>
  <p:clrMapOvr>
    <a:masterClrMapping/>
  </p:clrMapOvr>
  <p:transition spd="slow">
    <p:push dir="u"/>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62_Content with Icons">
    <p:bg>
      <p:bgPr>
        <a:solidFill>
          <a:schemeClr val="bg1"/>
        </a:solidFill>
        <a:effectLst/>
      </p:bgPr>
    </p:bg>
    <p:spTree>
      <p:nvGrpSpPr>
        <p:cNvPr id="1" name=""/>
        <p:cNvGrpSpPr/>
        <p:nvPr/>
      </p:nvGrpSpPr>
      <p:grpSpPr>
        <a:xfrm>
          <a:off x="0" y="0"/>
          <a:ext cx="0" cy="0"/>
        </a:xfrm>
      </p:grpSpPr>
      <p:sp>
        <p:nvSpPr>
          <p:cNvPr id="14" name="Shape 613"/>
          <p:cNvSpPr>
            <a:spLocks noGrp="1"/>
          </p:cNvSpPr>
          <p:nvPr>
            <p:ph type="pic" sz="quarter" idx="145" hasCustomPrompt="1"/>
          </p:nvPr>
        </p:nvSpPr>
        <p:spPr>
          <a:xfrm>
            <a:off x="2032000" y="0"/>
            <a:ext cx="22352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355" name="Text Placeholder 654"/>
          <p:cNvSpPr>
            <a:spLocks noGrp="1"/>
          </p:cNvSpPr>
          <p:nvPr>
            <p:ph type="body" sz="quarter" idx="167"/>
          </p:nvPr>
        </p:nvSpPr>
        <p:spPr>
          <a:xfrm>
            <a:off x="2032000" y="0"/>
            <a:ext cx="22352000" cy="1373164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63000">
                <a:schemeClr val="tx2">
                  <a:lumMod val="60000"/>
                  <a:lumOff val="40000"/>
                </a:schemeClr>
              </a:gs>
              <a:gs pos="0">
                <a:schemeClr val="tx2">
                  <a:lumMod val="20000"/>
                  <a:lumOff val="80000"/>
                  <a:alpha val="0"/>
                </a:schemeClr>
              </a:gs>
            </a:gsLst>
            <a:lin ang="0" scaled="0"/>
          </a:gra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83" name="Shape 17"/>
          <p:cNvSpPr>
            <a:spLocks noGrp="1"/>
          </p:cNvSpPr>
          <p:nvPr>
            <p:ph type="body" sz="quarter" idx="143" hasCustomPrompt="1"/>
          </p:nvPr>
        </p:nvSpPr>
        <p:spPr>
          <a:xfrm>
            <a:off x="16256000" y="2879521"/>
            <a:ext cx="6086105" cy="2817793"/>
          </a:xfrm>
          <a:prstGeom prst="rect">
            <a:avLst/>
          </a:prstGeom>
        </p:spPr>
        <p:txBody>
          <a:bodyPr wrap="square" lIns="0" tIns="0" rIns="0" bIns="0" anchor="b" anchorCtr="0">
            <a:normAutofit/>
          </a:bodyPr>
          <a:lstStyle>
            <a:lvl1pPr algn="l"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680" name="Текст 7"/>
          <p:cNvSpPr>
            <a:spLocks noGrp="1"/>
          </p:cNvSpPr>
          <p:nvPr>
            <p:ph type="body" sz="quarter" idx="155" hasCustomPrompt="1"/>
          </p:nvPr>
        </p:nvSpPr>
        <p:spPr>
          <a:xfrm>
            <a:off x="16256000" y="2136080"/>
            <a:ext cx="6086105" cy="554559"/>
          </a:xfrm>
        </p:spPr>
        <p:txBody>
          <a:bodyPr tIns="0" anchor="b">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76" name="Текст 7"/>
          <p:cNvSpPr>
            <a:spLocks noGrp="1"/>
          </p:cNvSpPr>
          <p:nvPr>
            <p:ph type="body" sz="quarter" idx="165" hasCustomPrompt="1"/>
          </p:nvPr>
        </p:nvSpPr>
        <p:spPr>
          <a:xfrm>
            <a:off x="16255998" y="10711068"/>
            <a:ext cx="6086105" cy="809977"/>
          </a:xfrm>
        </p:spPr>
        <p:txBody>
          <a:bodyPr tIns="0" anchor="b">
            <a:noAutofit/>
          </a:bodyPr>
          <a:lstStyle>
            <a:lvl1pPr algn="l">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25" name="Shape 41"/>
          <p:cNvSpPr>
            <a:spLocks noGrp="1"/>
          </p:cNvSpPr>
          <p:nvPr>
            <p:ph type="body" sz="quarter" idx="166" hasCustomPrompt="1"/>
          </p:nvPr>
        </p:nvSpPr>
        <p:spPr>
          <a:xfrm>
            <a:off x="16256000" y="5886451"/>
            <a:ext cx="6086104" cy="4824532"/>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9" name="Текст 7"/>
          <p:cNvSpPr>
            <a:spLocks noGrp="1"/>
          </p:cNvSpPr>
          <p:nvPr>
            <p:ph type="body" sz="quarter" idx="159" hasCustomPrompt="1"/>
          </p:nvPr>
        </p:nvSpPr>
        <p:spPr>
          <a:xfrm>
            <a:off x="4081439" y="1798863"/>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0" name="Текст 7"/>
          <p:cNvSpPr>
            <a:spLocks noGrp="1"/>
          </p:cNvSpPr>
          <p:nvPr>
            <p:ph type="body" sz="quarter" idx="160" hasCustomPrompt="1"/>
          </p:nvPr>
        </p:nvSpPr>
        <p:spPr>
          <a:xfrm>
            <a:off x="10032750" y="1798863"/>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1" name="Текст 7"/>
          <p:cNvSpPr>
            <a:spLocks noGrp="1"/>
          </p:cNvSpPr>
          <p:nvPr>
            <p:ph type="body" sz="quarter" idx="163" hasCustomPrompt="1"/>
          </p:nvPr>
        </p:nvSpPr>
        <p:spPr>
          <a:xfrm>
            <a:off x="4081439" y="7539942"/>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2" name="Текст 7"/>
          <p:cNvSpPr>
            <a:spLocks noGrp="1"/>
          </p:cNvSpPr>
          <p:nvPr>
            <p:ph type="body" sz="quarter" idx="164" hasCustomPrompt="1"/>
          </p:nvPr>
        </p:nvSpPr>
        <p:spPr>
          <a:xfrm>
            <a:off x="10032750" y="7539942"/>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985372909"/>
      </p:ext>
    </p:extLst>
  </p:cSld>
  <p:clrMapOvr>
    <a:masterClrMapping/>
  </p:clrMapOvr>
  <p:transition spd="slow">
    <p:push dir="u"/>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63_Content &amp; Image">
    <p:bg>
      <p:bgPr>
        <a:gradFill>
          <a:gsLst>
            <a:gs pos="0">
              <a:schemeClr val="accent3">
                <a:lumMod val="20000"/>
                <a:lumOff val="80000"/>
              </a:schemeClr>
            </a:gs>
            <a:gs pos="100000">
              <a:schemeClr val="accent3">
                <a:lumMod val="60000"/>
                <a:lumOff val="40000"/>
              </a:schemeClr>
            </a:gs>
          </a:gsLst>
          <a:lin ang="0" scaled="0"/>
        </a:gradFill>
        <a:effectLst/>
      </p:bgPr>
    </p:bg>
    <p:spTree>
      <p:nvGrpSpPr>
        <p:cNvPr id="1" name=""/>
        <p:cNvGrpSpPr/>
        <p:nvPr/>
      </p:nvGrpSpPr>
      <p:grpSpPr>
        <a:xfrm>
          <a:off x="0" y="0"/>
          <a:ext cx="0" cy="0"/>
        </a:xfrm>
      </p:grpSpPr>
      <p:sp>
        <p:nvSpPr>
          <p:cNvPr id="12" name="Rounded Rectangle 11"/>
          <p:cNvSpPr/>
          <p:nvPr userDrawn="1"/>
        </p:nvSpPr>
        <p:spPr>
          <a:xfrm>
            <a:off x="2674620" y="1348740"/>
            <a:ext cx="19568161" cy="10995660"/>
          </a:xfrm>
          <a:prstGeom prst="roundRect">
            <a:avLst>
              <a:gd name="adj" fmla="val 0"/>
            </a:avLst>
          </a:prstGeom>
          <a:solidFill>
            <a:schemeClr val="accent3">
              <a:lumMod val="20000"/>
              <a:lumOff val="80000"/>
            </a:schemeClr>
          </a:solidFill>
          <a:ln>
            <a:noFill/>
          </a:ln>
          <a:effectLst>
            <a:outerShdw blurRad="1270000" dist="889000" dir="3000000" algn="tl" rotWithShape="0">
              <a:schemeClr val="accent3">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2192001" y="1115595"/>
            <a:ext cx="10159999" cy="11454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4" name="Shape 613"/>
          <p:cNvSpPr>
            <a:spLocks noGrp="1"/>
          </p:cNvSpPr>
          <p:nvPr>
            <p:ph type="pic" sz="quarter" idx="153" hasCustomPrompt="1"/>
          </p:nvPr>
        </p:nvSpPr>
        <p:spPr>
          <a:xfrm>
            <a:off x="2032000" y="1115765"/>
            <a:ext cx="10160000" cy="11454635"/>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grpSp>
        <p:nvGrpSpPr>
          <p:cNvPr id="7" name="Group 6"/>
          <p:cNvGrpSpPr>
            <a:grpSpLocks noChangeAspect="1"/>
          </p:cNvGrpSpPr>
          <p:nvPr userDrawn="1"/>
        </p:nvGrpSpPr>
        <p:grpSpPr>
          <a:xfrm>
            <a:off x="14243048" y="10819862"/>
            <a:ext cx="624000" cy="623904"/>
            <a:chOff x="3238499" y="8277225"/>
            <a:chExt cx="666750" cy="666750"/>
          </a:xfrm>
        </p:grpSpPr>
        <p:sp>
          <p:nvSpPr>
            <p:cNvPr id="8" name="Oval 7"/>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9"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0" name="Текст 7"/>
          <p:cNvSpPr>
            <a:spLocks noGrp="1"/>
          </p:cNvSpPr>
          <p:nvPr>
            <p:ph type="body" sz="quarter" idx="151" hasCustomPrompt="1"/>
          </p:nvPr>
        </p:nvSpPr>
        <p:spPr>
          <a:xfrm>
            <a:off x="14243048" y="3289555"/>
            <a:ext cx="6076952" cy="1262244"/>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1" name="Shape 41"/>
          <p:cNvSpPr>
            <a:spLocks noGrp="1"/>
          </p:cNvSpPr>
          <p:nvPr>
            <p:ph type="body" sz="quarter" idx="141" hasCustomPrompt="1"/>
          </p:nvPr>
        </p:nvSpPr>
        <p:spPr>
          <a:xfrm>
            <a:off x="14243048" y="4754146"/>
            <a:ext cx="6076951" cy="5046709"/>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33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79" name="Текст 7"/>
          <p:cNvSpPr>
            <a:spLocks noGrp="1"/>
          </p:cNvSpPr>
          <p:nvPr>
            <p:ph type="body" sz="quarter" idx="142" hasCustomPrompt="1"/>
          </p:nvPr>
        </p:nvSpPr>
        <p:spPr>
          <a:xfrm>
            <a:off x="4063996" y="6270113"/>
            <a:ext cx="8127999" cy="1145261"/>
          </a:xfrm>
          <a:solidFill>
            <a:schemeClr val="accent3">
              <a:lumMod val="20000"/>
              <a:lumOff val="80000"/>
            </a:schemeClr>
          </a:solidFill>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1352545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50000" fill="hold" nodeType="with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anim calcmode="lin" valueType="num">
                                      <p:cBhvr>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42"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64_Slideshow">
    <p:bg>
      <p:bgPr>
        <a:solidFill>
          <a:schemeClr val="bg1"/>
        </a:solidFill>
        <a:effectLst/>
      </p:bgPr>
    </p:bg>
    <p:spTree>
      <p:nvGrpSpPr>
        <p:cNvPr id="1" name=""/>
        <p:cNvGrpSpPr/>
        <p:nvPr/>
      </p:nvGrpSpPr>
      <p:grpSpPr>
        <a:xfrm>
          <a:off x="0" y="0"/>
          <a:ext cx="0" cy="0"/>
        </a:xfrm>
      </p:grpSpPr>
      <p:sp>
        <p:nvSpPr>
          <p:cNvPr id="12" name="Rectangle 11"/>
          <p:cNvSpPr/>
          <p:nvPr userDrawn="1"/>
        </p:nvSpPr>
        <p:spPr>
          <a:xfrm>
            <a:off x="2032000" y="0"/>
            <a:ext cx="22352000" cy="13716000"/>
          </a:xfrm>
          <a:prstGeom prst="rect">
            <a:avLst/>
          </a:prstGeom>
          <a:gradFill>
            <a:gsLst>
              <a:gs pos="63000">
                <a:schemeClr val="tx2">
                  <a:lumMod val="60000"/>
                  <a:lumOff val="40000"/>
                </a:schemeClr>
              </a:gs>
              <a:gs pos="0">
                <a:schemeClr val="tx2">
                  <a:lumMod val="20000"/>
                  <a:lumOff val="8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670" name="Shape 613"/>
          <p:cNvSpPr>
            <a:spLocks noGrp="1"/>
          </p:cNvSpPr>
          <p:nvPr>
            <p:ph type="pic" sz="quarter" idx="146" hasCustomPrompt="1"/>
          </p:nvPr>
        </p:nvSpPr>
        <p:spPr>
          <a:xfrm>
            <a:off x="14273823" y="8033376"/>
            <a:ext cx="10114346" cy="5683649"/>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71" name="Shape 613"/>
          <p:cNvSpPr>
            <a:spLocks noGrp="1"/>
          </p:cNvSpPr>
          <p:nvPr>
            <p:ph type="pic" sz="quarter" idx="147" hasCustomPrompt="1"/>
          </p:nvPr>
        </p:nvSpPr>
        <p:spPr>
          <a:xfrm>
            <a:off x="11191272" y="6010847"/>
            <a:ext cx="10136554" cy="5713229"/>
          </a:xfrm>
          <a:prstGeom prst="rect">
            <a:avLst/>
          </a:prstGeom>
          <a:solidFill>
            <a:schemeClr val="tx1">
              <a:alpha val="10000"/>
            </a:schemeClr>
          </a:solidFill>
          <a:effectLst>
            <a:outerShdw blurRad="1270000" dist="381000" dir="270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72" name="Shape 613"/>
          <p:cNvSpPr>
            <a:spLocks noGrp="1"/>
          </p:cNvSpPr>
          <p:nvPr>
            <p:ph type="pic" sz="quarter" idx="148" hasCustomPrompt="1"/>
          </p:nvPr>
        </p:nvSpPr>
        <p:spPr>
          <a:xfrm>
            <a:off x="8167792" y="3997343"/>
            <a:ext cx="10115584" cy="5727063"/>
          </a:xfrm>
          <a:prstGeom prst="rect">
            <a:avLst/>
          </a:prstGeom>
          <a:solidFill>
            <a:schemeClr val="tx1">
              <a:alpha val="10000"/>
            </a:schemeClr>
          </a:solidFill>
          <a:effectLst>
            <a:outerShdw blurRad="1270000" dist="635000" dir="270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73" name="Shape 613"/>
          <p:cNvSpPr>
            <a:spLocks noGrp="1"/>
          </p:cNvSpPr>
          <p:nvPr>
            <p:ph type="pic" sz="quarter" idx="149" hasCustomPrompt="1"/>
          </p:nvPr>
        </p:nvSpPr>
        <p:spPr>
          <a:xfrm>
            <a:off x="5099896" y="1983839"/>
            <a:ext cx="10160000" cy="5727063"/>
          </a:xfrm>
          <a:prstGeom prst="rect">
            <a:avLst/>
          </a:prstGeom>
          <a:solidFill>
            <a:schemeClr val="tx1">
              <a:alpha val="10000"/>
            </a:schemeClr>
          </a:solidFill>
          <a:effectLst>
            <a:outerShdw blurRad="1270000" dist="889000" dir="270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74" name="Shape 613"/>
          <p:cNvSpPr>
            <a:spLocks noGrp="1"/>
          </p:cNvSpPr>
          <p:nvPr>
            <p:ph type="pic" sz="quarter" idx="150" hasCustomPrompt="1"/>
          </p:nvPr>
        </p:nvSpPr>
        <p:spPr>
          <a:xfrm>
            <a:off x="2032000" y="-1"/>
            <a:ext cx="10160000" cy="5697399"/>
          </a:xfrm>
          <a:prstGeom prst="rect">
            <a:avLst/>
          </a:prstGeom>
          <a:solidFill>
            <a:schemeClr val="tx1">
              <a:alpha val="10000"/>
            </a:schemeClr>
          </a:solidFill>
          <a:effectLst>
            <a:outerShdw blurRad="1270000" dist="1143000" dir="270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332" name="Текст 7"/>
          <p:cNvSpPr>
            <a:spLocks noGrp="1"/>
          </p:cNvSpPr>
          <p:nvPr>
            <p:ph type="body" sz="quarter" idx="159" hasCustomPrompt="1"/>
          </p:nvPr>
        </p:nvSpPr>
        <p:spPr>
          <a:xfrm>
            <a:off x="5099896" y="2276067"/>
            <a:ext cx="7092104" cy="1145261"/>
          </a:xfrm>
          <a:solidFill>
            <a:schemeClr val="bg1"/>
          </a:solidFill>
        </p:spPr>
        <p:txBody>
          <a:bodyPr lIns="360000" tIns="0" rIns="360000" bIns="36000" anchor="ctr"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492" name="Текст 7"/>
          <p:cNvSpPr>
            <a:spLocks noGrp="1"/>
          </p:cNvSpPr>
          <p:nvPr>
            <p:ph type="body" sz="quarter" idx="160" hasCustomPrompt="1"/>
          </p:nvPr>
        </p:nvSpPr>
        <p:spPr>
          <a:xfrm>
            <a:off x="12192000" y="2276067"/>
            <a:ext cx="7138996" cy="1145261"/>
          </a:xfrm>
          <a:solidFill>
            <a:schemeClr val="tx1"/>
          </a:solidFill>
        </p:spPr>
        <p:txBody>
          <a:bodyPr lIns="360000" tIns="0" rIns="360000" bIns="36000" anchor="ctr" anchorCtr="0">
            <a:noAutofit/>
          </a:bodyPr>
          <a:lstStyle>
            <a:lvl1pPr algn="ctr">
              <a:lnSpc>
                <a:spcPct val="150000"/>
              </a:lnSpc>
              <a:spcBef>
                <a:spcPct val="0"/>
              </a:spcBef>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2444799495"/>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70"/>
                                        </p:tgtEl>
                                        <p:attrNameLst>
                                          <p:attrName>style.visibility</p:attrName>
                                        </p:attrNameLst>
                                      </p:cBhvr>
                                      <p:to>
                                        <p:strVal val="visible"/>
                                      </p:to>
                                    </p:set>
                                    <p:anim calcmode="lin" valueType="num">
                                      <p:cBhvr additive="base">
                                        <p:cTn id="7" dur="800" fill="hold"/>
                                        <p:tgtEl>
                                          <p:spTgt spid="670"/>
                                        </p:tgtEl>
                                        <p:attrNameLst>
                                          <p:attrName>ppt_x</p:attrName>
                                        </p:attrNameLst>
                                      </p:cBhvr>
                                      <p:tavLst>
                                        <p:tav tm="0">
                                          <p:val>
                                            <p:strVal val="1+#ppt_w/2"/>
                                          </p:val>
                                        </p:tav>
                                        <p:tav tm="100000">
                                          <p:val>
                                            <p:strVal val="#ppt_x"/>
                                          </p:val>
                                        </p:tav>
                                      </p:tavLst>
                                    </p:anim>
                                    <p:anim calcmode="lin" valueType="num">
                                      <p:cBhvr additive="base">
                                        <p:cTn id="8" dur="800" fill="hold"/>
                                        <p:tgtEl>
                                          <p:spTgt spid="67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71"/>
                                        </p:tgtEl>
                                        <p:attrNameLst>
                                          <p:attrName>style.visibility</p:attrName>
                                        </p:attrNameLst>
                                      </p:cBhvr>
                                      <p:to>
                                        <p:strVal val="visible"/>
                                      </p:to>
                                    </p:set>
                                    <p:anim calcmode="lin" valueType="num">
                                      <p:cBhvr additive="base">
                                        <p:cTn id="11" dur="1000" fill="hold"/>
                                        <p:tgtEl>
                                          <p:spTgt spid="671"/>
                                        </p:tgtEl>
                                        <p:attrNameLst>
                                          <p:attrName>ppt_x</p:attrName>
                                        </p:attrNameLst>
                                      </p:cBhvr>
                                      <p:tavLst>
                                        <p:tav tm="0">
                                          <p:val>
                                            <p:strVal val="1+#ppt_w/2"/>
                                          </p:val>
                                        </p:tav>
                                        <p:tav tm="100000">
                                          <p:val>
                                            <p:strVal val="#ppt_x"/>
                                          </p:val>
                                        </p:tav>
                                      </p:tavLst>
                                    </p:anim>
                                    <p:anim calcmode="lin" valueType="num">
                                      <p:cBhvr additive="base">
                                        <p:cTn id="12" dur="1000" fill="hold"/>
                                        <p:tgtEl>
                                          <p:spTgt spid="67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672"/>
                                        </p:tgtEl>
                                        <p:attrNameLst>
                                          <p:attrName>style.visibility</p:attrName>
                                        </p:attrNameLst>
                                      </p:cBhvr>
                                      <p:to>
                                        <p:strVal val="visible"/>
                                      </p:to>
                                    </p:set>
                                    <p:anim calcmode="lin" valueType="num">
                                      <p:cBhvr additive="base">
                                        <p:cTn id="15" dur="1200" fill="hold"/>
                                        <p:tgtEl>
                                          <p:spTgt spid="672"/>
                                        </p:tgtEl>
                                        <p:attrNameLst>
                                          <p:attrName>ppt_x</p:attrName>
                                        </p:attrNameLst>
                                      </p:cBhvr>
                                      <p:tavLst>
                                        <p:tav tm="0">
                                          <p:val>
                                            <p:strVal val="1+#ppt_w/2"/>
                                          </p:val>
                                        </p:tav>
                                        <p:tav tm="100000">
                                          <p:val>
                                            <p:strVal val="#ppt_x"/>
                                          </p:val>
                                        </p:tav>
                                      </p:tavLst>
                                    </p:anim>
                                    <p:anim calcmode="lin" valueType="num">
                                      <p:cBhvr additive="base">
                                        <p:cTn id="16" dur="1200" fill="hold"/>
                                        <p:tgtEl>
                                          <p:spTgt spid="67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73"/>
                                        </p:tgtEl>
                                        <p:attrNameLst>
                                          <p:attrName>style.visibility</p:attrName>
                                        </p:attrNameLst>
                                      </p:cBhvr>
                                      <p:to>
                                        <p:strVal val="visible"/>
                                      </p:to>
                                    </p:set>
                                    <p:anim calcmode="lin" valueType="num">
                                      <p:cBhvr additive="base">
                                        <p:cTn id="19" dur="1400" fill="hold"/>
                                        <p:tgtEl>
                                          <p:spTgt spid="673"/>
                                        </p:tgtEl>
                                        <p:attrNameLst>
                                          <p:attrName>ppt_x</p:attrName>
                                        </p:attrNameLst>
                                      </p:cBhvr>
                                      <p:tavLst>
                                        <p:tav tm="0">
                                          <p:val>
                                            <p:strVal val="1+#ppt_w/2"/>
                                          </p:val>
                                        </p:tav>
                                        <p:tav tm="100000">
                                          <p:val>
                                            <p:strVal val="#ppt_x"/>
                                          </p:val>
                                        </p:tav>
                                      </p:tavLst>
                                    </p:anim>
                                    <p:anim calcmode="lin" valueType="num">
                                      <p:cBhvr additive="base">
                                        <p:cTn id="20" dur="1400" fill="hold"/>
                                        <p:tgtEl>
                                          <p:spTgt spid="673"/>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674"/>
                                        </p:tgtEl>
                                        <p:attrNameLst>
                                          <p:attrName>style.visibility</p:attrName>
                                        </p:attrNameLst>
                                      </p:cBhvr>
                                      <p:to>
                                        <p:strVal val="visible"/>
                                      </p:to>
                                    </p:set>
                                    <p:anim calcmode="lin" valueType="num">
                                      <p:cBhvr additive="base">
                                        <p:cTn id="23" dur="1600" fill="hold"/>
                                        <p:tgtEl>
                                          <p:spTgt spid="674"/>
                                        </p:tgtEl>
                                        <p:attrNameLst>
                                          <p:attrName>ppt_x</p:attrName>
                                        </p:attrNameLst>
                                      </p:cBhvr>
                                      <p:tavLst>
                                        <p:tav tm="0">
                                          <p:val>
                                            <p:strVal val="1+#ppt_w/2"/>
                                          </p:val>
                                        </p:tav>
                                        <p:tav tm="100000">
                                          <p:val>
                                            <p:strVal val="#ppt_x"/>
                                          </p:val>
                                        </p:tav>
                                      </p:tavLst>
                                    </p:anim>
                                    <p:anim calcmode="lin" valueType="num">
                                      <p:cBhvr additive="base">
                                        <p:cTn id="24" dur="1600" fill="hold"/>
                                        <p:tgtEl>
                                          <p:spTgt spid="674"/>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332"/>
                                        </p:tgtEl>
                                        <p:attrNameLst>
                                          <p:attrName>style.visibility</p:attrName>
                                        </p:attrNameLst>
                                      </p:cBhvr>
                                      <p:to>
                                        <p:strVal val="visible"/>
                                      </p:to>
                                    </p:set>
                                    <p:anim calcmode="lin" valueType="num">
                                      <p:cBhvr additive="base">
                                        <p:cTn id="27" dur="1600" fill="hold"/>
                                        <p:tgtEl>
                                          <p:spTgt spid="332"/>
                                        </p:tgtEl>
                                        <p:attrNameLst>
                                          <p:attrName>ppt_x</p:attrName>
                                        </p:attrNameLst>
                                      </p:cBhvr>
                                      <p:tavLst>
                                        <p:tav tm="0">
                                          <p:val>
                                            <p:strVal val="1+#ppt_w/2"/>
                                          </p:val>
                                        </p:tav>
                                        <p:tav tm="100000">
                                          <p:val>
                                            <p:strVal val="#ppt_x"/>
                                          </p:val>
                                        </p:tav>
                                      </p:tavLst>
                                    </p:anim>
                                    <p:anim calcmode="lin" valueType="num">
                                      <p:cBhvr additive="base">
                                        <p:cTn id="28" dur="1600" fill="hold"/>
                                        <p:tgtEl>
                                          <p:spTgt spid="332"/>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492"/>
                                        </p:tgtEl>
                                        <p:attrNameLst>
                                          <p:attrName>style.visibility</p:attrName>
                                        </p:attrNameLst>
                                      </p:cBhvr>
                                      <p:to>
                                        <p:strVal val="visible"/>
                                      </p:to>
                                    </p:set>
                                    <p:anim calcmode="lin" valueType="num">
                                      <p:cBhvr additive="base">
                                        <p:cTn id="31" dur="1600" fill="hold"/>
                                        <p:tgtEl>
                                          <p:spTgt spid="492"/>
                                        </p:tgtEl>
                                        <p:attrNameLst>
                                          <p:attrName>ppt_x</p:attrName>
                                        </p:attrNameLst>
                                      </p:cBhvr>
                                      <p:tavLst>
                                        <p:tav tm="0">
                                          <p:val>
                                            <p:strVal val="1+#ppt_w/2"/>
                                          </p:val>
                                        </p:tav>
                                        <p:tav tm="100000">
                                          <p:val>
                                            <p:strVal val="#ppt_x"/>
                                          </p:val>
                                        </p:tav>
                                      </p:tavLst>
                                    </p:anim>
                                    <p:anim calcmode="lin" valueType="num">
                                      <p:cBhvr additive="base">
                                        <p:cTn id="32" dur="1600" fill="hold"/>
                                        <p:tgtEl>
                                          <p:spTgt spid="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 grpId="0" animBg="1"/>
      <p:bldP spid="671" grpId="0" animBg="1"/>
      <p:bldP spid="672" grpId="0" animBg="1"/>
      <p:bldP spid="673" grpId="0" animBg="1"/>
      <p:bldP spid="674" grpId="0" animBg="1"/>
      <p:bldP spid="332" grpId="0" animBg="1">
        <p:tmplLst>
          <p:tmpl>
            <p:tnLst>
              <p:par>
                <p:cTn presetID="2" presetClass="entr" presetSubtype="2" decel="100000" fill="hold" nodeType="withEffect">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1600" fill="hold"/>
                        <p:tgtEl>
                          <p:spTgt spid="332"/>
                        </p:tgtEl>
                        <p:attrNameLst>
                          <p:attrName>ppt_x</p:attrName>
                        </p:attrNameLst>
                      </p:cBhvr>
                      <p:tavLst>
                        <p:tav tm="0">
                          <p:val>
                            <p:strVal val="1+#ppt_w/2"/>
                          </p:val>
                        </p:tav>
                        <p:tav tm="100000">
                          <p:val>
                            <p:strVal val="#ppt_x"/>
                          </p:val>
                        </p:tav>
                      </p:tavLst>
                    </p:anim>
                    <p:anim calcmode="lin" valueType="num">
                      <p:cBhvr additive="base">
                        <p:cTn dur="1600" fill="hold"/>
                        <p:tgtEl>
                          <p:spTgt spid="332"/>
                        </p:tgtEl>
                        <p:attrNameLst>
                          <p:attrName>ppt_y</p:attrName>
                        </p:attrNameLst>
                      </p:cBhvr>
                      <p:tavLst>
                        <p:tav tm="0">
                          <p:val>
                            <p:strVal val="#ppt_y"/>
                          </p:val>
                        </p:tav>
                        <p:tav tm="100000">
                          <p:val>
                            <p:strVal val="#ppt_y"/>
                          </p:val>
                        </p:tav>
                      </p:tavLst>
                    </p:anim>
                  </p:childTnLst>
                </p:cTn>
              </p:par>
            </p:tnLst>
          </p:tmpl>
        </p:tmplLst>
      </p:bldP>
      <p:bldP spid="492" grpId="0" animBg="1">
        <p:tmplLst>
          <p:tmpl>
            <p:tnLst>
              <p:par>
                <p:cTn presetID="2" presetClass="entr" presetSubtype="2" decel="100000" fill="hold" nodeType="withEffect">
                  <p:stCondLst>
                    <p:cond delay="0"/>
                  </p:stCondLst>
                  <p:childTnLst>
                    <p:set>
                      <p:cBhvr>
                        <p:cTn dur="1" fill="hold">
                          <p:stCondLst>
                            <p:cond delay="0"/>
                          </p:stCondLst>
                        </p:cTn>
                        <p:tgtEl>
                          <p:spTgt spid="492"/>
                        </p:tgtEl>
                        <p:attrNameLst>
                          <p:attrName>style.visibility</p:attrName>
                        </p:attrNameLst>
                      </p:cBhvr>
                      <p:to>
                        <p:strVal val="visible"/>
                      </p:to>
                    </p:set>
                    <p:anim calcmode="lin" valueType="num">
                      <p:cBhvr additive="base">
                        <p:cTn dur="1600" fill="hold"/>
                        <p:tgtEl>
                          <p:spTgt spid="492"/>
                        </p:tgtEl>
                        <p:attrNameLst>
                          <p:attrName>ppt_x</p:attrName>
                        </p:attrNameLst>
                      </p:cBhvr>
                      <p:tavLst>
                        <p:tav tm="0">
                          <p:val>
                            <p:strVal val="1+#ppt_w/2"/>
                          </p:val>
                        </p:tav>
                        <p:tav tm="100000">
                          <p:val>
                            <p:strVal val="#ppt_x"/>
                          </p:val>
                        </p:tav>
                      </p:tavLst>
                    </p:anim>
                    <p:anim calcmode="lin" valueType="num">
                      <p:cBhvr additive="base">
                        <p:cTn dur="1600" fill="hold"/>
                        <p:tgtEl>
                          <p:spTgt spid="492"/>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p:ext>
  </p:extLst>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65_Image &amp; Caption">
    <p:bg>
      <p:bgPr>
        <a:gradFill>
          <a:gsLst>
            <a:gs pos="0">
              <a:schemeClr val="accent3">
                <a:lumMod val="20000"/>
                <a:lumOff val="80000"/>
              </a:schemeClr>
            </a:gs>
            <a:gs pos="100000">
              <a:schemeClr val="accent3">
                <a:lumMod val="60000"/>
                <a:lumOff val="40000"/>
              </a:schemeClr>
            </a:gs>
          </a:gsLst>
          <a:lin ang="0" scaled="0"/>
        </a:gradFill>
        <a:effectLst/>
      </p:bgPr>
    </p:bg>
    <p:spTree>
      <p:nvGrpSpPr>
        <p:cNvPr id="1" name=""/>
        <p:cNvGrpSpPr/>
        <p:nvPr/>
      </p:nvGrpSpPr>
      <p:grpSpPr>
        <a:xfrm>
          <a:off x="0" y="0"/>
          <a:ext cx="0" cy="0"/>
        </a:xfrm>
      </p:grpSpPr>
      <p:sp>
        <p:nvSpPr>
          <p:cNvPr id="8" name="Rounded Rectangle 7"/>
          <p:cNvSpPr/>
          <p:nvPr userDrawn="1"/>
        </p:nvSpPr>
        <p:spPr>
          <a:xfrm>
            <a:off x="2674620" y="1348740"/>
            <a:ext cx="19568161" cy="10995660"/>
          </a:xfrm>
          <a:prstGeom prst="roundRect">
            <a:avLst>
              <a:gd name="adj" fmla="val 0"/>
            </a:avLst>
          </a:prstGeom>
          <a:solidFill>
            <a:schemeClr val="accent3">
              <a:lumMod val="20000"/>
              <a:lumOff val="80000"/>
            </a:schemeClr>
          </a:solidFill>
          <a:ln>
            <a:noFill/>
          </a:ln>
          <a:effectLst>
            <a:outerShdw blurRad="1270000" dist="889000" dir="3000000" algn="tl" rotWithShape="0">
              <a:schemeClr val="accent3">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613"/>
          <p:cNvSpPr>
            <a:spLocks noGrp="1"/>
          </p:cNvSpPr>
          <p:nvPr>
            <p:ph type="pic" sz="quarter" idx="153" hasCustomPrompt="1"/>
          </p:nvPr>
        </p:nvSpPr>
        <p:spPr>
          <a:xfrm>
            <a:off x="2032000" y="1115765"/>
            <a:ext cx="10160000" cy="11454635"/>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18" name="Текст 7"/>
          <p:cNvSpPr>
            <a:spLocks noGrp="1"/>
          </p:cNvSpPr>
          <p:nvPr>
            <p:ph type="body" sz="quarter" idx="142" hasCustomPrompt="1"/>
          </p:nvPr>
        </p:nvSpPr>
        <p:spPr>
          <a:xfrm>
            <a:off x="4063996" y="6270113"/>
            <a:ext cx="8127999" cy="1145261"/>
          </a:xfrm>
          <a:solidFill>
            <a:schemeClr val="bg1"/>
          </a:solidFill>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3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74" name="Shape 613"/>
          <p:cNvSpPr>
            <a:spLocks noGrp="1"/>
          </p:cNvSpPr>
          <p:nvPr>
            <p:ph type="pic" sz="quarter" idx="154" hasCustomPrompt="1"/>
          </p:nvPr>
        </p:nvSpPr>
        <p:spPr>
          <a:xfrm>
            <a:off x="12191998" y="1115595"/>
            <a:ext cx="10160001" cy="5727403"/>
          </a:xfrm>
          <a:prstGeom prst="rect">
            <a:avLst/>
          </a:prstGeom>
          <a:solidFill>
            <a:schemeClr val="tx1">
              <a:alpha val="10000"/>
            </a:schemeClr>
          </a:solidFill>
          <a:effectLst>
            <a:outerShdw blurRad="635000" dist="1016000" dir="10800000" sx="80000" sy="80000" algn="r" rotWithShape="0">
              <a:prstClr val="black">
                <a:alpha val="20000"/>
              </a:prst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175" name="Shape 613"/>
          <p:cNvSpPr>
            <a:spLocks noGrp="1"/>
          </p:cNvSpPr>
          <p:nvPr>
            <p:ph type="pic" sz="quarter" idx="155" hasCustomPrompt="1"/>
          </p:nvPr>
        </p:nvSpPr>
        <p:spPr>
          <a:xfrm>
            <a:off x="12191997" y="6842914"/>
            <a:ext cx="10160002" cy="5727486"/>
          </a:xfrm>
          <a:prstGeom prst="rect">
            <a:avLst/>
          </a:prstGeom>
          <a:solidFill>
            <a:schemeClr val="tx1">
              <a:alpha val="10000"/>
            </a:schemeClr>
          </a:solidFill>
          <a:effectLst>
            <a:outerShdw blurRad="635000" dist="1016000" dir="10800000" sx="80000" sy="80000" algn="r" rotWithShape="0">
              <a:prstClr val="black">
                <a:alpha val="20000"/>
              </a:prst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baseline="0">
                <a:solidFill>
                  <a:schemeClr val="tx1">
                    <a:alpha val="50000"/>
                  </a:schemeClr>
                </a:solidFill>
              </a:defRPr>
            </a:lvl1pPr>
          </a:lstStyle>
          <a:p>
            <a:r>
              <a:rPr lang="en-US"/>
              <a:t>Drag &amp; Drop your image here</a:t>
            </a:r>
          </a:p>
        </p:txBody>
      </p:sp>
      <p:sp>
        <p:nvSpPr>
          <p:cNvPr id="176" name="Текст 7"/>
          <p:cNvSpPr>
            <a:spLocks noGrp="1"/>
          </p:cNvSpPr>
          <p:nvPr>
            <p:ph type="body" sz="quarter" idx="156" hasCustomPrompt="1"/>
          </p:nvPr>
        </p:nvSpPr>
        <p:spPr>
          <a:xfrm>
            <a:off x="12191995" y="6269945"/>
            <a:ext cx="8127998" cy="1145429"/>
          </a:xfrm>
          <a:solidFill>
            <a:schemeClr val="tx2"/>
          </a:solidFill>
        </p:spPr>
        <p:txBody>
          <a:bodyPr lIns="360000" tIns="0" rIns="360000" bIns="36000" anchor="ctr" anchorCtr="0">
            <a:noAutofit/>
          </a:bodyPr>
          <a:lstStyle>
            <a:lvl1pPr algn="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1318753648"/>
      </p:ext>
    </p:extLst>
  </p:cSld>
  <p:clrMapOvr>
    <a:masterClrMapping/>
  </p:clrMapOvr>
  <p:transition spd="med">
    <p:pull/>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66_Content &amp; Image">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15" name="Shape 613"/>
          <p:cNvSpPr>
            <a:spLocks noGrp="1"/>
          </p:cNvSpPr>
          <p:nvPr>
            <p:ph type="pic" sz="quarter" idx="55" hasCustomPrompt="1"/>
          </p:nvPr>
        </p:nvSpPr>
        <p:spPr>
          <a:xfrm>
            <a:off x="4064000" y="0"/>
            <a:ext cx="8128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9" name="Rectangle 18"/>
          <p:cNvSpPr/>
          <p:nvPr userDrawn="1"/>
        </p:nvSpPr>
        <p:spPr>
          <a:xfrm>
            <a:off x="12192000" y="0"/>
            <a:ext cx="12192000" cy="6841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grpSp>
        <p:nvGrpSpPr>
          <p:cNvPr id="8" name="Group 7"/>
          <p:cNvGrpSpPr>
            <a:grpSpLocks noChangeAspect="1"/>
          </p:cNvGrpSpPr>
          <p:nvPr userDrawn="1"/>
        </p:nvGrpSpPr>
        <p:grpSpPr>
          <a:xfrm>
            <a:off x="15564148" y="11264517"/>
            <a:ext cx="624000" cy="623904"/>
            <a:chOff x="3238499" y="8277225"/>
            <a:chExt cx="666750" cy="666750"/>
          </a:xfrm>
        </p:grpSpPr>
        <p:sp>
          <p:nvSpPr>
            <p:cNvPr id="9" name="Oval 8"/>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1"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2" name="Текст 7"/>
          <p:cNvSpPr>
            <a:spLocks noGrp="1"/>
          </p:cNvSpPr>
          <p:nvPr>
            <p:ph type="body" sz="quarter" idx="151" hasCustomPrompt="1"/>
          </p:nvPr>
        </p:nvSpPr>
        <p:spPr>
          <a:xfrm>
            <a:off x="16255995" y="1136253"/>
            <a:ext cx="6096002" cy="1117533"/>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4" name="Shape 41"/>
          <p:cNvSpPr>
            <a:spLocks noGrp="1"/>
          </p:cNvSpPr>
          <p:nvPr>
            <p:ph type="body" sz="quarter" idx="141" hasCustomPrompt="1"/>
          </p:nvPr>
        </p:nvSpPr>
        <p:spPr>
          <a:xfrm>
            <a:off x="16255998" y="2290583"/>
            <a:ext cx="6096000" cy="3414394"/>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6" name="Rectangle 15"/>
          <p:cNvSpPr/>
          <p:nvPr userDrawn="1"/>
        </p:nvSpPr>
        <p:spPr>
          <a:xfrm>
            <a:off x="12192000" y="6872814"/>
            <a:ext cx="12192000" cy="6843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8" name="Текст 7"/>
          <p:cNvSpPr>
            <a:spLocks noGrp="1"/>
          </p:cNvSpPr>
          <p:nvPr>
            <p:ph type="body" sz="quarter" idx="152" hasCustomPrompt="1"/>
          </p:nvPr>
        </p:nvSpPr>
        <p:spPr>
          <a:xfrm>
            <a:off x="16255995" y="7986414"/>
            <a:ext cx="6096002" cy="1147609"/>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0" name="Shape 41"/>
          <p:cNvSpPr>
            <a:spLocks noGrp="1"/>
          </p:cNvSpPr>
          <p:nvPr>
            <p:ph type="body" sz="quarter" idx="153" hasCustomPrompt="1"/>
          </p:nvPr>
        </p:nvSpPr>
        <p:spPr>
          <a:xfrm>
            <a:off x="16255995" y="9163500"/>
            <a:ext cx="6096002" cy="3406897"/>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21" name="Заголовок 2"/>
          <p:cNvSpPr>
            <a:spLocks noGrp="1"/>
          </p:cNvSpPr>
          <p:nvPr>
            <p:ph type="title" hasCustomPrompt="1"/>
          </p:nvPr>
        </p:nvSpPr>
        <p:spPr>
          <a:xfrm flipH="1">
            <a:off x="12191998" y="9134178"/>
            <a:ext cx="4063993" cy="3436307"/>
          </a:xfrm>
          <a:effectLst/>
        </p:spPr>
        <p:txBody>
          <a:bodyPr tIns="0" bIns="0" anchor="t" anchorCtr="0"/>
          <a:lstStyle>
            <a:lvl1pPr algn="ctr">
              <a:lnSpc>
                <a:spcPct val="100000"/>
              </a:lnSpc>
              <a:defRPr sz="13300" b="1" kern="3000" spc="-300" baseline="0">
                <a:gradFill>
                  <a:gsLst>
                    <a:gs pos="0">
                      <a:schemeClr val="accent3">
                        <a:lumMod val="75000"/>
                      </a:schemeClr>
                    </a:gs>
                    <a:gs pos="100000">
                      <a:schemeClr val="accent3">
                        <a:lumMod val="60000"/>
                        <a:lumOff val="40000"/>
                      </a:schemeClr>
                    </a:gs>
                  </a:gsLst>
                  <a:lin ang="0" scaled="0"/>
                </a:gradFill>
              </a:defRPr>
            </a:lvl1pPr>
          </a:lstStyle>
          <a:p>
            <a:r>
              <a:rPr lang="en-US"/>
              <a:t>02</a:t>
            </a:r>
          </a:p>
        </p:txBody>
      </p:sp>
      <p:sp>
        <p:nvSpPr>
          <p:cNvPr id="22" name="Shape 41"/>
          <p:cNvSpPr>
            <a:spLocks noGrp="1"/>
          </p:cNvSpPr>
          <p:nvPr>
            <p:ph type="body" sz="quarter" idx="154" hasCustomPrompt="1"/>
          </p:nvPr>
        </p:nvSpPr>
        <p:spPr>
          <a:xfrm>
            <a:off x="12192000" y="2261106"/>
            <a:ext cx="4063993" cy="3429054"/>
          </a:xfrm>
          <a:prstGeom prst="rect">
            <a:avLst/>
          </a:prstGeom>
        </p:spPr>
        <p:txBody>
          <a:bodyPr lIns="0" tIns="0" rIns="0" bIns="0" anchor="t" anchorCtr="0">
            <a:noAutofit/>
          </a:bodyPr>
          <a:lstStyle>
            <a:lvl1pPr algn="ctr" defTabSz="1828377">
              <a:lnSpc>
                <a:spcPct val="100000"/>
              </a:lnSpc>
              <a:spcBef>
                <a:spcPts val="2000"/>
              </a:spcBef>
              <a:defRPr sz="13300" b="1" spc="-300" baseline="0">
                <a:gradFill>
                  <a:gsLst>
                    <a:gs pos="0">
                      <a:schemeClr val="accent3">
                        <a:lumMod val="75000"/>
                      </a:schemeClr>
                    </a:gs>
                    <a:gs pos="100000">
                      <a:schemeClr val="accent3">
                        <a:lumMod val="60000"/>
                        <a:lumOff val="40000"/>
                      </a:schemeClr>
                    </a:gs>
                  </a:gsLst>
                  <a:lin ang="0" scaled="0"/>
                </a:gradFill>
                <a:latin typeface="+mj-lt"/>
                <a:ea typeface="Work Sans" charset="0"/>
                <a:cs typeface="Work Sans" charset="0"/>
                <a:sym typeface="Work Sans"/>
              </a:defRPr>
            </a:lvl1pPr>
          </a:lstStyle>
          <a:p>
            <a:r>
              <a:rPr lang="en-US"/>
              <a:t>01</a:t>
            </a:r>
          </a:p>
        </p:txBody>
      </p:sp>
      <p:sp>
        <p:nvSpPr>
          <p:cNvPr id="2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083680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5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anim calcmode="lin" valueType="num">
                                      <p:cBhvr>
                                        <p:cTn id="1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4">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anim calcmode="lin" valueType="num">
                                      <p:cBhvr>
                                        <p:cTn id="2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0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500"/>
                                        <p:tgtEl>
                                          <p:spTgt spid="20">
                                            <p:txEl>
                                              <p:pRg st="0" end="0"/>
                                            </p:txEl>
                                          </p:spTgt>
                                        </p:tgtEl>
                                      </p:cBhvr>
                                    </p:animEffect>
                                    <p:anim calcmode="lin" valueType="num">
                                      <p:cBhvr>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05_Image &amp; Caption">
    <p:bg>
      <p:bgPr>
        <a:solidFill>
          <a:schemeClr val="bg1">
            <a:lumMod val="75000"/>
            <a:lumOff val="25000"/>
          </a:schemeClr>
        </a:solidFill>
        <a:effectLst/>
      </p:bgPr>
    </p:bg>
    <p:spTree>
      <p:nvGrpSpPr>
        <p:cNvPr id="1" name=""/>
        <p:cNvGrpSpPr/>
        <p:nvPr/>
      </p:nvGrpSpPr>
      <p:grpSpPr>
        <a:xfrm>
          <a:off x="0" y="0"/>
          <a:ext cx="0" cy="0"/>
        </a:xfrm>
      </p:grpSpPr>
      <p:sp>
        <p:nvSpPr>
          <p:cNvPr id="255" name="Rectangle 254"/>
          <p:cNvSpPr/>
          <p:nvPr userDrawn="1"/>
        </p:nvSpPr>
        <p:spPr>
          <a:xfrm>
            <a:off x="12192000" y="0"/>
            <a:ext cx="12192000" cy="13716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2" name="Rectangle 1"/>
          <p:cNvSpPr/>
          <p:nvPr userDrawn="1"/>
        </p:nvSpPr>
        <p:spPr>
          <a:xfrm>
            <a:off x="12192000" y="2261363"/>
            <a:ext cx="8128000" cy="91634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4" name="Shape 613"/>
          <p:cNvSpPr>
            <a:spLocks noGrp="1"/>
          </p:cNvSpPr>
          <p:nvPr>
            <p:ph type="pic" sz="quarter" idx="54" hasCustomPrompt="1"/>
          </p:nvPr>
        </p:nvSpPr>
        <p:spPr>
          <a:xfrm>
            <a:off x="8128000" y="2261195"/>
            <a:ext cx="4064000" cy="9163608"/>
          </a:xfrm>
          <a:prstGeom prst="rect">
            <a:avLst/>
          </a:prstGeom>
          <a:solidFill>
            <a:schemeClr val="tx1">
              <a:alpha val="10000"/>
            </a:schemeClr>
          </a:solidFill>
          <a:effectLst>
            <a:outerShdw blurRad="1016000" dist="1016000" dir="10800000" sx="80000" sy="80000" algn="r" rotWithShape="0">
              <a:prstClr val="black">
                <a:alpha val="20000"/>
              </a:prst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7" name="Shape 613"/>
          <p:cNvSpPr>
            <a:spLocks noGrp="1"/>
          </p:cNvSpPr>
          <p:nvPr>
            <p:ph type="pic" sz="quarter" idx="55" hasCustomPrompt="1"/>
          </p:nvPr>
        </p:nvSpPr>
        <p:spPr>
          <a:xfrm>
            <a:off x="4063999" y="2261362"/>
            <a:ext cx="4064000" cy="9163610"/>
          </a:xfrm>
          <a:prstGeom prst="rect">
            <a:avLst/>
          </a:prstGeom>
          <a:solidFill>
            <a:schemeClr val="tx1">
              <a:alpha val="10000"/>
            </a:schemeClr>
          </a:solidFill>
          <a:effectLst>
            <a:outerShdw blurRad="635000" dist="1016000" sx="80000" sy="80000" algn="r" rotWithShape="0">
              <a:prstClr val="black">
                <a:alpha val="20000"/>
              </a:prst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8" name="Текст 7"/>
          <p:cNvSpPr>
            <a:spLocks noGrp="1"/>
          </p:cNvSpPr>
          <p:nvPr>
            <p:ph type="body" sz="quarter" idx="139" hasCustomPrompt="1"/>
          </p:nvPr>
        </p:nvSpPr>
        <p:spPr>
          <a:xfrm>
            <a:off x="14223998" y="2261195"/>
            <a:ext cx="6096001" cy="9163607"/>
          </a:xfrm>
        </p:spPr>
        <p:txBody>
          <a:bodyPr tIns="0" anchor="ctr">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9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135755943"/>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400" fill="hold"/>
                                        <p:tgtEl>
                                          <p:spTgt spid="14"/>
                                        </p:tgtEl>
                                        <p:attrNameLst>
                                          <p:attrName>ppt_x</p:attrName>
                                        </p:attrNameLst>
                                      </p:cBhvr>
                                      <p:tavLst>
                                        <p:tav tm="0">
                                          <p:val>
                                            <p:strVal val="1+#ppt_w/2"/>
                                          </p:val>
                                        </p:tav>
                                        <p:tav tm="100000">
                                          <p:val>
                                            <p:strVal val="#ppt_x"/>
                                          </p:val>
                                        </p:tav>
                                      </p:tavLst>
                                    </p:anim>
                                    <p:anim calcmode="lin" valueType="num">
                                      <p:cBhvr additive="base">
                                        <p:cTn id="8" dur="14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400" fill="hold"/>
                                        <p:tgtEl>
                                          <p:spTgt spid="17"/>
                                        </p:tgtEl>
                                        <p:attrNameLst>
                                          <p:attrName>ppt_x</p:attrName>
                                        </p:attrNameLst>
                                      </p:cBhvr>
                                      <p:tavLst>
                                        <p:tav tm="0">
                                          <p:val>
                                            <p:strVal val="1+#ppt_w/2"/>
                                          </p:val>
                                        </p:tav>
                                        <p:tav tm="100000">
                                          <p:val>
                                            <p:strVal val="#ppt_x"/>
                                          </p:val>
                                        </p:tav>
                                      </p:tavLst>
                                    </p:anim>
                                    <p:anim calcmode="lin" valueType="num">
                                      <p:cBhvr additive="base">
                                        <p:cTn id="12" dur="1400" fill="hold"/>
                                        <p:tgtEl>
                                          <p:spTgt spid="17"/>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900"/>
                                        <p:tgtEl>
                                          <p:spTgt spid="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55"/>
                                        </p:tgtEl>
                                        <p:attrNameLst>
                                          <p:attrName>style.visibility</p:attrName>
                                        </p:attrNameLst>
                                      </p:cBhvr>
                                      <p:to>
                                        <p:strVal val="visible"/>
                                      </p:to>
                                    </p:set>
                                    <p:animEffect transition="in" filter="fade">
                                      <p:cBhvr>
                                        <p:cTn id="23" dur="9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 grpId="0" animBg="1"/>
      <p:bldP spid="14" grpId="0" animBg="1"/>
      <p:bldP spid="17" grpId="0" animBg="1"/>
      <p:bldP spid="18" grpId="0" build="p">
        <p:tmplLst>
          <p:tmpl lvl="1">
            <p:tnLst>
              <p:par>
                <p:cTn presetID="42"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67_Content">
    <p:bg>
      <p:bgPr>
        <a:gradFill>
          <a:gsLst>
            <a:gs pos="0">
              <a:schemeClr val="tx2">
                <a:lumMod val="20000"/>
                <a:lumOff val="80000"/>
              </a:schemeClr>
            </a:gs>
            <a:gs pos="100000">
              <a:schemeClr val="tx2">
                <a:lumMod val="60000"/>
                <a:lumOff val="40000"/>
              </a:schemeClr>
            </a:gs>
          </a:gsLst>
          <a:lin ang="0" scaled="0"/>
        </a:gradFill>
        <a:effectLst/>
      </p:bgPr>
    </p:bg>
    <p:spTree>
      <p:nvGrpSpPr>
        <p:cNvPr id="1" name=""/>
        <p:cNvGrpSpPr/>
        <p:nvPr/>
      </p:nvGrpSpPr>
      <p:grpSpPr>
        <a:xfrm>
          <a:off x="0" y="0"/>
          <a:ext cx="0" cy="0"/>
        </a:xfrm>
      </p:grpSpPr>
      <p:sp>
        <p:nvSpPr>
          <p:cNvPr id="420" name="Shape 420"/>
          <p:cNvSpPr>
            <a:spLocks noGrp="1"/>
          </p:cNvSpPr>
          <p:nvPr>
            <p:ph type="pic" sz="quarter" idx="14"/>
          </p:nvPr>
        </p:nvSpPr>
        <p:spPr>
          <a:xfrm>
            <a:off x="11527540" y="10763251"/>
            <a:ext cx="1328925" cy="1333505"/>
          </a:xfrm>
          <a:prstGeom prst="ellipse">
            <a:avLst/>
          </a:prstGeom>
          <a:solidFill>
            <a:schemeClr val="tx1">
              <a:alpha val="10000"/>
            </a:schemeClr>
          </a:solidFill>
        </p:spPr>
        <p:txBody>
          <a:bodyPr lIns="91439" tIns="45719" rIns="91439" bIns="45719" anchor="ctr">
            <a:noAutofit/>
          </a:bodyPr>
          <a:lstStyle>
            <a:lvl1pPr algn="ctr">
              <a:defRPr sz="177"/>
            </a:lvl1pPr>
          </a:lstStyle>
          <a:p>
            <a:endParaRPr/>
          </a:p>
        </p:txBody>
      </p:sp>
      <p:sp>
        <p:nvSpPr>
          <p:cNvPr id="26" name="Shape 17"/>
          <p:cNvSpPr>
            <a:spLocks noGrp="1"/>
          </p:cNvSpPr>
          <p:nvPr>
            <p:ph type="body" sz="quarter" idx="55" hasCustomPrompt="1"/>
          </p:nvPr>
        </p:nvSpPr>
        <p:spPr>
          <a:xfrm>
            <a:off x="3054350" y="3406541"/>
            <a:ext cx="18288000" cy="6709009"/>
          </a:xfrm>
          <a:prstGeom prst="rect">
            <a:avLst/>
          </a:prstGeom>
        </p:spPr>
        <p:txBody>
          <a:bodyPr wrap="square" lIns="0" tIns="0" rIns="0" bIns="0" anchor="ctr" anchorCtr="0">
            <a:normAutofit/>
          </a:bodyPr>
          <a:lstStyle>
            <a:lvl1pPr algn="ctr" defTabSz="1828377">
              <a:lnSpc>
                <a:spcPct val="100000"/>
              </a:lnSpc>
              <a:spcBef>
                <a:spcPct val="0"/>
              </a:spcBef>
              <a:defRPr sz="9600" b="1" spc="-201" baseline="0">
                <a:solidFill>
                  <a:schemeClr val="tx1"/>
                </a:solidFill>
                <a:latin typeface="+mj-lt"/>
                <a:ea typeface="Work Sans Light" panose="00000400000000000000" pitchFamily="2" charset="0"/>
                <a:cs typeface="Work Sans Light" panose="00000400000000000000" pitchFamily="2" charset="0"/>
                <a:sym typeface="Work Sans"/>
              </a:defRPr>
            </a:lvl1pPr>
          </a:lstStyle>
          <a:p>
            <a:r>
              <a:rPr lang="nl-NL"/>
              <a:t>H2 Title here</a:t>
            </a:r>
          </a:p>
        </p:txBody>
      </p:sp>
      <p:sp>
        <p:nvSpPr>
          <p:cNvPr id="27" name="Shape 41"/>
          <p:cNvSpPr>
            <a:spLocks noGrp="1"/>
          </p:cNvSpPr>
          <p:nvPr>
            <p:ph type="body" sz="quarter" idx="63" hasCustomPrompt="1"/>
          </p:nvPr>
        </p:nvSpPr>
        <p:spPr>
          <a:xfrm>
            <a:off x="9327848" y="12230102"/>
            <a:ext cx="5728304" cy="615952"/>
          </a:xfrm>
          <a:prstGeom prst="rect">
            <a:avLst/>
          </a:prstGeom>
        </p:spPr>
        <p:txBody>
          <a:bodyPr lIns="0" tIns="0" rIns="0" bIns="0" anchor="t" anchorCtr="0">
            <a:normAutofit/>
          </a:bodyPr>
          <a:lstStyle>
            <a:lvl1pPr algn="ctr" defTabSz="1828377">
              <a:lnSpc>
                <a:spcPct val="15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Small text write here</a:t>
            </a:r>
            <a:endParaRPr/>
          </a:p>
        </p:txBody>
      </p:sp>
      <p:sp>
        <p:nvSpPr>
          <p:cNvPr id="11" name="Shape 20"/>
          <p:cNvSpPr>
            <a:spLocks noGrp="1"/>
          </p:cNvSpPr>
          <p:nvPr>
            <p:ph type="body" sz="quarter" idx="48" hasCustomPrompt="1"/>
          </p:nvPr>
        </p:nvSpPr>
        <p:spPr>
          <a:xfrm>
            <a:off x="6096000" y="1115766"/>
            <a:ext cx="12192000" cy="1254779"/>
          </a:xfrm>
          <a:prstGeom prst="rect">
            <a:avLst/>
          </a:prstGeom>
        </p:spPr>
        <p:txBody>
          <a:bodyPr lIns="0" tIns="0" rIns="0" bIns="0" anchor="b" anchorCtr="0">
            <a:normAutofit/>
          </a:bodyPr>
          <a:lstStyle>
            <a:lvl1pPr algn="ctr" defTabSz="1828377">
              <a:lnSpc>
                <a:spcPct val="100000"/>
              </a:lnSpc>
              <a:spcBef>
                <a:spcPct val="0"/>
              </a:spcBef>
              <a:defRPr sz="3199" spc="0" baseline="0">
                <a:solidFill>
                  <a:schemeClr val="tx1"/>
                </a:solidFill>
                <a:latin typeface="+mj-lt"/>
                <a:ea typeface="Work Sans Medium" panose="00000600000000000000" pitchFamily="2" charset="0"/>
                <a:cs typeface="Work Sans Medium" panose="00000600000000000000" pitchFamily="2" charset="0"/>
                <a:sym typeface="Work Sans"/>
              </a:defRPr>
            </a:lvl1pPr>
          </a:lstStyle>
          <a:p>
            <a:r>
              <a:rPr lang="en-US"/>
              <a:t>H3 Title write here</a:t>
            </a:r>
            <a:endParaRPr/>
          </a:p>
        </p:txBody>
      </p:sp>
      <p:sp>
        <p:nvSpPr>
          <p:cNvPr id="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4219223147"/>
      </p:ext>
    </p:extLst>
  </p:cSld>
  <p:clrMapOvr>
    <a:masterClrMapping/>
  </p:clrMapOvr>
  <p:transition spd="med">
    <p:pull dir="d"/>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68_Title &amp; Image">
    <p:bg>
      <p:bgPr>
        <a:solidFill>
          <a:schemeClr val="bg1"/>
        </a:solidFill>
        <a:effectLst/>
      </p:bgPr>
    </p:bg>
    <p:spTree>
      <p:nvGrpSpPr>
        <p:cNvPr id="1" name=""/>
        <p:cNvGrpSpPr/>
        <p:nvPr/>
      </p:nvGrpSpPr>
      <p:grpSpPr>
        <a:xfrm>
          <a:off x="0" y="0"/>
          <a:ext cx="0" cy="0"/>
        </a:xfrm>
      </p:grpSpPr>
      <p:sp>
        <p:nvSpPr>
          <p:cNvPr id="18" name="Shape 613"/>
          <p:cNvSpPr>
            <a:spLocks noGrp="1"/>
          </p:cNvSpPr>
          <p:nvPr>
            <p:ph type="pic" sz="quarter" idx="55" hasCustomPrompt="1"/>
          </p:nvPr>
        </p:nvSpPr>
        <p:spPr>
          <a:xfrm>
            <a:off x="4064000" y="0"/>
            <a:ext cx="20320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7" name="Text Placeholder 654"/>
          <p:cNvSpPr>
            <a:spLocks noGrp="1"/>
          </p:cNvSpPr>
          <p:nvPr>
            <p:ph type="body" sz="quarter" idx="141"/>
          </p:nvPr>
        </p:nvSpPr>
        <p:spPr>
          <a:xfrm>
            <a:off x="4064000" y="0"/>
            <a:ext cx="16255974" cy="13715915"/>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100000">
                <a:schemeClr val="bg1">
                  <a:alpha val="0"/>
                </a:schemeClr>
              </a:gs>
              <a:gs pos="0">
                <a:schemeClr val="bg1"/>
              </a:gs>
            </a:gsLst>
            <a:lin ang="0" scaled="0"/>
          </a:gradFill>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20" name="Shape 41"/>
          <p:cNvSpPr>
            <a:spLocks noGrp="1"/>
          </p:cNvSpPr>
          <p:nvPr>
            <p:ph type="body" sz="quarter" idx="149" hasCustomPrompt="1"/>
          </p:nvPr>
        </p:nvSpPr>
        <p:spPr>
          <a:xfrm>
            <a:off x="2032000" y="1817851"/>
            <a:ext cx="10159999" cy="2734033"/>
          </a:xfrm>
          <a:prstGeom prst="rect">
            <a:avLst/>
          </a:prstGeom>
        </p:spPr>
        <p:txBody>
          <a:bodyPr lIns="0" tIns="0" rIns="0" bIns="0" anchor="b" anchorCtr="0">
            <a:normAutofit/>
          </a:bodyPr>
          <a:lstStyle>
            <a:lvl1pPr algn="r" defTabSz="1828377">
              <a:lnSpc>
                <a:spcPct val="100000"/>
              </a:lnSpc>
              <a:spcBef>
                <a:spcPts val="2000"/>
              </a:spcBef>
              <a:defRPr sz="2100"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9" name="Текст 7"/>
          <p:cNvSpPr>
            <a:spLocks noGrp="1"/>
          </p:cNvSpPr>
          <p:nvPr>
            <p:ph type="body" sz="quarter" idx="159" hasCustomPrompt="1"/>
          </p:nvPr>
        </p:nvSpPr>
        <p:spPr>
          <a:xfrm>
            <a:off x="20319974" y="6285326"/>
            <a:ext cx="4064027" cy="1145261"/>
          </a:xfrm>
          <a:solidFill>
            <a:schemeClr val="bg1"/>
          </a:solidFill>
          <a:effectLst>
            <a:outerShdw blurRad="1270000" dist="889000" dir="2400000" algn="tl" rotWithShape="0">
              <a:schemeClr val="tx2">
                <a:lumMod val="50000"/>
                <a:alpha val="40000"/>
              </a:schemeClr>
            </a:outerShdw>
          </a:effectLst>
        </p:spPr>
        <p:txBody>
          <a:bodyPr lIns="360000" tIns="0" rIns="36000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 name="Shape 41"/>
          <p:cNvSpPr>
            <a:spLocks noGrp="1"/>
          </p:cNvSpPr>
          <p:nvPr>
            <p:ph type="body" sz="quarter" idx="154" hasCustomPrompt="1"/>
          </p:nvPr>
        </p:nvSpPr>
        <p:spPr>
          <a:xfrm>
            <a:off x="2032000" y="1817938"/>
            <a:ext cx="10159999" cy="10582468"/>
          </a:xfrm>
          <a:prstGeom prst="rect">
            <a:avLst/>
          </a:prstGeom>
        </p:spPr>
        <p:txBody>
          <a:bodyPr lIns="0" tIns="0" rIns="0" bIns="0" anchor="b" anchorCtr="0">
            <a:noAutofit/>
          </a:bodyPr>
          <a:lstStyle>
            <a:lvl1pPr algn="r" defTabSz="1828377">
              <a:lnSpc>
                <a:spcPct val="100000"/>
              </a:lnSpc>
              <a:spcBef>
                <a:spcPts val="2000"/>
              </a:spcBef>
              <a:defRPr sz="13300" b="1" spc="-300" baseline="0">
                <a:gradFill>
                  <a:gsLst>
                    <a:gs pos="100000">
                      <a:schemeClr val="accent3">
                        <a:lumMod val="60000"/>
                        <a:lumOff val="40000"/>
                      </a:schemeClr>
                    </a:gs>
                    <a:gs pos="30000">
                      <a:schemeClr val="accent3">
                        <a:lumMod val="75000"/>
                      </a:schemeClr>
                    </a:gs>
                  </a:gsLst>
                  <a:lin ang="2400000" scaled="0"/>
                </a:gradFill>
                <a:latin typeface="+mj-lt"/>
                <a:ea typeface="Work Sans" charset="0"/>
                <a:cs typeface="Work Sans" charset="0"/>
                <a:sym typeface="Work Sans"/>
              </a:defRPr>
            </a:lvl1pPr>
          </a:lstStyle>
          <a:p>
            <a:r>
              <a:rPr lang="en-US"/>
              <a:t>H1 Title</a:t>
            </a:r>
          </a:p>
        </p:txBody>
      </p:sp>
    </p:spTree>
    <p:extLst>
      <p:ext uri="{BB962C8B-B14F-4D97-AF65-F5344CB8AC3E}">
        <p14:creationId val="8769877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800"/>
                                        <p:tgtEl>
                                          <p:spTgt spid="20">
                                            <p:txEl>
                                              <p:pRg st="0" end="0"/>
                                            </p:txEl>
                                          </p:spTgt>
                                        </p:tgtEl>
                                      </p:cBhvr>
                                    </p:animEffect>
                                    <p:anim calcmode="lin" valueType="num">
                                      <p:cBhvr>
                                        <p:cTn id="8" dur="8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800" fill="hold"/>
                                        <p:tgtEl>
                                          <p:spTgt spid="20">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2"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800" fill="hold"/>
                                        <p:tgtEl>
                                          <p:spTgt spid="9"/>
                                        </p:tgtEl>
                                        <p:attrNameLst>
                                          <p:attrName>ppt_x</p:attrName>
                                        </p:attrNameLst>
                                      </p:cBhvr>
                                      <p:tavLst>
                                        <p:tav tm="0">
                                          <p:val>
                                            <p:strVal val="1+#ppt_w/2"/>
                                          </p:val>
                                        </p:tav>
                                        <p:tav tm="100000">
                                          <p:val>
                                            <p:strVal val="#ppt_x"/>
                                          </p:val>
                                        </p:tav>
                                      </p:tavLst>
                                    </p:anim>
                                    <p:anim calcmode="lin" valueType="num">
                                      <p:cBhvr additive="base">
                                        <p:cTn id="13" dur="8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42"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800"/>
                        <p:tgtEl>
                          <p:spTgt spid="20"/>
                        </p:tgtEl>
                      </p:cBhvr>
                    </p:animEffect>
                    <p:anim calcmode="lin" valueType="num">
                      <p:cBhvr>
                        <p:cTn dur="800" fill="hold"/>
                        <p:tgtEl>
                          <p:spTgt spid="20"/>
                        </p:tgtEl>
                        <p:attrNameLst>
                          <p:attrName>ppt_x</p:attrName>
                        </p:attrNameLst>
                      </p:cBhvr>
                      <p:tavLst>
                        <p:tav tm="0">
                          <p:val>
                            <p:strVal val="#ppt_x"/>
                          </p:val>
                        </p:tav>
                        <p:tav tm="100000">
                          <p:val>
                            <p:strVal val="#ppt_x"/>
                          </p:val>
                        </p:tav>
                      </p:tavLst>
                    </p:anim>
                    <p:anim calcmode="lin" valueType="num">
                      <p:cBhvr>
                        <p:cTn dur="800" fill="hold"/>
                        <p:tgtEl>
                          <p:spTgt spid="20"/>
                        </p:tgtEl>
                        <p:attrNameLst>
                          <p:attrName>ppt_y</p:attrName>
                        </p:attrNameLst>
                      </p:cBhvr>
                      <p:tavLst>
                        <p:tav tm="0">
                          <p:val>
                            <p:strVal val="#ppt_y+.1"/>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800" fill="hold"/>
                        <p:tgtEl>
                          <p:spTgt spid="9"/>
                        </p:tgtEl>
                        <p:attrNameLst>
                          <p:attrName>ppt_x</p:attrName>
                        </p:attrNameLst>
                      </p:cBhvr>
                      <p:tavLst>
                        <p:tav tm="0">
                          <p:val>
                            <p:strVal val="1+#ppt_w/2"/>
                          </p:val>
                        </p:tav>
                        <p:tav tm="100000">
                          <p:val>
                            <p:strVal val="#ppt_x"/>
                          </p:val>
                        </p:tav>
                      </p:tavLst>
                    </p:anim>
                    <p:anim calcmode="lin" valueType="num">
                      <p:cBhvr additive="base">
                        <p:cTn dur="8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69_Content with Icons">
    <p:bg>
      <p:bgPr>
        <a:solidFill>
          <a:schemeClr val="tx2"/>
        </a:solidFill>
        <a:effectLst/>
      </p:bgPr>
    </p:bg>
    <p:spTree>
      <p:nvGrpSpPr>
        <p:cNvPr id="1" name=""/>
        <p:cNvGrpSpPr/>
        <p:nvPr/>
      </p:nvGrpSpPr>
      <p:grpSpPr>
        <a:xfrm>
          <a:off x="0" y="0"/>
          <a:ext cx="0" cy="0"/>
        </a:xfrm>
      </p:grpSpPr>
      <p:sp>
        <p:nvSpPr>
          <p:cNvPr id="659" name="Текст 7"/>
          <p:cNvSpPr>
            <a:spLocks noGrp="1"/>
          </p:cNvSpPr>
          <p:nvPr>
            <p:ph type="body" sz="quarter" idx="159" hasCustomPrompt="1"/>
          </p:nvPr>
        </p:nvSpPr>
        <p:spPr>
          <a:xfrm>
            <a:off x="2451420" y="2097033"/>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660" name="Текст 7"/>
          <p:cNvSpPr>
            <a:spLocks noGrp="1"/>
          </p:cNvSpPr>
          <p:nvPr>
            <p:ph type="body" sz="quarter" idx="160" hasCustomPrompt="1"/>
          </p:nvPr>
        </p:nvSpPr>
        <p:spPr>
          <a:xfrm>
            <a:off x="7547966" y="2097033"/>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661" name="Текст 7"/>
          <p:cNvSpPr>
            <a:spLocks noGrp="1"/>
          </p:cNvSpPr>
          <p:nvPr>
            <p:ph type="body" sz="quarter" idx="161" hasCustomPrompt="1"/>
          </p:nvPr>
        </p:nvSpPr>
        <p:spPr>
          <a:xfrm>
            <a:off x="12626468" y="2097034"/>
            <a:ext cx="4195121" cy="4337706"/>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662" name="Текст 7"/>
          <p:cNvSpPr>
            <a:spLocks noGrp="1"/>
          </p:cNvSpPr>
          <p:nvPr>
            <p:ph type="body" sz="quarter" idx="162" hasCustomPrompt="1"/>
          </p:nvPr>
        </p:nvSpPr>
        <p:spPr>
          <a:xfrm>
            <a:off x="17712440" y="2097033"/>
            <a:ext cx="4195121" cy="4355529"/>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81" name="Текст 7"/>
          <p:cNvSpPr>
            <a:spLocks noGrp="1"/>
          </p:cNvSpPr>
          <p:nvPr>
            <p:ph type="body" sz="quarter" idx="163" hasCustomPrompt="1"/>
          </p:nvPr>
        </p:nvSpPr>
        <p:spPr>
          <a:xfrm>
            <a:off x="2451420" y="7221894"/>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82" name="Текст 7"/>
          <p:cNvSpPr>
            <a:spLocks noGrp="1"/>
          </p:cNvSpPr>
          <p:nvPr>
            <p:ph type="body" sz="quarter" idx="164" hasCustomPrompt="1"/>
          </p:nvPr>
        </p:nvSpPr>
        <p:spPr>
          <a:xfrm>
            <a:off x="7547966" y="7221894"/>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83" name="Текст 7"/>
          <p:cNvSpPr>
            <a:spLocks noGrp="1"/>
          </p:cNvSpPr>
          <p:nvPr>
            <p:ph type="body" sz="quarter" idx="165" hasCustomPrompt="1"/>
          </p:nvPr>
        </p:nvSpPr>
        <p:spPr>
          <a:xfrm>
            <a:off x="12626468" y="7221895"/>
            <a:ext cx="4195121" cy="4337706"/>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84" name="Текст 7"/>
          <p:cNvSpPr>
            <a:spLocks noGrp="1"/>
          </p:cNvSpPr>
          <p:nvPr>
            <p:ph type="body" sz="quarter" idx="166" hasCustomPrompt="1"/>
          </p:nvPr>
        </p:nvSpPr>
        <p:spPr>
          <a:xfrm>
            <a:off x="17712440" y="7221894"/>
            <a:ext cx="4195121" cy="4355529"/>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380460202"/>
      </p:ext>
    </p:extLst>
  </p:cSld>
  <p:clrMapOvr>
    <a:masterClrMapping/>
  </p:clrMapOvr>
  <p:transition spd="slow">
    <p:push dir="u"/>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70_Slideshow">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25" name="Shape 613"/>
          <p:cNvSpPr>
            <a:spLocks noGrp="1"/>
          </p:cNvSpPr>
          <p:nvPr>
            <p:ph type="pic" sz="quarter" idx="54" hasCustomPrompt="1"/>
          </p:nvPr>
        </p:nvSpPr>
        <p:spPr>
          <a:xfrm>
            <a:off x="8192056" y="0"/>
            <a:ext cx="3999944"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27" name="Shape 613"/>
          <p:cNvSpPr>
            <a:spLocks noGrp="1"/>
          </p:cNvSpPr>
          <p:nvPr>
            <p:ph type="pic" sz="quarter" idx="55" hasCustomPrompt="1"/>
          </p:nvPr>
        </p:nvSpPr>
        <p:spPr>
          <a:xfrm>
            <a:off x="4141472" y="0"/>
            <a:ext cx="404584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28" name="Shape 613"/>
          <p:cNvSpPr>
            <a:spLocks noGrp="1"/>
          </p:cNvSpPr>
          <p:nvPr>
            <p:ph type="pic" sz="quarter" idx="56" hasCustomPrompt="1"/>
          </p:nvPr>
        </p:nvSpPr>
        <p:spPr>
          <a:xfrm>
            <a:off x="12179840" y="0"/>
            <a:ext cx="404584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29" name="Shape 613"/>
          <p:cNvSpPr>
            <a:spLocks noGrp="1"/>
          </p:cNvSpPr>
          <p:nvPr>
            <p:ph type="pic" sz="quarter" idx="57" hasCustomPrompt="1"/>
          </p:nvPr>
        </p:nvSpPr>
        <p:spPr>
          <a:xfrm>
            <a:off x="16206040" y="0"/>
            <a:ext cx="404584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31" name="Текст 7"/>
          <p:cNvSpPr>
            <a:spLocks noGrp="1"/>
          </p:cNvSpPr>
          <p:nvPr>
            <p:ph type="body" sz="quarter" idx="142" hasCustomPrompt="1"/>
          </p:nvPr>
        </p:nvSpPr>
        <p:spPr>
          <a:xfrm>
            <a:off x="4141472" y="6381569"/>
            <a:ext cx="8038368" cy="959852"/>
          </a:xfrm>
          <a:solidFill>
            <a:schemeClr val="bg1"/>
          </a:solidFill>
        </p:spPr>
        <p:txBody>
          <a:bodyPr lIns="180000" tIns="0" bIns="36000" anchor="ctr" anchorCtr="0">
            <a:noAutofit/>
          </a:bodyPr>
          <a:lstStyle>
            <a:lvl1pPr algn="l">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2"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3861005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1+#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1+#ppt_w/2"/>
                                          </p:val>
                                        </p:tav>
                                        <p:tav tm="100000">
                                          <p:val>
                                            <p:strVal val="#ppt_x"/>
                                          </p:val>
                                        </p:tav>
                                      </p:tavLst>
                                    </p:anim>
                                    <p:anim calcmode="lin" valueType="num">
                                      <p:cBhvr additive="base">
                                        <p:cTn id="12" dur="10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Lst>
  </p:timing>
  <p:extLst mod="1">
    <p:ext uri="{DCECCB84-F9BA-43D5-87BE-67443E8EF086}">
      <p15:sldGuideLst/>
    </p:ext>
  </p:extLst>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71_Content &amp; Image">
    <p:bg>
      <p:bgPr>
        <a:solidFill>
          <a:schemeClr val="bg1">
            <a:lumMod val="75000"/>
            <a:lumOff val="25000"/>
          </a:schemeClr>
        </a:solidFill>
        <a:effectLst/>
      </p:bgPr>
    </p:bg>
    <p:spTree>
      <p:nvGrpSpPr>
        <p:cNvPr id="1" name=""/>
        <p:cNvGrpSpPr/>
        <p:nvPr/>
      </p:nvGrpSpPr>
      <p:grpSpPr>
        <a:xfrm>
          <a:off x="0" y="0"/>
          <a:ext cx="0" cy="0"/>
        </a:xfrm>
      </p:grpSpPr>
      <p:sp>
        <p:nvSpPr>
          <p:cNvPr id="27" name="Rectangle 26"/>
          <p:cNvSpPr/>
          <p:nvPr userDrawn="1"/>
        </p:nvSpPr>
        <p:spPr>
          <a:xfrm>
            <a:off x="12192001" y="1817937"/>
            <a:ext cx="10320867" cy="1008012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8" name="Shape 613"/>
          <p:cNvSpPr>
            <a:spLocks noGrp="1" noChangeAspect="1"/>
          </p:cNvSpPr>
          <p:nvPr>
            <p:ph type="pic" sz="quarter" idx="154" hasCustomPrompt="1"/>
          </p:nvPr>
        </p:nvSpPr>
        <p:spPr>
          <a:xfrm>
            <a:off x="2590801" y="1817937"/>
            <a:ext cx="9601201" cy="10094942"/>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5" name="Shape 613"/>
          <p:cNvSpPr>
            <a:spLocks noGrp="1" noChangeAspect="1"/>
          </p:cNvSpPr>
          <p:nvPr>
            <p:ph type="pic" sz="quarter" idx="55" hasCustomPrompt="1"/>
          </p:nvPr>
        </p:nvSpPr>
        <p:spPr>
          <a:xfrm>
            <a:off x="2590800" y="8044651"/>
            <a:ext cx="3840003" cy="3868227"/>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 name="Shape 41"/>
          <p:cNvSpPr>
            <a:spLocks noGrp="1"/>
          </p:cNvSpPr>
          <p:nvPr>
            <p:ph type="body" sz="quarter" idx="141" hasCustomPrompt="1"/>
          </p:nvPr>
        </p:nvSpPr>
        <p:spPr>
          <a:xfrm>
            <a:off x="14111819" y="4650396"/>
            <a:ext cx="7681383" cy="5418642"/>
          </a:xfrm>
          <a:prstGeom prst="rect">
            <a:avLst/>
          </a:prstGeom>
        </p:spPr>
        <p:txBody>
          <a:bodyPr lIns="0" tIns="0" rIns="0" bIns="0" anchor="t" anchorCtr="0">
            <a:normAutofit/>
          </a:bodyPr>
          <a:lstStyle>
            <a:lvl1pPr algn="l" defTabSz="1828377">
              <a:lnSpc>
                <a:spcPct val="150000"/>
              </a:lnSpc>
              <a:spcBef>
                <a:spcPts val="2000"/>
              </a:spcBef>
              <a:defRPr sz="2666"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22" name="Текст 7"/>
          <p:cNvSpPr>
            <a:spLocks noGrp="1"/>
          </p:cNvSpPr>
          <p:nvPr>
            <p:ph type="body" sz="quarter" idx="139" hasCustomPrompt="1"/>
          </p:nvPr>
        </p:nvSpPr>
        <p:spPr>
          <a:xfrm>
            <a:off x="14111819" y="3486375"/>
            <a:ext cx="7681383" cy="1023971"/>
          </a:xfrm>
        </p:spPr>
        <p:txBody>
          <a:bodyPr tIns="0" anchor="t">
            <a:noAutofit/>
          </a:bodyPr>
          <a:lstStyle>
            <a:lvl1pPr algn="l">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grpSp>
        <p:nvGrpSpPr>
          <p:cNvPr id="23" name="Group 22"/>
          <p:cNvGrpSpPr>
            <a:grpSpLocks noChangeAspect="1"/>
          </p:cNvGrpSpPr>
          <p:nvPr userDrawn="1"/>
        </p:nvGrpSpPr>
        <p:grpSpPr>
          <a:xfrm>
            <a:off x="14119258" y="10386906"/>
            <a:ext cx="624000" cy="623904"/>
            <a:chOff x="3238499" y="8277225"/>
            <a:chExt cx="666750" cy="666750"/>
          </a:xfrm>
        </p:grpSpPr>
        <p:sp>
          <p:nvSpPr>
            <p:cNvPr id="24" name="Oval 23"/>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25"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2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357949263"/>
      </p:ext>
    </p:extLst>
  </p:cSld>
  <p:clrMapOvr>
    <a:overrideClrMapping bg1="dk1" tx1="lt1" bg2="dk2" tx2="lt2" accent1="accent1" accent2="accent2" accent3="accent3" accent4="accent4" accent5="accent5" accent6="accent6" hlink="hlink" folHlink="folHlink"/>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anim calcmode="lin" valueType="num">
                                      <p:cBhvr>
                                        <p:cTn id="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anim calcmode="lin" valueType="num">
                                      <p:cBhvr>
                                        <p:cTn id="1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50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9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42"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72_Content &amp; Image">
    <p:bg>
      <p:bgRef idx="1001">
        <a:schemeClr val="bg1"/>
      </p:bgRef>
    </p:bg>
    <p:spTree>
      <p:nvGrpSpPr>
        <p:cNvPr id="1" name=""/>
        <p:cNvGrpSpPr/>
        <p:nvPr/>
      </p:nvGrpSpPr>
      <p:grpSpPr>
        <a:xfrm>
          <a:off x="0" y="0"/>
          <a:ext cx="0" cy="0"/>
        </a:xfrm>
      </p:grpSpPr>
      <p:sp>
        <p:nvSpPr>
          <p:cNvPr id="43" name="Shape 2729"/>
          <p:cNvSpPr>
            <a:spLocks noGrp="1"/>
          </p:cNvSpPr>
          <p:nvPr>
            <p:ph type="body" sz="quarter" idx="19" hasCustomPrompt="1"/>
          </p:nvPr>
        </p:nvSpPr>
        <p:spPr>
          <a:xfrm>
            <a:off x="7796777" y="7032293"/>
            <a:ext cx="4034306" cy="655564"/>
          </a:xfrm>
          <a:prstGeom prst="rect">
            <a:avLst/>
          </a:prstGeom>
        </p:spPr>
        <p:txBody>
          <a:bodyPr anchor="t">
            <a:normAutofit/>
          </a:bodyPr>
          <a:lstStyle>
            <a:lvl1pPr algn="l" defTabSz="1828377">
              <a:lnSpc>
                <a:spcPct val="100000"/>
              </a:lnSpc>
              <a:spcBef>
                <a:spcPct val="0"/>
              </a:spcBef>
              <a:defRPr sz="2100" spc="0">
                <a:solidFill>
                  <a:schemeClr val="tx1">
                    <a:alpha val="60000"/>
                  </a:schemeClr>
                </a:solidFill>
                <a:latin typeface="+mn-lt"/>
                <a:ea typeface="Work Sans" charset="0"/>
                <a:cs typeface="Work Sans" charset="0"/>
                <a:sym typeface="Work Sans"/>
              </a:defRPr>
            </a:lvl1pPr>
          </a:lstStyle>
          <a:p>
            <a:r>
              <a:rPr lang="en-US"/>
              <a:t>Small text here</a:t>
            </a:r>
          </a:p>
        </p:txBody>
      </p:sp>
      <p:sp>
        <p:nvSpPr>
          <p:cNvPr id="44" name="Shape 2731"/>
          <p:cNvSpPr>
            <a:spLocks noGrp="1"/>
          </p:cNvSpPr>
          <p:nvPr>
            <p:ph type="body" sz="quarter" idx="53" hasCustomPrompt="1"/>
          </p:nvPr>
        </p:nvSpPr>
        <p:spPr>
          <a:xfrm>
            <a:off x="17240210" y="7032293"/>
            <a:ext cx="4032358" cy="655564"/>
          </a:xfrm>
          <a:prstGeom prst="rect">
            <a:avLst/>
          </a:prstGeom>
        </p:spPr>
        <p:txBody>
          <a:bodyPr anchor="t">
            <a:normAutofit/>
          </a:bodyPr>
          <a:lstStyle>
            <a:lvl1pPr algn="l" defTabSz="1828377">
              <a:lnSpc>
                <a:spcPct val="100000"/>
              </a:lnSpc>
              <a:spcBef>
                <a:spcPct val="0"/>
              </a:spcBef>
              <a:defRPr sz="2100" spc="0">
                <a:solidFill>
                  <a:schemeClr val="tx1">
                    <a:alpha val="60000"/>
                  </a:schemeClr>
                </a:solidFill>
                <a:latin typeface="+mn-lt"/>
                <a:ea typeface="Work Sans" charset="0"/>
                <a:cs typeface="Work Sans" charset="0"/>
                <a:sym typeface="Work Sans"/>
              </a:defRPr>
            </a:lvl1pPr>
          </a:lstStyle>
          <a:p>
            <a:r>
              <a:rPr lang="en-US"/>
              <a:t>Small text here</a:t>
            </a:r>
          </a:p>
        </p:txBody>
      </p:sp>
      <p:sp>
        <p:nvSpPr>
          <p:cNvPr id="45" name="Shape 2733"/>
          <p:cNvSpPr>
            <a:spLocks noGrp="1"/>
          </p:cNvSpPr>
          <p:nvPr>
            <p:ph type="body" sz="quarter" idx="54" hasCustomPrompt="1"/>
          </p:nvPr>
        </p:nvSpPr>
        <p:spPr>
          <a:xfrm>
            <a:off x="12503160" y="7032274"/>
            <a:ext cx="4064000" cy="655587"/>
          </a:xfrm>
          <a:prstGeom prst="rect">
            <a:avLst/>
          </a:prstGeom>
        </p:spPr>
        <p:txBody>
          <a:bodyPr anchor="t">
            <a:normAutofit/>
          </a:bodyPr>
          <a:lstStyle>
            <a:lvl1pPr algn="l" defTabSz="1828377">
              <a:lnSpc>
                <a:spcPct val="100000"/>
              </a:lnSpc>
              <a:spcBef>
                <a:spcPct val="0"/>
              </a:spcBef>
              <a:defRPr sz="2100" spc="0">
                <a:solidFill>
                  <a:schemeClr val="tx1">
                    <a:alpha val="60000"/>
                  </a:schemeClr>
                </a:solidFill>
                <a:latin typeface="+mn-lt"/>
                <a:ea typeface="Work Sans" charset="0"/>
                <a:cs typeface="Work Sans" charset="0"/>
                <a:sym typeface="Work Sans"/>
              </a:defRPr>
            </a:lvl1pPr>
          </a:lstStyle>
          <a:p>
            <a:r>
              <a:rPr lang="en-US"/>
              <a:t>Small text here</a:t>
            </a:r>
          </a:p>
        </p:txBody>
      </p:sp>
      <p:sp>
        <p:nvSpPr>
          <p:cNvPr id="46" name="Shape 2735"/>
          <p:cNvSpPr>
            <a:spLocks noGrp="1"/>
          </p:cNvSpPr>
          <p:nvPr>
            <p:ph type="body" sz="quarter" idx="55" hasCustomPrompt="1"/>
          </p:nvPr>
        </p:nvSpPr>
        <p:spPr>
          <a:xfrm>
            <a:off x="3062791" y="7032274"/>
            <a:ext cx="4061909" cy="655587"/>
          </a:xfrm>
          <a:prstGeom prst="rect">
            <a:avLst/>
          </a:prstGeom>
        </p:spPr>
        <p:txBody>
          <a:bodyPr anchor="t">
            <a:normAutofit/>
          </a:bodyPr>
          <a:lstStyle>
            <a:lvl1pPr algn="l" defTabSz="1828377">
              <a:lnSpc>
                <a:spcPct val="100000"/>
              </a:lnSpc>
              <a:spcBef>
                <a:spcPct val="0"/>
              </a:spcBef>
              <a:defRPr sz="2100" spc="0">
                <a:solidFill>
                  <a:schemeClr val="tx1">
                    <a:alpha val="60000"/>
                  </a:schemeClr>
                </a:solidFill>
                <a:latin typeface="+mn-lt"/>
                <a:ea typeface="Work Sans" charset="0"/>
                <a:cs typeface="Work Sans" charset="0"/>
                <a:sym typeface="Work Sans"/>
              </a:defRPr>
            </a:lvl1pPr>
          </a:lstStyle>
          <a:p>
            <a:r>
              <a:rPr lang="en-US"/>
              <a:t>Small text here</a:t>
            </a:r>
            <a:endParaRPr/>
          </a:p>
        </p:txBody>
      </p:sp>
      <p:sp>
        <p:nvSpPr>
          <p:cNvPr id="47" name="Текст 7"/>
          <p:cNvSpPr>
            <a:spLocks noGrp="1"/>
          </p:cNvSpPr>
          <p:nvPr>
            <p:ph type="body" sz="quarter" idx="148" hasCustomPrompt="1"/>
          </p:nvPr>
        </p:nvSpPr>
        <p:spPr>
          <a:xfrm>
            <a:off x="3062791" y="6017892"/>
            <a:ext cx="4061909" cy="904688"/>
          </a:xfrm>
        </p:spPr>
        <p:txBody>
          <a:bodyPr tIns="0" anchor="b">
            <a:noAutofit/>
          </a:bodyPr>
          <a:lstStyle>
            <a:lvl1pPr algn="l">
              <a:lnSpc>
                <a:spcPct val="100000"/>
              </a:lnSpc>
              <a:spcBef>
                <a:spcPct val="0"/>
              </a:spcBef>
              <a:defRPr lang="en-US" sz="3199"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sp>
        <p:nvSpPr>
          <p:cNvPr id="48" name="Текст 7"/>
          <p:cNvSpPr>
            <a:spLocks noGrp="1"/>
          </p:cNvSpPr>
          <p:nvPr>
            <p:ph type="body" sz="quarter" idx="149" hasCustomPrompt="1"/>
          </p:nvPr>
        </p:nvSpPr>
        <p:spPr>
          <a:xfrm>
            <a:off x="7796778" y="6017892"/>
            <a:ext cx="4034304" cy="904688"/>
          </a:xfrm>
        </p:spPr>
        <p:txBody>
          <a:bodyPr tIns="0" anchor="b">
            <a:noAutofit/>
          </a:bodyPr>
          <a:lstStyle>
            <a:lvl1pPr algn="l">
              <a:lnSpc>
                <a:spcPct val="100000"/>
              </a:lnSpc>
              <a:spcBef>
                <a:spcPct val="0"/>
              </a:spcBef>
              <a:defRPr lang="en-US" sz="3199"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sp>
        <p:nvSpPr>
          <p:cNvPr id="49" name="Текст 7"/>
          <p:cNvSpPr>
            <a:spLocks noGrp="1"/>
          </p:cNvSpPr>
          <p:nvPr>
            <p:ph type="body" sz="quarter" idx="150" hasCustomPrompt="1"/>
          </p:nvPr>
        </p:nvSpPr>
        <p:spPr>
          <a:xfrm>
            <a:off x="12503160" y="6017892"/>
            <a:ext cx="4064000" cy="904688"/>
          </a:xfrm>
        </p:spPr>
        <p:txBody>
          <a:bodyPr tIns="0" anchor="b">
            <a:noAutofit/>
          </a:bodyPr>
          <a:lstStyle>
            <a:lvl1pPr algn="l">
              <a:lnSpc>
                <a:spcPct val="100000"/>
              </a:lnSpc>
              <a:spcBef>
                <a:spcPct val="0"/>
              </a:spcBef>
              <a:defRPr lang="en-US" sz="3199"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sp>
        <p:nvSpPr>
          <p:cNvPr id="50" name="Текст 7"/>
          <p:cNvSpPr>
            <a:spLocks noGrp="1"/>
          </p:cNvSpPr>
          <p:nvPr>
            <p:ph type="body" sz="quarter" idx="151" hasCustomPrompt="1"/>
          </p:nvPr>
        </p:nvSpPr>
        <p:spPr>
          <a:xfrm>
            <a:off x="17238224" y="6017892"/>
            <a:ext cx="4036333" cy="904688"/>
          </a:xfrm>
        </p:spPr>
        <p:txBody>
          <a:bodyPr tIns="0" anchor="b">
            <a:noAutofit/>
          </a:bodyPr>
          <a:lstStyle>
            <a:lvl1pPr algn="l">
              <a:lnSpc>
                <a:spcPct val="100000"/>
              </a:lnSpc>
              <a:spcBef>
                <a:spcPct val="0"/>
              </a:spcBef>
              <a:defRPr lang="en-US" sz="3199"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H3 Title here</a:t>
            </a:r>
          </a:p>
        </p:txBody>
      </p:sp>
      <p:sp>
        <p:nvSpPr>
          <p:cNvPr id="51" name="Shape 2729"/>
          <p:cNvSpPr>
            <a:spLocks noGrp="1"/>
          </p:cNvSpPr>
          <p:nvPr>
            <p:ph type="body" sz="quarter" idx="152" hasCustomPrompt="1"/>
          </p:nvPr>
        </p:nvSpPr>
        <p:spPr>
          <a:xfrm>
            <a:off x="7796777" y="8134531"/>
            <a:ext cx="4034306" cy="4435953"/>
          </a:xfrm>
          <a:prstGeom prst="rect">
            <a:avLst/>
          </a:prstGeom>
        </p:spPr>
        <p:txBody>
          <a:bodyPr anchor="t">
            <a:normAutofit/>
          </a:bodyPr>
          <a:lstStyle>
            <a:lvl1pPr algn="l" defTabSz="1828377">
              <a:lnSpc>
                <a:spcPct val="150000"/>
              </a:lnSpc>
              <a:spcBef>
                <a:spcPct val="0"/>
              </a:spcBef>
              <a:defRPr sz="2400" spc="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52" name="Shape 2731"/>
          <p:cNvSpPr>
            <a:spLocks noGrp="1"/>
          </p:cNvSpPr>
          <p:nvPr>
            <p:ph type="body" sz="quarter" idx="153" hasCustomPrompt="1"/>
          </p:nvPr>
        </p:nvSpPr>
        <p:spPr>
          <a:xfrm>
            <a:off x="17240210" y="8134531"/>
            <a:ext cx="4032358" cy="4435953"/>
          </a:xfrm>
          <a:prstGeom prst="rect">
            <a:avLst/>
          </a:prstGeom>
        </p:spPr>
        <p:txBody>
          <a:bodyPr anchor="t">
            <a:normAutofit/>
          </a:bodyPr>
          <a:lstStyle>
            <a:lvl1pPr algn="l" defTabSz="1828377">
              <a:lnSpc>
                <a:spcPct val="150000"/>
              </a:lnSpc>
              <a:spcBef>
                <a:spcPct val="0"/>
              </a:spcBef>
              <a:defRPr sz="2400" spc="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53" name="Shape 2733"/>
          <p:cNvSpPr>
            <a:spLocks noGrp="1"/>
          </p:cNvSpPr>
          <p:nvPr>
            <p:ph type="body" sz="quarter" idx="154" hasCustomPrompt="1"/>
          </p:nvPr>
        </p:nvSpPr>
        <p:spPr>
          <a:xfrm>
            <a:off x="12503160" y="8134350"/>
            <a:ext cx="4064000" cy="4436109"/>
          </a:xfrm>
          <a:prstGeom prst="rect">
            <a:avLst/>
          </a:prstGeom>
        </p:spPr>
        <p:txBody>
          <a:bodyPr anchor="t">
            <a:normAutofit/>
          </a:bodyPr>
          <a:lstStyle>
            <a:lvl1pPr algn="l" defTabSz="1828377">
              <a:lnSpc>
                <a:spcPct val="150000"/>
              </a:lnSpc>
              <a:spcBef>
                <a:spcPct val="0"/>
              </a:spcBef>
              <a:defRPr sz="2400" spc="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54" name="Shape 2735"/>
          <p:cNvSpPr>
            <a:spLocks noGrp="1"/>
          </p:cNvSpPr>
          <p:nvPr>
            <p:ph type="body" sz="quarter" idx="155" hasCustomPrompt="1"/>
          </p:nvPr>
        </p:nvSpPr>
        <p:spPr>
          <a:xfrm>
            <a:off x="3062791" y="8134350"/>
            <a:ext cx="4061909" cy="4436109"/>
          </a:xfrm>
          <a:prstGeom prst="rect">
            <a:avLst/>
          </a:prstGeom>
        </p:spPr>
        <p:txBody>
          <a:bodyPr anchor="t">
            <a:normAutofit/>
          </a:bodyPr>
          <a:lstStyle>
            <a:lvl1pPr algn="l" defTabSz="1828377">
              <a:lnSpc>
                <a:spcPct val="150000"/>
              </a:lnSpc>
              <a:spcBef>
                <a:spcPct val="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35" name="Shape 1183"/>
          <p:cNvSpPr>
            <a:spLocks noGrp="1"/>
          </p:cNvSpPr>
          <p:nvPr>
            <p:ph type="pic" sz="quarter" idx="156" hasCustomPrompt="1"/>
          </p:nvPr>
        </p:nvSpPr>
        <p:spPr>
          <a:xfrm>
            <a:off x="12502145" y="-6772"/>
            <a:ext cx="4065015" cy="5704086"/>
          </a:xfrm>
          <a:prstGeom prst="rect">
            <a:avLst/>
          </a:prstGeom>
          <a:solidFill>
            <a:schemeClr val="tx1">
              <a:alpha val="10000"/>
            </a:schemeClr>
          </a:solidFill>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36" name="Shape 1183"/>
          <p:cNvSpPr>
            <a:spLocks noGrp="1"/>
          </p:cNvSpPr>
          <p:nvPr>
            <p:ph type="pic" sz="quarter" idx="157" hasCustomPrompt="1"/>
          </p:nvPr>
        </p:nvSpPr>
        <p:spPr>
          <a:xfrm>
            <a:off x="3059685" y="-6772"/>
            <a:ext cx="4065015" cy="5704086"/>
          </a:xfrm>
          <a:prstGeom prst="rect">
            <a:avLst/>
          </a:prstGeom>
          <a:solidFill>
            <a:schemeClr val="tx1">
              <a:alpha val="10000"/>
            </a:schemeClr>
          </a:solidFill>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37" name="Shape 1183"/>
          <p:cNvSpPr>
            <a:spLocks noGrp="1"/>
          </p:cNvSpPr>
          <p:nvPr>
            <p:ph type="pic" sz="quarter" idx="158" hasCustomPrompt="1"/>
          </p:nvPr>
        </p:nvSpPr>
        <p:spPr>
          <a:xfrm>
            <a:off x="7795763" y="-6772"/>
            <a:ext cx="4065015" cy="5704086"/>
          </a:xfrm>
          <a:prstGeom prst="rect">
            <a:avLst/>
          </a:prstGeom>
          <a:solidFill>
            <a:schemeClr val="tx1">
              <a:alpha val="10000"/>
            </a:schemeClr>
          </a:solidFill>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38" name="Shape 1183"/>
          <p:cNvSpPr>
            <a:spLocks noGrp="1"/>
          </p:cNvSpPr>
          <p:nvPr>
            <p:ph type="pic" sz="quarter" idx="159" hasCustomPrompt="1"/>
          </p:nvPr>
        </p:nvSpPr>
        <p:spPr>
          <a:xfrm>
            <a:off x="17207553" y="-6772"/>
            <a:ext cx="4065015" cy="5704086"/>
          </a:xfrm>
          <a:prstGeom prst="rect">
            <a:avLst/>
          </a:prstGeom>
          <a:solidFill>
            <a:schemeClr val="tx1">
              <a:alpha val="10000"/>
            </a:schemeClr>
          </a:solidFill>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686631366"/>
      </p:ext>
    </p:extLst>
  </p:cSld>
  <p:clrMapOvr>
    <a:overrideClrMapping bg1="lt1" tx1="dk1" bg2="lt2" tx2="dk2" accent1="accent1" accent2="accent2" accent3="accent3" accent4="accent4" accent5="accent5" accent6="accent6" hlink="hlink" folHlink="folHlink"/>
  </p:clrMapOvr>
  <mc:AlternateContent>
    <mc:Choice Requires="p14">
      <p:transition spd="slow" p14:dur="1200">
        <p14:prism/>
      </p:transition>
    </mc:Choice>
    <mc:Fallback>
      <p:transition spd="slow">
        <p:fade/>
      </p:transition>
    </mc:Fallback>
  </mc:AlternateContent>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73_Content &amp; Image">
    <p:spTree>
      <p:nvGrpSpPr>
        <p:cNvPr id="1" name=""/>
        <p:cNvGrpSpPr/>
        <p:nvPr/>
      </p:nvGrpSpPr>
      <p:grpSpPr>
        <a:xfrm>
          <a:off x="0" y="0"/>
          <a:ext cx="0" cy="0"/>
        </a:xfrm>
      </p:grpSpPr>
      <p:sp>
        <p:nvSpPr>
          <p:cNvPr id="1183" name="Shape 1183"/>
          <p:cNvSpPr>
            <a:spLocks noGrp="1"/>
          </p:cNvSpPr>
          <p:nvPr>
            <p:ph type="pic" sz="quarter" idx="13" hasCustomPrompt="1"/>
          </p:nvPr>
        </p:nvSpPr>
        <p:spPr>
          <a:xfrm>
            <a:off x="12201733" y="7346220"/>
            <a:ext cx="4597583" cy="6369779"/>
          </a:xfrm>
          <a:prstGeom prst="rect">
            <a:avLst/>
          </a:prstGeom>
          <a:solidFill>
            <a:schemeClr val="tx1">
              <a:alpha val="10000"/>
            </a:schemeClr>
          </a:solidFill>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187" name="Shape 1187"/>
          <p:cNvSpPr>
            <a:spLocks noGrp="1"/>
          </p:cNvSpPr>
          <p:nvPr>
            <p:ph type="pic" sz="quarter" idx="17" hasCustomPrompt="1"/>
          </p:nvPr>
        </p:nvSpPr>
        <p:spPr>
          <a:xfrm>
            <a:off x="17785110" y="7346220"/>
            <a:ext cx="4549031" cy="6369780"/>
          </a:xfrm>
          <a:prstGeom prst="rect">
            <a:avLst/>
          </a:prstGeom>
          <a:solidFill>
            <a:schemeClr val="tx1">
              <a:alpha val="10000"/>
            </a:schemeClr>
          </a:solidFill>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5" name="Shape 1183"/>
          <p:cNvSpPr>
            <a:spLocks noGrp="1"/>
          </p:cNvSpPr>
          <p:nvPr>
            <p:ph type="pic" sz="quarter" idx="152" hasCustomPrompt="1"/>
          </p:nvPr>
        </p:nvSpPr>
        <p:spPr>
          <a:xfrm>
            <a:off x="12201733" y="-6772"/>
            <a:ext cx="4597583" cy="6357166"/>
          </a:xfrm>
          <a:prstGeom prst="rect">
            <a:avLst/>
          </a:prstGeom>
          <a:solidFill>
            <a:schemeClr val="tx1">
              <a:alpha val="10000"/>
            </a:schemeClr>
          </a:solidFill>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6" name="Shape 1187"/>
          <p:cNvSpPr>
            <a:spLocks noGrp="1"/>
          </p:cNvSpPr>
          <p:nvPr>
            <p:ph type="pic" sz="quarter" idx="153" hasCustomPrompt="1"/>
          </p:nvPr>
        </p:nvSpPr>
        <p:spPr>
          <a:xfrm>
            <a:off x="17785110" y="-6773"/>
            <a:ext cx="4549031" cy="6340285"/>
          </a:xfrm>
          <a:prstGeom prst="rect">
            <a:avLst/>
          </a:prstGeom>
          <a:solidFill>
            <a:schemeClr val="tx1">
              <a:alpha val="10000"/>
            </a:schemeClr>
          </a:solidFill>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88" name="Shape 41"/>
          <p:cNvSpPr>
            <a:spLocks noGrp="1"/>
          </p:cNvSpPr>
          <p:nvPr>
            <p:ph type="body" sz="quarter" idx="141" hasCustomPrompt="1"/>
          </p:nvPr>
        </p:nvSpPr>
        <p:spPr>
          <a:xfrm>
            <a:off x="4123267" y="7139742"/>
            <a:ext cx="6959600" cy="3812320"/>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89" name="Shape 17"/>
          <p:cNvSpPr>
            <a:spLocks noGrp="1"/>
          </p:cNvSpPr>
          <p:nvPr>
            <p:ph type="body" sz="quarter" idx="158" hasCustomPrompt="1"/>
          </p:nvPr>
        </p:nvSpPr>
        <p:spPr>
          <a:xfrm>
            <a:off x="4123267" y="2657446"/>
            <a:ext cx="6959600" cy="3921832"/>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grpSp>
        <p:nvGrpSpPr>
          <p:cNvPr id="190" name="Group 189"/>
          <p:cNvGrpSpPr>
            <a:grpSpLocks noChangeAspect="1"/>
          </p:cNvGrpSpPr>
          <p:nvPr userDrawn="1"/>
        </p:nvGrpSpPr>
        <p:grpSpPr>
          <a:xfrm>
            <a:off x="4136728" y="11301507"/>
            <a:ext cx="624000" cy="623904"/>
            <a:chOff x="3238499" y="8277225"/>
            <a:chExt cx="666750" cy="666750"/>
          </a:xfrm>
        </p:grpSpPr>
        <p:sp>
          <p:nvSpPr>
            <p:cNvPr id="191" name="Oval 190"/>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92"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93" name="Текст 7"/>
          <p:cNvSpPr>
            <a:spLocks noGrp="1"/>
          </p:cNvSpPr>
          <p:nvPr>
            <p:ph type="body" sz="quarter" idx="159" hasCustomPrompt="1"/>
          </p:nvPr>
        </p:nvSpPr>
        <p:spPr>
          <a:xfrm>
            <a:off x="4136729" y="1625350"/>
            <a:ext cx="6946139" cy="660298"/>
          </a:xfrm>
        </p:spPr>
        <p:txBody>
          <a:bodyPr tIns="0" anchor="t">
            <a:noAutofit/>
          </a:bodyPr>
          <a:lstStyle>
            <a:lvl1pPr algn="l">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94" name="Текст 7"/>
          <p:cNvSpPr>
            <a:spLocks noGrp="1"/>
          </p:cNvSpPr>
          <p:nvPr>
            <p:ph type="body" sz="quarter" idx="142" hasCustomPrompt="1"/>
          </p:nvPr>
        </p:nvSpPr>
        <p:spPr>
          <a:xfrm>
            <a:off x="12201733" y="-6773"/>
            <a:ext cx="3585770" cy="959852"/>
          </a:xfrm>
          <a:solidFill>
            <a:schemeClr val="tx1">
              <a:lumMod val="75000"/>
              <a:lumOff val="25000"/>
            </a:schemeClr>
          </a:solidFill>
        </p:spPr>
        <p:txBody>
          <a:bodyPr lIns="360000" tIns="0" rIns="0" bIns="72000" anchor="ctr" anchorCtr="0">
            <a:noAutofit/>
          </a:bodyPr>
          <a:lstStyle>
            <a:lvl1pPr algn="l">
              <a:lnSpc>
                <a:spcPct val="150000"/>
              </a:lnSpc>
              <a:spcBef>
                <a:spcPct val="0"/>
              </a:spcBef>
              <a:defRPr lang="en-US" sz="2133"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95" name="Текст 7"/>
          <p:cNvSpPr>
            <a:spLocks noGrp="1"/>
          </p:cNvSpPr>
          <p:nvPr>
            <p:ph type="body" sz="quarter" idx="160" hasCustomPrompt="1"/>
          </p:nvPr>
        </p:nvSpPr>
        <p:spPr>
          <a:xfrm>
            <a:off x="17785110" y="-6773"/>
            <a:ext cx="3585770" cy="959852"/>
          </a:xfrm>
          <a:solidFill>
            <a:schemeClr val="tx1">
              <a:lumMod val="75000"/>
              <a:lumOff val="25000"/>
            </a:schemeClr>
          </a:solidFill>
        </p:spPr>
        <p:txBody>
          <a:bodyPr lIns="360000" tIns="0" bIns="72000" anchor="ctr" anchorCtr="0">
            <a:noAutofit/>
          </a:bodyPr>
          <a:lstStyle>
            <a:lvl1pPr algn="l">
              <a:lnSpc>
                <a:spcPct val="150000"/>
              </a:lnSpc>
              <a:spcBef>
                <a:spcPct val="0"/>
              </a:spcBef>
              <a:defRPr lang="en-US" sz="2133"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96" name="Текст 7"/>
          <p:cNvSpPr>
            <a:spLocks noGrp="1"/>
          </p:cNvSpPr>
          <p:nvPr>
            <p:ph type="body" sz="quarter" idx="161" hasCustomPrompt="1"/>
          </p:nvPr>
        </p:nvSpPr>
        <p:spPr>
          <a:xfrm>
            <a:off x="12201733" y="7346220"/>
            <a:ext cx="3585770" cy="959852"/>
          </a:xfrm>
          <a:solidFill>
            <a:schemeClr val="tx1">
              <a:lumMod val="75000"/>
              <a:lumOff val="25000"/>
            </a:schemeClr>
          </a:solidFill>
        </p:spPr>
        <p:txBody>
          <a:bodyPr lIns="360000" tIns="0" bIns="72000" anchor="ctr" anchorCtr="0">
            <a:noAutofit/>
          </a:bodyPr>
          <a:lstStyle>
            <a:lvl1pPr algn="l">
              <a:lnSpc>
                <a:spcPct val="150000"/>
              </a:lnSpc>
              <a:spcBef>
                <a:spcPct val="0"/>
              </a:spcBef>
              <a:defRPr lang="en-US" sz="2133"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97" name="Текст 7"/>
          <p:cNvSpPr>
            <a:spLocks noGrp="1"/>
          </p:cNvSpPr>
          <p:nvPr>
            <p:ph type="body" sz="quarter" idx="162" hasCustomPrompt="1"/>
          </p:nvPr>
        </p:nvSpPr>
        <p:spPr>
          <a:xfrm>
            <a:off x="17785110" y="7346220"/>
            <a:ext cx="3585770" cy="959852"/>
          </a:xfrm>
          <a:solidFill>
            <a:schemeClr val="tx1">
              <a:lumMod val="75000"/>
              <a:lumOff val="25000"/>
            </a:schemeClr>
          </a:solidFill>
        </p:spPr>
        <p:txBody>
          <a:bodyPr lIns="360000" tIns="0" bIns="72000" anchor="ctr" anchorCtr="0">
            <a:noAutofit/>
          </a:bodyPr>
          <a:lstStyle>
            <a:lvl1pPr algn="l">
              <a:lnSpc>
                <a:spcPct val="150000"/>
              </a:lnSpc>
              <a:spcBef>
                <a:spcPct val="0"/>
              </a:spcBef>
              <a:defRPr lang="en-US" sz="2133"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208276920"/>
      </p:ext>
    </p:extLst>
  </p:cSld>
  <p:clrMapOvr>
    <a:masterClrMapping/>
  </p:clrMapOvr>
  <mc:AlternateContent>
    <mc:Choice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89">
                                            <p:txEl>
                                              <p:pRg st="0" end="0"/>
                                            </p:txEl>
                                          </p:spTgt>
                                        </p:tgtEl>
                                        <p:attrNameLst>
                                          <p:attrName>style.visibility</p:attrName>
                                        </p:attrNameLst>
                                      </p:cBhvr>
                                      <p:to>
                                        <p:strVal val="visible"/>
                                      </p:to>
                                    </p:set>
                                    <p:animEffect transition="in" filter="fade">
                                      <p:cBhvr>
                                        <p:cTn id="7" dur="500"/>
                                        <p:tgtEl>
                                          <p:spTgt spid="189">
                                            <p:txEl>
                                              <p:pRg st="0" end="0"/>
                                            </p:txEl>
                                          </p:spTgt>
                                        </p:tgtEl>
                                      </p:cBhvr>
                                    </p:animEffect>
                                    <p:anim calcmode="lin" valueType="num">
                                      <p:cBhvr>
                                        <p:cTn id="8" dur="500" fill="hold"/>
                                        <p:tgtEl>
                                          <p:spTgt spid="18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88">
                                            <p:txEl>
                                              <p:pRg st="0" end="0"/>
                                            </p:txEl>
                                          </p:spTgt>
                                        </p:tgtEl>
                                        <p:attrNameLst>
                                          <p:attrName>style.visibility</p:attrName>
                                        </p:attrNameLst>
                                      </p:cBhvr>
                                      <p:to>
                                        <p:strVal val="visible"/>
                                      </p:to>
                                    </p:set>
                                    <p:animEffect transition="in" filter="fade">
                                      <p:cBhvr>
                                        <p:cTn id="12" dur="500"/>
                                        <p:tgtEl>
                                          <p:spTgt spid="188">
                                            <p:txEl>
                                              <p:pRg st="0" end="0"/>
                                            </p:txEl>
                                          </p:spTgt>
                                        </p:tgtEl>
                                      </p:cBhvr>
                                    </p:animEffect>
                                    <p:anim calcmode="lin" valueType="num">
                                      <p:cBhvr>
                                        <p:cTn id="13" dur="500" fill="hold"/>
                                        <p:tgtEl>
                                          <p:spTgt spid="18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88">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190"/>
                                        </p:tgtEl>
                                        <p:attrNameLst>
                                          <p:attrName>style.visibility</p:attrName>
                                        </p:attrNameLst>
                                      </p:cBhvr>
                                      <p:to>
                                        <p:strVal val="visible"/>
                                      </p:to>
                                    </p:set>
                                    <p:anim calcmode="lin" valueType="num">
                                      <p:cBhvr additive="base">
                                        <p:cTn id="17" dur="500" fill="hold"/>
                                        <p:tgtEl>
                                          <p:spTgt spid="190"/>
                                        </p:tgtEl>
                                        <p:attrNameLst>
                                          <p:attrName>ppt_x</p:attrName>
                                        </p:attrNameLst>
                                      </p:cBhvr>
                                      <p:tavLst>
                                        <p:tav tm="0">
                                          <p:val>
                                            <p:strVal val="#ppt_x"/>
                                          </p:val>
                                        </p:tav>
                                        <p:tav tm="100000">
                                          <p:val>
                                            <p:strVal val="#ppt_x"/>
                                          </p:val>
                                        </p:tav>
                                      </p:tavLst>
                                    </p:anim>
                                    <p:anim calcmode="lin" valueType="num">
                                      <p:cBhvr additive="base">
                                        <p:cTn id="18"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build="p">
        <p:tmplLst>
          <p:tmpl lvl="1">
            <p:tnLst>
              <p:par>
                <p:cTn presetID="42" presetClass="entr" presetSubtype="0" fill="hold" nodeType="withEffect">
                  <p:stCondLst>
                    <p:cond delay="200"/>
                  </p:stCondLst>
                  <p:childTnLst>
                    <p:set>
                      <p:cBhvr>
                        <p:cTn dur="1" fill="hold">
                          <p:stCondLst>
                            <p:cond delay="0"/>
                          </p:stCondLst>
                        </p:cTn>
                        <p:tgtEl>
                          <p:spTgt spid="188"/>
                        </p:tgtEl>
                        <p:attrNameLst>
                          <p:attrName>style.visibility</p:attrName>
                        </p:attrNameLst>
                      </p:cBhvr>
                      <p:to>
                        <p:strVal val="visible"/>
                      </p:to>
                    </p:set>
                    <p:animEffect transition="in" filter="fade">
                      <p:cBhvr>
                        <p:cTn dur="500"/>
                        <p:tgtEl>
                          <p:spTgt spid="188"/>
                        </p:tgtEl>
                      </p:cBhvr>
                    </p:animEffect>
                    <p:anim calcmode="lin" valueType="num">
                      <p:cBhvr>
                        <p:cTn dur="500" fill="hold"/>
                        <p:tgtEl>
                          <p:spTgt spid="188"/>
                        </p:tgtEl>
                        <p:attrNameLst>
                          <p:attrName>ppt_x</p:attrName>
                        </p:attrNameLst>
                      </p:cBhvr>
                      <p:tavLst>
                        <p:tav tm="0">
                          <p:val>
                            <p:strVal val="#ppt_x"/>
                          </p:val>
                        </p:tav>
                        <p:tav tm="100000">
                          <p:val>
                            <p:strVal val="#ppt_x"/>
                          </p:val>
                        </p:tav>
                      </p:tavLst>
                    </p:anim>
                    <p:anim calcmode="lin" valueType="num">
                      <p:cBhvr>
                        <p:cTn dur="500" fill="hold"/>
                        <p:tgtEl>
                          <p:spTgt spid="188"/>
                        </p:tgtEl>
                        <p:attrNameLst>
                          <p:attrName>ppt_y</p:attrName>
                        </p:attrNameLst>
                      </p:cBhvr>
                      <p:tavLst>
                        <p:tav tm="0">
                          <p:val>
                            <p:strVal val="#ppt_y+.1"/>
                          </p:val>
                        </p:tav>
                        <p:tav tm="100000">
                          <p:val>
                            <p:strVal val="#ppt_y"/>
                          </p:val>
                        </p:tav>
                      </p:tavLst>
                    </p:anim>
                  </p:childTnLst>
                </p:cTn>
              </p:par>
            </p:tnLst>
          </p:tmpl>
        </p:tmplLst>
      </p:bldP>
      <p:bldP spid="189" grpId="0" build="p">
        <p:tmplLst>
          <p:tmpl lvl="1">
            <p:tnLst>
              <p:par>
                <p:cTn presetID="42" presetClass="entr" presetSubtype="0" fill="hold" nodeType="withEffect">
                  <p:stCondLst>
                    <p:cond delay="100"/>
                  </p:stCondLst>
                  <p:childTnLst>
                    <p:set>
                      <p:cBhvr>
                        <p:cTn dur="1" fill="hold">
                          <p:stCondLst>
                            <p:cond delay="0"/>
                          </p:stCondLst>
                        </p:cTn>
                        <p:tgtEl>
                          <p:spTgt spid="189"/>
                        </p:tgtEl>
                        <p:attrNameLst>
                          <p:attrName>style.visibility</p:attrName>
                        </p:attrNameLst>
                      </p:cBhvr>
                      <p:to>
                        <p:strVal val="visible"/>
                      </p:to>
                    </p:set>
                    <p:animEffect transition="in" filter="fade">
                      <p:cBhvr>
                        <p:cTn dur="500"/>
                        <p:tgtEl>
                          <p:spTgt spid="189"/>
                        </p:tgtEl>
                      </p:cBhvr>
                    </p:animEffect>
                    <p:anim calcmode="lin" valueType="num">
                      <p:cBhvr>
                        <p:cTn dur="500" fill="hold"/>
                        <p:tgtEl>
                          <p:spTgt spid="189"/>
                        </p:tgtEl>
                        <p:attrNameLst>
                          <p:attrName>ppt_x</p:attrName>
                        </p:attrNameLst>
                      </p:cBhvr>
                      <p:tavLst>
                        <p:tav tm="0">
                          <p:val>
                            <p:strVal val="#ppt_x"/>
                          </p:val>
                        </p:tav>
                        <p:tav tm="100000">
                          <p:val>
                            <p:strVal val="#ppt_x"/>
                          </p:val>
                        </p:tav>
                      </p:tavLst>
                    </p:anim>
                    <p:anim calcmode="lin" valueType="num">
                      <p:cBhvr>
                        <p:cTn dur="500" fill="hold"/>
                        <p:tgtEl>
                          <p:spTgt spid="18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74_Image &amp; Caption">
    <p:spTree>
      <p:nvGrpSpPr>
        <p:cNvPr id="1" name=""/>
        <p:cNvGrpSpPr/>
        <p:nvPr/>
      </p:nvGrpSpPr>
      <p:grpSpPr>
        <a:xfrm>
          <a:off x="0" y="0"/>
          <a:ext cx="0" cy="0"/>
        </a:xfrm>
      </p:grpSpPr>
      <p:sp>
        <p:nvSpPr>
          <p:cNvPr id="10" name="Rectangle 9"/>
          <p:cNvSpPr/>
          <p:nvPr userDrawn="1"/>
        </p:nvSpPr>
        <p:spPr>
          <a:xfrm flipH="1">
            <a:off x="12212321" y="0"/>
            <a:ext cx="12191999" cy="13716000"/>
          </a:xfrm>
          <a:prstGeom prst="rect">
            <a:avLst/>
          </a:prstGeom>
          <a:gradFill>
            <a:gsLst>
              <a:gs pos="100000">
                <a:schemeClr val="accent3">
                  <a:lumMod val="60000"/>
                  <a:lumOff val="40000"/>
                </a:schemeClr>
              </a:gs>
              <a:gs pos="0">
                <a:schemeClr val="accent3">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6" name="Rounded Rectangle 5"/>
          <p:cNvSpPr/>
          <p:nvPr userDrawn="1"/>
        </p:nvSpPr>
        <p:spPr>
          <a:xfrm>
            <a:off x="2362200" y="205740"/>
            <a:ext cx="9662160" cy="12710160"/>
          </a:xfrm>
          <a:prstGeom prst="roundRect">
            <a:avLst>
              <a:gd name="adj" fmla="val 0"/>
            </a:avLst>
          </a:prstGeom>
          <a:solidFill>
            <a:schemeClr val="bg1"/>
          </a:solidFill>
          <a:ln>
            <a:noFill/>
          </a:ln>
          <a:effectLst>
            <a:outerShdw blurRad="1270000" dist="889000" dir="3000000" algn="tl" rotWithShape="0">
              <a:schemeClr val="accent3">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hape 613"/>
          <p:cNvSpPr>
            <a:spLocks noGrp="1"/>
          </p:cNvSpPr>
          <p:nvPr>
            <p:ph type="pic" sz="quarter" idx="145" hasCustomPrompt="1"/>
          </p:nvPr>
        </p:nvSpPr>
        <p:spPr>
          <a:xfrm>
            <a:off x="2052322" y="0"/>
            <a:ext cx="10159996"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29" name="Текст 7"/>
          <p:cNvSpPr>
            <a:spLocks noGrp="1"/>
          </p:cNvSpPr>
          <p:nvPr>
            <p:ph type="body" sz="quarter" idx="139" hasCustomPrompt="1"/>
          </p:nvPr>
        </p:nvSpPr>
        <p:spPr>
          <a:xfrm>
            <a:off x="15570205" y="1540933"/>
            <a:ext cx="6942665" cy="10357130"/>
          </a:xfrm>
        </p:spPr>
        <p:txBody>
          <a:bodyPr tIns="0" anchor="ctr">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202073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75_Content &amp; Image">
    <p:bg>
      <p:bgPr>
        <a:solidFill>
          <a:schemeClr val="tx2">
            <a:lumMod val="75000"/>
          </a:schemeClr>
        </a:solidFill>
        <a:effectLst/>
      </p:bgPr>
    </p:bg>
    <p:spTree>
      <p:nvGrpSpPr>
        <p:cNvPr id="1" name=""/>
        <p:cNvGrpSpPr/>
        <p:nvPr/>
      </p:nvGrpSpPr>
      <p:grpSpPr>
        <a:xfrm>
          <a:off x="0" y="0"/>
          <a:ext cx="0" cy="0"/>
        </a:xfrm>
      </p:grpSpPr>
      <p:sp>
        <p:nvSpPr>
          <p:cNvPr id="10" name="Rectangle 9"/>
          <p:cNvSpPr/>
          <p:nvPr userDrawn="1"/>
        </p:nvSpPr>
        <p:spPr>
          <a:xfrm flipH="1">
            <a:off x="12192000" y="0"/>
            <a:ext cx="12212317"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3" name="Shape 613"/>
          <p:cNvSpPr>
            <a:spLocks noGrp="1"/>
          </p:cNvSpPr>
          <p:nvPr>
            <p:ph type="pic" sz="quarter" idx="52" hasCustomPrompt="1"/>
          </p:nvPr>
        </p:nvSpPr>
        <p:spPr>
          <a:xfrm>
            <a:off x="4482411" y="1817938"/>
            <a:ext cx="3672640" cy="10080127"/>
          </a:xfrm>
          <a:prstGeom prst="rect">
            <a:avLst/>
          </a:prstGeom>
          <a:solidFill>
            <a:schemeClr val="tx1">
              <a:alpha val="10000"/>
            </a:schemeClr>
          </a:solidFill>
          <a:effectLst>
            <a:outerShdw blurRad="635000" dist="508000" dir="10800000" sx="80000" sy="80000" algn="l" rotWithShape="0">
              <a:prstClr val="black">
                <a:alpha val="20000"/>
              </a:prst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2" name="Shape 41"/>
          <p:cNvSpPr>
            <a:spLocks noGrp="1"/>
          </p:cNvSpPr>
          <p:nvPr>
            <p:ph type="body" sz="quarter" idx="141" hasCustomPrompt="1"/>
          </p:nvPr>
        </p:nvSpPr>
        <p:spPr>
          <a:xfrm>
            <a:off x="14156268" y="7466448"/>
            <a:ext cx="7636933" cy="3485613"/>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4" name="Shape 17"/>
          <p:cNvSpPr>
            <a:spLocks noGrp="1"/>
          </p:cNvSpPr>
          <p:nvPr>
            <p:ph type="body" sz="quarter" idx="142" hasCustomPrompt="1"/>
          </p:nvPr>
        </p:nvSpPr>
        <p:spPr>
          <a:xfrm>
            <a:off x="14156268" y="2657446"/>
            <a:ext cx="7636933" cy="4459552"/>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grpSp>
        <p:nvGrpSpPr>
          <p:cNvPr id="17" name="Group 16"/>
          <p:cNvGrpSpPr>
            <a:grpSpLocks noChangeAspect="1"/>
          </p:cNvGrpSpPr>
          <p:nvPr userDrawn="1"/>
        </p:nvGrpSpPr>
        <p:grpSpPr>
          <a:xfrm>
            <a:off x="14169727" y="11301507"/>
            <a:ext cx="624000" cy="623904"/>
            <a:chOff x="3238499" y="8277225"/>
            <a:chExt cx="666750" cy="666750"/>
          </a:xfrm>
        </p:grpSpPr>
        <p:sp>
          <p:nvSpPr>
            <p:cNvPr id="18" name="Oval 17"/>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20"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1" name="Shape 613"/>
          <p:cNvSpPr>
            <a:spLocks noGrp="1"/>
          </p:cNvSpPr>
          <p:nvPr>
            <p:ph type="pic" sz="quarter" idx="53" hasCustomPrompt="1"/>
          </p:nvPr>
        </p:nvSpPr>
        <p:spPr>
          <a:xfrm>
            <a:off x="8146160" y="474060"/>
            <a:ext cx="4045840" cy="12767880"/>
          </a:xfrm>
          <a:prstGeom prst="rect">
            <a:avLst/>
          </a:prstGeom>
          <a:solidFill>
            <a:schemeClr val="tx1">
              <a:alpha val="10000"/>
            </a:schemeClr>
          </a:solidFill>
          <a:effectLst>
            <a:outerShdw blurRad="635000" dist="508000" dir="10800000" sx="80000" sy="80000" algn="l" rotWithShape="0">
              <a:prstClr val="black">
                <a:alpha val="20000"/>
              </a:prst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5" name="Текст 7"/>
          <p:cNvSpPr>
            <a:spLocks noGrp="1"/>
          </p:cNvSpPr>
          <p:nvPr>
            <p:ph type="body" sz="quarter" idx="143" hasCustomPrompt="1"/>
          </p:nvPr>
        </p:nvSpPr>
        <p:spPr>
          <a:xfrm>
            <a:off x="14169729" y="1625350"/>
            <a:ext cx="7622161" cy="660298"/>
          </a:xfrm>
        </p:spPr>
        <p:txBody>
          <a:bodyPr tIns="0" anchor="t">
            <a:noAutofit/>
          </a:bodyPr>
          <a:lstStyle>
            <a:lvl1pPr algn="l">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517817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anim calcmode="lin" valueType="num">
                                      <p:cBhvr>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200" fill="hold"/>
                                        <p:tgtEl>
                                          <p:spTgt spid="11"/>
                                        </p:tgtEl>
                                        <p:attrNameLst>
                                          <p:attrName>ppt_x</p:attrName>
                                        </p:attrNameLst>
                                      </p:cBhvr>
                                      <p:tavLst>
                                        <p:tav tm="0">
                                          <p:val>
                                            <p:strVal val="#ppt_x"/>
                                          </p:val>
                                        </p:tav>
                                        <p:tav tm="100000">
                                          <p:val>
                                            <p:strVal val="#ppt_x"/>
                                          </p:val>
                                        </p:tav>
                                      </p:tavLst>
                                    </p:anim>
                                    <p:anim calcmode="lin" valueType="num">
                                      <p:cBhvr additive="base">
                                        <p:cTn id="22" dur="12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1" grpId="0" animBg="1"/>
    </p:bldLst>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76_Content &amp; Image">
    <p:spTree>
      <p:nvGrpSpPr>
        <p:cNvPr id="1" name=""/>
        <p:cNvGrpSpPr/>
        <p:nvPr/>
      </p:nvGrpSpPr>
      <p:grpSpPr>
        <a:xfrm>
          <a:off x="0" y="0"/>
          <a:ext cx="0" cy="0"/>
        </a:xfrm>
      </p:grpSpPr>
      <p:sp>
        <p:nvSpPr>
          <p:cNvPr id="10" name="Rectangle 9"/>
          <p:cNvSpPr/>
          <p:nvPr userDrawn="1"/>
        </p:nvSpPr>
        <p:spPr>
          <a:xfrm flipH="1">
            <a:off x="12212321" y="0"/>
            <a:ext cx="12191999" cy="1371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6" name="Shape 613"/>
          <p:cNvSpPr>
            <a:spLocks noGrp="1"/>
          </p:cNvSpPr>
          <p:nvPr>
            <p:ph type="pic" sz="quarter" idx="143" hasCustomPrompt="1"/>
          </p:nvPr>
        </p:nvSpPr>
        <p:spPr>
          <a:xfrm>
            <a:off x="18467026" y="4337440"/>
            <a:ext cx="4045840" cy="5041122"/>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3" name="Shape 613"/>
          <p:cNvSpPr>
            <a:spLocks noGrp="1"/>
          </p:cNvSpPr>
          <p:nvPr>
            <p:ph type="pic" sz="quarter" idx="52" hasCustomPrompt="1"/>
          </p:nvPr>
        </p:nvSpPr>
        <p:spPr>
          <a:xfrm>
            <a:off x="16258160" y="1817938"/>
            <a:ext cx="4045840" cy="10080127"/>
          </a:xfrm>
          <a:prstGeom prst="rect">
            <a:avLst/>
          </a:prstGeom>
          <a:solidFill>
            <a:schemeClr val="tx1">
              <a:alpha val="10000"/>
            </a:schemeClr>
          </a:solidFill>
          <a:effectLst>
            <a:outerShdw blurRad="1270000" dist="889000" dir="2400000" algn="l" rotWithShape="0">
              <a:prstClr val="black">
                <a:alpha val="20000"/>
              </a:prst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2" name="Shape 41"/>
          <p:cNvSpPr>
            <a:spLocks noGrp="1"/>
          </p:cNvSpPr>
          <p:nvPr>
            <p:ph type="body" sz="quarter" idx="141" hasCustomPrompt="1"/>
          </p:nvPr>
        </p:nvSpPr>
        <p:spPr>
          <a:xfrm>
            <a:off x="4085903" y="7466448"/>
            <a:ext cx="6071938" cy="3485613"/>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4" name="Shape 17"/>
          <p:cNvSpPr>
            <a:spLocks noGrp="1"/>
          </p:cNvSpPr>
          <p:nvPr>
            <p:ph type="body" sz="quarter" idx="142" hasCustomPrompt="1"/>
          </p:nvPr>
        </p:nvSpPr>
        <p:spPr>
          <a:xfrm>
            <a:off x="4085902" y="1115765"/>
            <a:ext cx="6071940" cy="6001233"/>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grpSp>
        <p:nvGrpSpPr>
          <p:cNvPr id="17" name="Group 16"/>
          <p:cNvGrpSpPr>
            <a:grpSpLocks noChangeAspect="1"/>
          </p:cNvGrpSpPr>
          <p:nvPr userDrawn="1"/>
        </p:nvGrpSpPr>
        <p:grpSpPr>
          <a:xfrm>
            <a:off x="4055057" y="11274159"/>
            <a:ext cx="624000" cy="623904"/>
            <a:chOff x="3238499" y="8277225"/>
            <a:chExt cx="666750" cy="666750"/>
          </a:xfrm>
        </p:grpSpPr>
        <p:sp>
          <p:nvSpPr>
            <p:cNvPr id="18" name="Oval 17"/>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20"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1" name="Shape 613"/>
          <p:cNvSpPr>
            <a:spLocks noGrp="1"/>
          </p:cNvSpPr>
          <p:nvPr>
            <p:ph type="pic" sz="quarter" idx="53" hasCustomPrompt="1"/>
          </p:nvPr>
        </p:nvSpPr>
        <p:spPr>
          <a:xfrm>
            <a:off x="12212320" y="474060"/>
            <a:ext cx="4045840" cy="12767880"/>
          </a:xfrm>
          <a:prstGeom prst="rect">
            <a:avLst/>
          </a:prstGeom>
          <a:solidFill>
            <a:schemeClr val="tx1">
              <a:alpha val="10000"/>
            </a:schemeClr>
          </a:solidFill>
          <a:effectLst>
            <a:outerShdw blurRad="1270000" dist="889000" dir="2400000" algn="l" rotWithShape="0">
              <a:schemeClr val="accent3">
                <a:lumMod val="50000"/>
                <a:alpha val="2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9" name="Текст 7"/>
          <p:cNvSpPr>
            <a:spLocks noGrp="1"/>
          </p:cNvSpPr>
          <p:nvPr>
            <p:ph type="body" sz="quarter" idx="144" hasCustomPrompt="1"/>
          </p:nvPr>
        </p:nvSpPr>
        <p:spPr>
          <a:xfrm>
            <a:off x="15553268" y="6381569"/>
            <a:ext cx="8851051" cy="959852"/>
          </a:xfrm>
          <a:solidFill>
            <a:schemeClr val="bg1"/>
          </a:solidFill>
          <a:effectLst>
            <a:outerShdw blurRad="1270000" dist="889000" dir="2400000" algn="tl" rotWithShape="0">
              <a:schemeClr val="accent3">
                <a:lumMod val="50000"/>
                <a:alpha val="40000"/>
              </a:schemeClr>
            </a:outerShdw>
          </a:effectLst>
        </p:spPr>
        <p:txBody>
          <a:bodyPr lIns="180000" tIns="0" bIns="36000" anchor="ctr" anchorCtr="0">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4273571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anim calcmode="lin" valueType="num">
                                      <p:cBhvr>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200" fill="hold"/>
                                        <p:tgtEl>
                                          <p:spTgt spid="11"/>
                                        </p:tgtEl>
                                        <p:attrNameLst>
                                          <p:attrName>ppt_x</p:attrName>
                                        </p:attrNameLst>
                                      </p:cBhvr>
                                      <p:tavLst>
                                        <p:tav tm="0">
                                          <p:val>
                                            <p:strVal val="#ppt_x"/>
                                          </p:val>
                                        </p:tav>
                                        <p:tav tm="100000">
                                          <p:val>
                                            <p:strVal val="#ppt_x"/>
                                          </p:val>
                                        </p:tav>
                                      </p:tavLst>
                                    </p:anim>
                                    <p:anim calcmode="lin" valueType="num">
                                      <p:cBhvr additive="base">
                                        <p:cTn id="22" dur="12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800" fill="hold"/>
                                        <p:tgtEl>
                                          <p:spTgt spid="16"/>
                                        </p:tgtEl>
                                        <p:attrNameLst>
                                          <p:attrName>ppt_x</p:attrName>
                                        </p:attrNameLst>
                                      </p:cBhvr>
                                      <p:tavLst>
                                        <p:tav tm="0">
                                          <p:val>
                                            <p:strVal val="#ppt_x"/>
                                          </p:val>
                                        </p:tav>
                                        <p:tav tm="100000">
                                          <p:val>
                                            <p:strVal val="#ppt_x"/>
                                          </p:val>
                                        </p:tav>
                                      </p:tavLst>
                                    </p:anim>
                                    <p:anim calcmode="lin" valueType="num">
                                      <p:cBhvr additive="base">
                                        <p:cTn id="30" dur="8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1" grpId="0" animBg="1"/>
    </p:bldLs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06_H2 Title &amp; Image">
    <p:bg>
      <p:bgPr>
        <a:solidFill>
          <a:schemeClr val="bg1"/>
        </a:solidFill>
        <a:effectLst/>
      </p:bgPr>
    </p:bg>
    <p:spTree>
      <p:nvGrpSpPr>
        <p:cNvPr id="1" name=""/>
        <p:cNvGrpSpPr/>
        <p:nvPr/>
      </p:nvGrpSpPr>
      <p:grpSpPr>
        <a:xfrm>
          <a:off x="0" y="0"/>
          <a:ext cx="0" cy="0"/>
        </a:xfrm>
      </p:grpSpPr>
      <p:sp>
        <p:nvSpPr>
          <p:cNvPr id="16" name="Shape 613"/>
          <p:cNvSpPr>
            <a:spLocks noGrp="1"/>
          </p:cNvSpPr>
          <p:nvPr>
            <p:ph type="pic" sz="quarter" idx="53" hasCustomPrompt="1"/>
          </p:nvPr>
        </p:nvSpPr>
        <p:spPr>
          <a:xfrm>
            <a:off x="12212320" y="2"/>
            <a:ext cx="4045840" cy="11424969"/>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5" name="Shape 613"/>
          <p:cNvSpPr>
            <a:spLocks noGrp="1"/>
          </p:cNvSpPr>
          <p:nvPr>
            <p:ph type="pic" sz="quarter" idx="52" hasCustomPrompt="1"/>
          </p:nvPr>
        </p:nvSpPr>
        <p:spPr>
          <a:xfrm>
            <a:off x="16258160" y="4"/>
            <a:ext cx="4045840" cy="1142496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2" name="Shape 613"/>
          <p:cNvSpPr>
            <a:spLocks noGrp="1"/>
          </p:cNvSpPr>
          <p:nvPr>
            <p:ph type="pic" sz="quarter" idx="13" hasCustomPrompt="1"/>
          </p:nvPr>
        </p:nvSpPr>
        <p:spPr>
          <a:xfrm>
            <a:off x="20303999" y="2"/>
            <a:ext cx="4080000" cy="11424969"/>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5" name="Shape 17"/>
          <p:cNvSpPr>
            <a:spLocks noGrp="1"/>
          </p:cNvSpPr>
          <p:nvPr>
            <p:ph type="body" sz="quarter" idx="142" hasCustomPrompt="1"/>
          </p:nvPr>
        </p:nvSpPr>
        <p:spPr>
          <a:xfrm>
            <a:off x="2032000" y="1817938"/>
            <a:ext cx="8107680" cy="9899930"/>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926146084"/>
      </p:ext>
    </p:extLst>
  </p:cSld>
  <p:clrMapOvr>
    <a:masterClrMapping/>
  </p:clrMapOvr>
  <mc:AlternateContent>
    <mc:Choice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00" fill="hold"/>
                                        <p:tgtEl>
                                          <p:spTgt spid="16"/>
                                        </p:tgtEl>
                                        <p:attrNameLst>
                                          <p:attrName>ppt_x</p:attrName>
                                        </p:attrNameLst>
                                      </p:cBhvr>
                                      <p:tavLst>
                                        <p:tav tm="0">
                                          <p:val>
                                            <p:strVal val="1+#ppt_w/2"/>
                                          </p:val>
                                        </p:tav>
                                        <p:tav tm="100000">
                                          <p:val>
                                            <p:strVal val="#ppt_x"/>
                                          </p:val>
                                        </p:tav>
                                      </p:tavLst>
                                    </p:anim>
                                    <p:anim calcmode="lin" valueType="num">
                                      <p:cBhvr additive="base">
                                        <p:cTn id="8" dur="12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800" fill="hold"/>
                                        <p:tgtEl>
                                          <p:spTgt spid="12"/>
                                        </p:tgtEl>
                                        <p:attrNameLst>
                                          <p:attrName>ppt_x</p:attrName>
                                        </p:attrNameLst>
                                      </p:cBhvr>
                                      <p:tavLst>
                                        <p:tav tm="0">
                                          <p:val>
                                            <p:strVal val="1+#ppt_w/2"/>
                                          </p:val>
                                        </p:tav>
                                        <p:tav tm="100000">
                                          <p:val>
                                            <p:strVal val="#ppt_x"/>
                                          </p:val>
                                        </p:tav>
                                      </p:tavLst>
                                    </p:anim>
                                    <p:anim calcmode="lin" valueType="num">
                                      <p:cBhvr additive="base">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decel="50000" fill="hold" grpId="0" nodeType="withEffect">
                                  <p:stCondLst>
                                    <p:cond delay="200"/>
                                  </p:stCondLst>
                                  <p:iterate type="wd">
                                    <p:tmPct val="5000"/>
                                  </p:iterate>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additive="base">
                                        <p:cTn id="19"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2" grpId="0" animBg="1"/>
      <p:bldP spid="25" grpId="0" build="p">
        <p:tmplLst>
          <p:tmpl lvl="1">
            <p:tnLst>
              <p:par>
                <p:cTn presetID="2" presetClass="entr" presetSubtype="8" decel="50000" fill="hold" nodeType="withEffect">
                  <p:stCondLst>
                    <p:cond delay="200"/>
                  </p:stCondLst>
                  <p:iterate type="wd">
                    <p:tmPct val="5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77_Title &amp; Image">
    <p:spTree>
      <p:nvGrpSpPr>
        <p:cNvPr id="1" name=""/>
        <p:cNvGrpSpPr/>
        <p:nvPr/>
      </p:nvGrpSpPr>
      <p:grpSpPr>
        <a:xfrm>
          <a:off x="0" y="0"/>
          <a:ext cx="0" cy="0"/>
        </a:xfrm>
      </p:grpSpPr>
      <p:sp>
        <p:nvSpPr>
          <p:cNvPr id="5" name="Shape 613"/>
          <p:cNvSpPr>
            <a:spLocks noGrp="1"/>
          </p:cNvSpPr>
          <p:nvPr>
            <p:ph type="pic" sz="quarter" idx="145" hasCustomPrompt="1"/>
          </p:nvPr>
        </p:nvSpPr>
        <p:spPr>
          <a:xfrm>
            <a:off x="2032000" y="0"/>
            <a:ext cx="22352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 name="Text Placeholder 654"/>
          <p:cNvSpPr>
            <a:spLocks noGrp="1"/>
          </p:cNvSpPr>
          <p:nvPr>
            <p:ph type="body" sz="quarter" idx="141"/>
          </p:nvPr>
        </p:nvSpPr>
        <p:spPr>
          <a:xfrm>
            <a:off x="8128000" y="3376959"/>
            <a:ext cx="8127997" cy="6902581"/>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accent3">
              <a:lumMod val="60000"/>
              <a:lumOff val="4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7" name="Текст 7"/>
          <p:cNvSpPr>
            <a:spLocks noGrp="1"/>
          </p:cNvSpPr>
          <p:nvPr>
            <p:ph type="body" sz="quarter" idx="167" hasCustomPrompt="1"/>
          </p:nvPr>
        </p:nvSpPr>
        <p:spPr>
          <a:xfrm>
            <a:off x="8128000" y="10279457"/>
            <a:ext cx="8127998" cy="1145513"/>
          </a:xfrm>
        </p:spPr>
        <p:txBody>
          <a:bodyPr tIns="0" anchor="b">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69" name="Shape 17"/>
          <p:cNvSpPr>
            <a:spLocks noGrp="1"/>
          </p:cNvSpPr>
          <p:nvPr>
            <p:ph type="body" sz="quarter" idx="142" hasCustomPrompt="1"/>
          </p:nvPr>
        </p:nvSpPr>
        <p:spPr>
          <a:xfrm>
            <a:off x="2031997" y="2290861"/>
            <a:ext cx="7150103" cy="3398274"/>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70" name="Shape 17"/>
          <p:cNvSpPr>
            <a:spLocks noGrp="1"/>
          </p:cNvSpPr>
          <p:nvPr>
            <p:ph type="body" sz="quarter" idx="168" hasCustomPrompt="1"/>
          </p:nvPr>
        </p:nvSpPr>
        <p:spPr>
          <a:xfrm>
            <a:off x="9182100" y="5727150"/>
            <a:ext cx="13169900" cy="3741344"/>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813546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500"/>
                                        <p:tgtEl>
                                          <p:spTgt spid="169">
                                            <p:txEl>
                                              <p:pRg st="0" end="0"/>
                                            </p:txEl>
                                          </p:spTgt>
                                        </p:tgtEl>
                                      </p:cBhvr>
                                    </p:animEffect>
                                    <p:anim calcmode="lin" valueType="num">
                                      <p:cBhvr>
                                        <p:cTn id="8" dur="500" fill="hold"/>
                                        <p:tgtEl>
                                          <p:spTgt spid="16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6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0">
                                            <p:txEl>
                                              <p:pRg st="0" end="0"/>
                                            </p:txEl>
                                          </p:spTgt>
                                        </p:tgtEl>
                                        <p:attrNameLst>
                                          <p:attrName>style.visibility</p:attrName>
                                        </p:attrNameLst>
                                      </p:cBhvr>
                                      <p:to>
                                        <p:strVal val="visible"/>
                                      </p:to>
                                    </p:set>
                                    <p:animEffect transition="in" filter="fade">
                                      <p:cBhvr>
                                        <p:cTn id="12" dur="500"/>
                                        <p:tgtEl>
                                          <p:spTgt spid="170">
                                            <p:txEl>
                                              <p:pRg st="0" end="0"/>
                                            </p:txEl>
                                          </p:spTgt>
                                        </p:tgtEl>
                                      </p:cBhvr>
                                    </p:animEffect>
                                    <p:anim calcmode="lin" valueType="num">
                                      <p:cBhvr>
                                        <p:cTn id="13" dur="500" fill="hold"/>
                                        <p:tgtEl>
                                          <p:spTgt spid="17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build="p">
        <p:tmplLst>
          <p:tmpl lvl="1">
            <p:tnLst>
              <p:par>
                <p:cTn presetID="42" presetClass="entr" presetSubtype="0" fill="hold" nodeType="withEffect">
                  <p:stCondLst>
                    <p:cond delay="0"/>
                  </p:stCondLst>
                  <p:childTnLst>
                    <p:set>
                      <p:cBhvr>
                        <p:cTn dur="1" fill="hold">
                          <p:stCondLst>
                            <p:cond delay="0"/>
                          </p:stCondLst>
                        </p:cTn>
                        <p:tgtEl>
                          <p:spTgt spid="169"/>
                        </p:tgtEl>
                        <p:attrNameLst>
                          <p:attrName>style.visibility</p:attrName>
                        </p:attrNameLst>
                      </p:cBhvr>
                      <p:to>
                        <p:strVal val="visible"/>
                      </p:to>
                    </p:set>
                    <p:animEffect transition="in" filter="fade">
                      <p:cBhvr>
                        <p:cTn dur="500"/>
                        <p:tgtEl>
                          <p:spTgt spid="169"/>
                        </p:tgtEl>
                      </p:cBhvr>
                    </p:animEffect>
                    <p:anim calcmode="lin" valueType="num">
                      <p:cBhvr>
                        <p:cTn dur="500" fill="hold"/>
                        <p:tgtEl>
                          <p:spTgt spid="169"/>
                        </p:tgtEl>
                        <p:attrNameLst>
                          <p:attrName>ppt_x</p:attrName>
                        </p:attrNameLst>
                      </p:cBhvr>
                      <p:tavLst>
                        <p:tav tm="0">
                          <p:val>
                            <p:strVal val="#ppt_x"/>
                          </p:val>
                        </p:tav>
                        <p:tav tm="100000">
                          <p:val>
                            <p:strVal val="#ppt_x"/>
                          </p:val>
                        </p:tav>
                      </p:tavLst>
                    </p:anim>
                    <p:anim calcmode="lin" valueType="num">
                      <p:cBhvr>
                        <p:cTn dur="500" fill="hold"/>
                        <p:tgtEl>
                          <p:spTgt spid="169"/>
                        </p:tgtEl>
                        <p:attrNameLst>
                          <p:attrName>ppt_y</p:attrName>
                        </p:attrNameLst>
                      </p:cBhvr>
                      <p:tavLst>
                        <p:tav tm="0">
                          <p:val>
                            <p:strVal val="#ppt_y+.1"/>
                          </p:val>
                        </p:tav>
                        <p:tav tm="100000">
                          <p:val>
                            <p:strVal val="#ppt_y"/>
                          </p:val>
                        </p:tav>
                      </p:tavLst>
                    </p:anim>
                  </p:childTnLst>
                </p:cTn>
              </p:par>
            </p:tnLst>
          </p:tmpl>
        </p:tmplLst>
      </p:bldP>
      <p:bldP spid="170" grpId="0" build="p">
        <p:tmplLst>
          <p:tmpl lvl="1">
            <p:tnLst>
              <p:par>
                <p:cTn presetID="42" presetClass="entr" presetSubtype="0" fill="hold" nodeType="withEffect">
                  <p:stCondLst>
                    <p:cond delay="200"/>
                  </p:stCondLst>
                  <p:childTnLst>
                    <p:set>
                      <p:cBhvr>
                        <p:cTn dur="1" fill="hold">
                          <p:stCondLst>
                            <p:cond delay="0"/>
                          </p:stCondLst>
                        </p:cTn>
                        <p:tgtEl>
                          <p:spTgt spid="170"/>
                        </p:tgtEl>
                        <p:attrNameLst>
                          <p:attrName>style.visibility</p:attrName>
                        </p:attrNameLst>
                      </p:cBhvr>
                      <p:to>
                        <p:strVal val="visible"/>
                      </p:to>
                    </p:set>
                    <p:animEffect transition="in" filter="fade">
                      <p:cBhvr>
                        <p:cTn dur="500"/>
                        <p:tgtEl>
                          <p:spTgt spid="170"/>
                        </p:tgtEl>
                      </p:cBhvr>
                    </p:animEffect>
                    <p:anim calcmode="lin" valueType="num">
                      <p:cBhvr>
                        <p:cTn dur="500" fill="hold"/>
                        <p:tgtEl>
                          <p:spTgt spid="170"/>
                        </p:tgtEl>
                        <p:attrNameLst>
                          <p:attrName>ppt_x</p:attrName>
                        </p:attrNameLst>
                      </p:cBhvr>
                      <p:tavLst>
                        <p:tav tm="0">
                          <p:val>
                            <p:strVal val="#ppt_x"/>
                          </p:val>
                        </p:tav>
                        <p:tav tm="100000">
                          <p:val>
                            <p:strVal val="#ppt_x"/>
                          </p:val>
                        </p:tav>
                      </p:tavLst>
                    </p:anim>
                    <p:anim calcmode="lin" valueType="num">
                      <p:cBhvr>
                        <p:cTn dur="500" fill="hold"/>
                        <p:tgtEl>
                          <p:spTgt spid="17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78_BG Image &amp; Content">
    <p:bg>
      <p:bgPr>
        <a:solidFill>
          <a:schemeClr val="bg1">
            <a:lumMod val="75000"/>
            <a:lumOff val="25000"/>
          </a:schemeClr>
        </a:solidFill>
        <a:effectLst/>
      </p:bgPr>
    </p:bg>
    <p:spTree>
      <p:nvGrpSpPr>
        <p:cNvPr id="1" name=""/>
        <p:cNvGrpSpPr/>
        <p:nvPr/>
      </p:nvGrpSpPr>
      <p:grpSpPr>
        <a:xfrm>
          <a:off x="0" y="0"/>
          <a:ext cx="0" cy="0"/>
        </a:xfrm>
      </p:grpSpPr>
      <p:sp>
        <p:nvSpPr>
          <p:cNvPr id="11" name="Shape 613"/>
          <p:cNvSpPr>
            <a:spLocks noGrp="1" noChangeAspect="1"/>
          </p:cNvSpPr>
          <p:nvPr>
            <p:ph type="pic" sz="quarter" idx="155" hasCustomPrompt="1"/>
          </p:nvPr>
        </p:nvSpPr>
        <p:spPr>
          <a:xfrm>
            <a:off x="2032000" y="2"/>
            <a:ext cx="22352000" cy="1371599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12" name="Текст 7"/>
          <p:cNvSpPr>
            <a:spLocks noGrp="1"/>
          </p:cNvSpPr>
          <p:nvPr>
            <p:ph type="body" sz="quarter" idx="142" hasCustomPrompt="1"/>
          </p:nvPr>
        </p:nvSpPr>
        <p:spPr>
          <a:xfrm>
            <a:off x="4141472" y="6357189"/>
            <a:ext cx="8050528" cy="959852"/>
          </a:xfrm>
          <a:solidFill>
            <a:schemeClr val="bg1"/>
          </a:solidFill>
        </p:spPr>
        <p:txBody>
          <a:bodyPr lIns="180000" tIns="0" bIns="36000" anchor="ctr" anchorCtr="0">
            <a:noAutofit/>
          </a:bodyPr>
          <a:lstStyle>
            <a:lvl1pPr algn="l">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6" name="Shape 41"/>
          <p:cNvSpPr>
            <a:spLocks noGrp="1"/>
          </p:cNvSpPr>
          <p:nvPr>
            <p:ph type="body" sz="quarter" idx="149" hasCustomPrompt="1"/>
          </p:nvPr>
        </p:nvSpPr>
        <p:spPr>
          <a:xfrm>
            <a:off x="14557249" y="6856942"/>
            <a:ext cx="7235951" cy="4651038"/>
          </a:xfrm>
          <a:prstGeom prst="rect">
            <a:avLst/>
          </a:prstGeom>
        </p:spPr>
        <p:txBody>
          <a:bodyPr lIns="0" tIns="0" rIns="0" bIns="0" anchor="b" anchorCtr="0">
            <a:normAutofit/>
          </a:bodyPr>
          <a:lstStyle>
            <a:lvl1pPr algn="l"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1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3889265192"/>
      </p:ext>
    </p:extLst>
  </p:cSld>
  <p:clrMapOvr>
    <a:overrideClrMapping bg1="dk1" tx1="lt1" bg2="dk2" tx2="lt2" accent1="accent1" accent2="accent2" accent3="accent3" accent4="accent4" accent5="accent5" accent6="accent6" hlink="hlink" folHlink="folHlink"/>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400" fill="hold"/>
                                        <p:tgtEl>
                                          <p:spTgt spid="11"/>
                                        </p:tgtEl>
                                        <p:attrNameLst>
                                          <p:attrName>ppt_x</p:attrName>
                                        </p:attrNameLst>
                                      </p:cBhvr>
                                      <p:tavLst>
                                        <p:tav tm="0">
                                          <p:val>
                                            <p:strVal val="1+#ppt_w/2"/>
                                          </p:val>
                                        </p:tav>
                                        <p:tav tm="100000">
                                          <p:val>
                                            <p:strVal val="#ppt_x"/>
                                          </p:val>
                                        </p:tav>
                                      </p:tavLst>
                                    </p:anim>
                                    <p:anim calcmode="lin" valueType="num">
                                      <p:cBhvr additive="base">
                                        <p:cTn id="8" dur="1400" fill="hold"/>
                                        <p:tgtEl>
                                          <p:spTgt spid="11"/>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800"/>
                                        <p:tgtEl>
                                          <p:spTgt spid="16">
                                            <p:txEl>
                                              <p:pRg st="0" end="0"/>
                                            </p:txEl>
                                          </p:spTgt>
                                        </p:tgtEl>
                                      </p:cBhvr>
                                    </p:animEffect>
                                    <p:anim calcmode="lin" valueType="num">
                                      <p:cBhvr>
                                        <p:cTn id="12" dur="8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3" dur="8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build="p">
        <p:tmplLst>
          <p:tmpl lvl="1">
            <p:tnLst>
              <p:par>
                <p:cTn presetID="42"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800"/>
                        <p:tgtEl>
                          <p:spTgt spid="16"/>
                        </p:tgtEl>
                      </p:cBhvr>
                    </p:animEffect>
                    <p:anim calcmode="lin" valueType="num">
                      <p:cBhvr>
                        <p:cTn dur="800" fill="hold"/>
                        <p:tgtEl>
                          <p:spTgt spid="16"/>
                        </p:tgtEl>
                        <p:attrNameLst>
                          <p:attrName>ppt_x</p:attrName>
                        </p:attrNameLst>
                      </p:cBhvr>
                      <p:tavLst>
                        <p:tav tm="0">
                          <p:val>
                            <p:strVal val="#ppt_x"/>
                          </p:val>
                        </p:tav>
                        <p:tav tm="100000">
                          <p:val>
                            <p:strVal val="#ppt_x"/>
                          </p:val>
                        </p:tav>
                      </p:tavLst>
                    </p:anim>
                    <p:anim calcmode="lin" valueType="num">
                      <p:cBhvr>
                        <p:cTn dur="800" fill="hold"/>
                        <p:tgtEl>
                          <p:spTgt spid="16"/>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79_Title &amp; Image">
    <p:spTree>
      <p:nvGrpSpPr>
        <p:cNvPr id="1" name=""/>
        <p:cNvGrpSpPr/>
        <p:nvPr/>
      </p:nvGrpSpPr>
      <p:grpSpPr>
        <a:xfrm>
          <a:off x="0" y="0"/>
          <a:ext cx="0" cy="0"/>
        </a:xfrm>
      </p:grpSpPr>
      <p:sp>
        <p:nvSpPr>
          <p:cNvPr id="5" name="Rectangle 4"/>
          <p:cNvSpPr/>
          <p:nvPr userDrawn="1"/>
        </p:nvSpPr>
        <p:spPr>
          <a:xfrm>
            <a:off x="2032000" y="0"/>
            <a:ext cx="22351998" cy="13715998"/>
          </a:xfrm>
          <a:prstGeom prst="rect">
            <a:avLst/>
          </a:prstGeom>
          <a:gradFill>
            <a:gsLst>
              <a:gs pos="100000">
                <a:schemeClr val="tx2">
                  <a:lumMod val="60000"/>
                  <a:lumOff val="40000"/>
                </a:schemeClr>
              </a:gs>
              <a:gs pos="5000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Shape 613"/>
          <p:cNvSpPr>
            <a:spLocks noGrp="1"/>
          </p:cNvSpPr>
          <p:nvPr>
            <p:ph type="pic" sz="quarter" idx="143" hasCustomPrompt="1"/>
          </p:nvPr>
        </p:nvSpPr>
        <p:spPr>
          <a:xfrm>
            <a:off x="2031999" y="-1"/>
            <a:ext cx="10160000" cy="1371599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660" name="Text Placeholder 671"/>
          <p:cNvSpPr>
            <a:spLocks noGrp="1"/>
          </p:cNvSpPr>
          <p:nvPr>
            <p:ph type="body" sz="quarter" idx="141"/>
          </p:nvPr>
        </p:nvSpPr>
        <p:spPr>
          <a:xfrm flipH="1">
            <a:off x="6096000" y="0"/>
            <a:ext cx="6095999" cy="13715915"/>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100000">
                <a:schemeClr val="tx2">
                  <a:lumMod val="20000"/>
                  <a:lumOff val="80000"/>
                  <a:alpha val="0"/>
                </a:schemeClr>
              </a:gs>
              <a:gs pos="0">
                <a:schemeClr val="tx2">
                  <a:lumMod val="20000"/>
                  <a:lumOff val="80000"/>
                </a:schemeClr>
              </a:gs>
            </a:gsLst>
            <a:lin ang="0" scaled="0"/>
          </a:gradFill>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3" name="Shape 17"/>
          <p:cNvSpPr>
            <a:spLocks noGrp="1"/>
          </p:cNvSpPr>
          <p:nvPr>
            <p:ph type="body" sz="quarter" idx="156" hasCustomPrompt="1"/>
          </p:nvPr>
        </p:nvSpPr>
        <p:spPr>
          <a:xfrm>
            <a:off x="10160000" y="1115766"/>
            <a:ext cx="12192000" cy="11454720"/>
          </a:xfrm>
          <a:prstGeom prst="rect">
            <a:avLst/>
          </a:prstGeom>
        </p:spPr>
        <p:txBody>
          <a:bodyPr wrap="square" lIns="0" tIns="0" rIns="0" bIns="0" anchor="ctr"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661" name="Текст 7"/>
          <p:cNvSpPr>
            <a:spLocks noGrp="1"/>
          </p:cNvSpPr>
          <p:nvPr>
            <p:ph type="body" sz="quarter" idx="159" hasCustomPrompt="1"/>
          </p:nvPr>
        </p:nvSpPr>
        <p:spPr>
          <a:xfrm>
            <a:off x="10160000" y="1115682"/>
            <a:ext cx="6946139" cy="660298"/>
          </a:xfrm>
        </p:spPr>
        <p:txBody>
          <a:bodyPr tIns="0" anchor="t">
            <a:noAutofit/>
          </a:bodyPr>
          <a:lstStyle>
            <a:lvl1pPr algn="l">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978719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decel="100000" fill="hold" grpId="0" nodeType="withEffect">
                                  <p:stCondLst>
                                    <p:cond delay="0"/>
                                  </p:stCondLst>
                                  <p:childTnLst>
                                    <p:set>
                                      <p:cBhvr>
                                        <p:cTn id="11" dur="1" fill="hold">
                                          <p:stCondLst>
                                            <p:cond delay="0"/>
                                          </p:stCondLst>
                                        </p:cTn>
                                        <p:tgtEl>
                                          <p:spTgt spid="339"/>
                                        </p:tgtEl>
                                        <p:attrNameLst>
                                          <p:attrName>style.visibility</p:attrName>
                                        </p:attrNameLst>
                                      </p:cBhvr>
                                      <p:to>
                                        <p:strVal val="visible"/>
                                      </p:to>
                                    </p:set>
                                    <p:anim calcmode="lin" valueType="num">
                                      <p:cBhvr additive="base">
                                        <p:cTn id="12" dur="800" fill="hold"/>
                                        <p:tgtEl>
                                          <p:spTgt spid="339"/>
                                        </p:tgtEl>
                                        <p:attrNameLst>
                                          <p:attrName>ppt_x</p:attrName>
                                        </p:attrNameLst>
                                      </p:cBhvr>
                                      <p:tavLst>
                                        <p:tav tm="0">
                                          <p:val>
                                            <p:strVal val="#ppt_x"/>
                                          </p:val>
                                        </p:tav>
                                        <p:tav tm="100000">
                                          <p:val>
                                            <p:strVal val="#ppt_x"/>
                                          </p:val>
                                        </p:tav>
                                      </p:tavLst>
                                    </p:anim>
                                    <p:anim calcmode="lin" valueType="num">
                                      <p:cBhvr additive="base">
                                        <p:cTn id="13" dur="800" fill="hold"/>
                                        <p:tgtEl>
                                          <p:spTgt spid="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animBg="1"/>
      <p:bldP spid="3" grpId="0" build="p">
        <p:tmplLst>
          <p:tmpl lvl="1">
            <p:tnLst>
              <p:par>
                <p:cTn presetID="42"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03">
    <p:spTree>
      <p:nvGrpSpPr>
        <p:cNvPr id="1" name=""/>
        <p:cNvGrpSpPr/>
        <p:nvPr/>
      </p:nvGrpSpPr>
      <p:grpSpPr>
        <a:xfrm>
          <a:off x="0" y="0"/>
          <a:ext cx="0" cy="0"/>
        </a:xfrm>
      </p:grpSpPr>
      <p:sp>
        <p:nvSpPr>
          <p:cNvPr id="11" name="Заголовок 2"/>
          <p:cNvSpPr>
            <a:spLocks noGrp="1"/>
          </p:cNvSpPr>
          <p:nvPr>
            <p:ph type="title" hasCustomPrompt="1"/>
          </p:nvPr>
        </p:nvSpPr>
        <p:spPr>
          <a:xfrm>
            <a:off x="0" y="3959259"/>
            <a:ext cx="24384000" cy="5938886"/>
          </a:xfrm>
          <a:effectLst/>
        </p:spPr>
        <p:txBody>
          <a:bodyPr tIns="0" bIns="91440" anchor="ctr" anchorCtr="0"/>
          <a:lstStyle>
            <a:lvl1pPr algn="ctr">
              <a:lnSpc>
                <a:spcPct val="150000"/>
              </a:lnSpc>
              <a:defRPr sz="13331" kern="3000" spc="3999" baseline="0"/>
            </a:lvl1pPr>
          </a:lstStyle>
          <a:p>
            <a:r>
              <a:rPr lang="en-US"/>
              <a:t>TIMELINE</a:t>
            </a:r>
          </a:p>
        </p:txBody>
      </p:sp>
      <p:sp>
        <p:nvSpPr>
          <p:cNvPr id="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489697611"/>
      </p:ext>
    </p:extLst>
  </p:cSld>
  <p:clrMapOvr>
    <a:masterClrMapping/>
  </p:clrMapOvr>
  <mc:AlternateContent>
    <mc:Choice Requires="p14">
      <p:transition spd="slow" p14:dur="1300">
        <p14:pan dir="u"/>
      </p:transition>
    </mc:Choice>
    <mc:Fallback>
      <p:transition spd="slow">
        <p:fade/>
      </p:transition>
    </mc:Fallback>
  </mc:AlternateContent>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80_Timeline with Content">
    <p:bg>
      <p:bgPr>
        <a:solidFill>
          <a:schemeClr val="tx2">
            <a:lumMod val="20000"/>
            <a:lumOff val="80000"/>
          </a:schemeClr>
        </a:solidFill>
        <a:effectLst/>
      </p:bgPr>
    </p:bg>
    <p:spTree>
      <p:nvGrpSpPr>
        <p:cNvPr id="1" name=""/>
        <p:cNvGrpSpPr/>
        <p:nvPr/>
      </p:nvGrpSpPr>
      <p:grpSpPr>
        <a:xfrm>
          <a:off x="0" y="0"/>
          <a:ext cx="0" cy="0"/>
        </a:xfrm>
      </p:grpSpPr>
      <p:sp>
        <p:nvSpPr>
          <p:cNvPr id="13" name="Rectangle 12"/>
          <p:cNvSpPr/>
          <p:nvPr userDrawn="1"/>
        </p:nvSpPr>
        <p:spPr>
          <a:xfrm>
            <a:off x="12192000" y="0"/>
            <a:ext cx="12192000"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508" name="Text Placeholder 654"/>
          <p:cNvSpPr>
            <a:spLocks noGrp="1"/>
          </p:cNvSpPr>
          <p:nvPr>
            <p:ph type="body" sz="quarter" idx="158"/>
          </p:nvPr>
        </p:nvSpPr>
        <p:spPr>
          <a:xfrm>
            <a:off x="2038351" y="0"/>
            <a:ext cx="10160000" cy="13716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75" name="Shape 41"/>
          <p:cNvSpPr>
            <a:spLocks noGrp="1"/>
          </p:cNvSpPr>
          <p:nvPr>
            <p:ph type="body" sz="quarter" idx="141" hasCustomPrompt="1"/>
          </p:nvPr>
        </p:nvSpPr>
        <p:spPr>
          <a:xfrm>
            <a:off x="14224000" y="3406455"/>
            <a:ext cx="8128000" cy="6873002"/>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79"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2" name="Shape 17"/>
          <p:cNvSpPr>
            <a:spLocks noGrp="1"/>
          </p:cNvSpPr>
          <p:nvPr>
            <p:ph type="body" sz="quarter" idx="142" hasCustomPrompt="1"/>
          </p:nvPr>
        </p:nvSpPr>
        <p:spPr>
          <a:xfrm>
            <a:off x="2038350" y="9442479"/>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1" name="Shape 17"/>
          <p:cNvSpPr>
            <a:spLocks noGrp="1"/>
          </p:cNvSpPr>
          <p:nvPr>
            <p:ph type="body" sz="quarter" idx="152" hasCustomPrompt="1"/>
          </p:nvPr>
        </p:nvSpPr>
        <p:spPr>
          <a:xfrm>
            <a:off x="2038350" y="7783923"/>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2" name="Shape 17"/>
          <p:cNvSpPr>
            <a:spLocks noGrp="1"/>
          </p:cNvSpPr>
          <p:nvPr>
            <p:ph type="body" sz="quarter" idx="153" hasCustomPrompt="1"/>
          </p:nvPr>
        </p:nvSpPr>
        <p:spPr>
          <a:xfrm>
            <a:off x="2038350" y="6125367"/>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3" name="Shape 17"/>
          <p:cNvSpPr>
            <a:spLocks noGrp="1"/>
          </p:cNvSpPr>
          <p:nvPr>
            <p:ph type="body" sz="quarter" idx="154" hasCustomPrompt="1"/>
          </p:nvPr>
        </p:nvSpPr>
        <p:spPr>
          <a:xfrm>
            <a:off x="2038350" y="4466811"/>
            <a:ext cx="810275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4" name="Shape 17"/>
          <p:cNvSpPr>
            <a:spLocks noGrp="1"/>
          </p:cNvSpPr>
          <p:nvPr>
            <p:ph type="body" sz="quarter" idx="155" hasCustomPrompt="1"/>
          </p:nvPr>
        </p:nvSpPr>
        <p:spPr>
          <a:xfrm>
            <a:off x="2039770" y="2808255"/>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5" name="Shape 17"/>
          <p:cNvSpPr>
            <a:spLocks noGrp="1"/>
          </p:cNvSpPr>
          <p:nvPr>
            <p:ph type="body" sz="quarter" idx="156" hasCustomPrompt="1"/>
          </p:nvPr>
        </p:nvSpPr>
        <p:spPr>
          <a:xfrm>
            <a:off x="2039770" y="1149699"/>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345" name="Shape 17"/>
          <p:cNvSpPr>
            <a:spLocks noGrp="1"/>
          </p:cNvSpPr>
          <p:nvPr>
            <p:ph type="body" sz="quarter" idx="157" hasCustomPrompt="1"/>
          </p:nvPr>
        </p:nvSpPr>
        <p:spPr>
          <a:xfrm>
            <a:off x="2038349" y="11101036"/>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Tree>
    <p:extLst>
      <p:ext uri="{BB962C8B-B14F-4D97-AF65-F5344CB8AC3E}">
        <p14:creationId val="2596033648"/>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50000" fill="hold" grpId="0" nodeType="withEffect">
                                  <p:stCondLst>
                                    <p:cond delay="600"/>
                                  </p:stCondLst>
                                  <p:iterate type="wd">
                                    <p:tmPct val="5000"/>
                                  </p:iterate>
                                  <p:childTnLst>
                                    <p:set>
                                      <p:cBhvr>
                                        <p:cTn id="6" dur="1" fill="hold">
                                          <p:stCondLst>
                                            <p:cond delay="0"/>
                                          </p:stCondLst>
                                        </p:cTn>
                                        <p:tgtEl>
                                          <p:spTgt spid="345">
                                            <p:txEl>
                                              <p:pRg st="0" end="0"/>
                                            </p:txEl>
                                          </p:spTgt>
                                        </p:tgtEl>
                                        <p:attrNameLst>
                                          <p:attrName>style.visibility</p:attrName>
                                        </p:attrNameLst>
                                      </p:cBhvr>
                                      <p:to>
                                        <p:strVal val="visible"/>
                                      </p:to>
                                    </p:set>
                                    <p:anim calcmode="lin" valueType="num">
                                      <p:cBhvr additive="base">
                                        <p:cTn id="7" dur="500" fill="hold"/>
                                        <p:tgtEl>
                                          <p:spTgt spid="3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500"/>
                                  </p:stCondLst>
                                  <p:iterate type="wd">
                                    <p:tmPct val="5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400"/>
                                  </p:stCondLst>
                                  <p:iterate type="wd">
                                    <p:tmPct val="5000"/>
                                  </p:iterate>
                                  <p:childTnLst>
                                    <p:set>
                                      <p:cBhvr>
                                        <p:cTn id="14" dur="1" fill="hold">
                                          <p:stCondLst>
                                            <p:cond delay="0"/>
                                          </p:stCondLst>
                                        </p:cTn>
                                        <p:tgtEl>
                                          <p:spTgt spid="181">
                                            <p:txEl>
                                              <p:pRg st="0" end="0"/>
                                            </p:txEl>
                                          </p:spTgt>
                                        </p:tgtEl>
                                        <p:attrNameLst>
                                          <p:attrName>style.visibility</p:attrName>
                                        </p:attrNameLst>
                                      </p:cBhvr>
                                      <p:to>
                                        <p:strVal val="visible"/>
                                      </p:to>
                                    </p:set>
                                    <p:anim calcmode="lin" valueType="num">
                                      <p:cBhvr additive="base">
                                        <p:cTn id="15" dur="500" fill="hold"/>
                                        <p:tgtEl>
                                          <p:spTgt spid="18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1">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300"/>
                                  </p:stCondLst>
                                  <p:iterate type="wd">
                                    <p:tmPct val="5000"/>
                                  </p:iterate>
                                  <p:childTnLst>
                                    <p:set>
                                      <p:cBhvr>
                                        <p:cTn id="18" dur="1" fill="hold">
                                          <p:stCondLst>
                                            <p:cond delay="0"/>
                                          </p:stCondLst>
                                        </p:cTn>
                                        <p:tgtEl>
                                          <p:spTgt spid="182">
                                            <p:txEl>
                                              <p:pRg st="0" end="0"/>
                                            </p:txEl>
                                          </p:spTgt>
                                        </p:tgtEl>
                                        <p:attrNameLst>
                                          <p:attrName>style.visibility</p:attrName>
                                        </p:attrNameLst>
                                      </p:cBhvr>
                                      <p:to>
                                        <p:strVal val="visible"/>
                                      </p:to>
                                    </p:set>
                                    <p:anim calcmode="lin" valueType="num">
                                      <p:cBhvr additive="base">
                                        <p:cTn id="19" dur="500" fill="hold"/>
                                        <p:tgtEl>
                                          <p:spTgt spid="18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200"/>
                                  </p:stCondLst>
                                  <p:iterate type="wd">
                                    <p:tmPct val="5000"/>
                                  </p:iterate>
                                  <p:childTnLst>
                                    <p:set>
                                      <p:cBhvr>
                                        <p:cTn id="22" dur="1" fill="hold">
                                          <p:stCondLst>
                                            <p:cond delay="0"/>
                                          </p:stCondLst>
                                        </p:cTn>
                                        <p:tgtEl>
                                          <p:spTgt spid="183">
                                            <p:txEl>
                                              <p:pRg st="0" end="0"/>
                                            </p:txEl>
                                          </p:spTgt>
                                        </p:tgtEl>
                                        <p:attrNameLst>
                                          <p:attrName>style.visibility</p:attrName>
                                        </p:attrNameLst>
                                      </p:cBhvr>
                                      <p:to>
                                        <p:strVal val="visible"/>
                                      </p:to>
                                    </p:set>
                                    <p:anim calcmode="lin" valueType="num">
                                      <p:cBhvr additive="base">
                                        <p:cTn id="23" dur="500" fill="hold"/>
                                        <p:tgtEl>
                                          <p:spTgt spid="18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100"/>
                                  </p:stCondLst>
                                  <p:iterate type="wd">
                                    <p:tmPct val="5000"/>
                                  </p:iterate>
                                  <p:childTnLst>
                                    <p:set>
                                      <p:cBhvr>
                                        <p:cTn id="26" dur="1" fill="hold">
                                          <p:stCondLst>
                                            <p:cond delay="0"/>
                                          </p:stCondLst>
                                        </p:cTn>
                                        <p:tgtEl>
                                          <p:spTgt spid="184">
                                            <p:txEl>
                                              <p:pRg st="0" end="0"/>
                                            </p:txEl>
                                          </p:spTgt>
                                        </p:tgtEl>
                                        <p:attrNameLst>
                                          <p:attrName>style.visibility</p:attrName>
                                        </p:attrNameLst>
                                      </p:cBhvr>
                                      <p:to>
                                        <p:strVal val="visible"/>
                                      </p:to>
                                    </p:set>
                                    <p:anim calcmode="lin" valueType="num">
                                      <p:cBhvr additive="base">
                                        <p:cTn id="27" dur="500" fill="hold"/>
                                        <p:tgtEl>
                                          <p:spTgt spid="18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decel="50000" fill="hold" grpId="0" nodeType="withEffect">
                                  <p:stCondLst>
                                    <p:cond delay="0"/>
                                  </p:stCondLst>
                                  <p:iterate type="wd">
                                    <p:tmPct val="5000"/>
                                  </p:iterate>
                                  <p:childTnLst>
                                    <p:set>
                                      <p:cBhvr>
                                        <p:cTn id="30" dur="1" fill="hold">
                                          <p:stCondLst>
                                            <p:cond delay="0"/>
                                          </p:stCondLst>
                                        </p:cTn>
                                        <p:tgtEl>
                                          <p:spTgt spid="185">
                                            <p:txEl>
                                              <p:pRg st="0" end="0"/>
                                            </p:txEl>
                                          </p:spTgt>
                                        </p:tgtEl>
                                        <p:attrNameLst>
                                          <p:attrName>style.visibility</p:attrName>
                                        </p:attrNameLst>
                                      </p:cBhvr>
                                      <p:to>
                                        <p:strVal val="visible"/>
                                      </p:to>
                                    </p:set>
                                    <p:anim calcmode="lin" valueType="num">
                                      <p:cBhvr additive="base">
                                        <p:cTn id="31" dur="500" fill="hold"/>
                                        <p:tgtEl>
                                          <p:spTgt spid="18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5">
                                            <p:txEl>
                                              <p:pRg st="0" end="0"/>
                                            </p:txEl>
                                          </p:spTgt>
                                        </p:tgtEl>
                                        <p:attrNameLst>
                                          <p:attrName>ppt_y</p:attrName>
                                        </p:attrNameLst>
                                      </p:cBhvr>
                                      <p:tavLst>
                                        <p:tav tm="0">
                                          <p:val>
                                            <p:strVal val="1+#ppt_h/2"/>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9">
                                            <p:txEl>
                                              <p:pRg st="0" end="0"/>
                                            </p:txEl>
                                          </p:spTgt>
                                        </p:tgtEl>
                                        <p:attrNameLst>
                                          <p:attrName>style.visibility</p:attrName>
                                        </p:attrNameLst>
                                      </p:cBhvr>
                                      <p:to>
                                        <p:strVal val="visible"/>
                                      </p:to>
                                    </p:set>
                                    <p:animEffect transition="in" filter="fade">
                                      <p:cBhvr>
                                        <p:cTn id="35" dur="500"/>
                                        <p:tgtEl>
                                          <p:spTgt spid="179">
                                            <p:txEl>
                                              <p:pRg st="0" end="0"/>
                                            </p:txEl>
                                          </p:spTgt>
                                        </p:tgtEl>
                                      </p:cBhvr>
                                    </p:animEffect>
                                    <p:anim calcmode="lin" valueType="num">
                                      <p:cBhvr>
                                        <p:cTn id="36" dur="500" fill="hold"/>
                                        <p:tgtEl>
                                          <p:spTgt spid="179">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79">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00"/>
                                  </p:stCondLst>
                                  <p:childTnLst>
                                    <p:set>
                                      <p:cBhvr>
                                        <p:cTn id="39" dur="1" fill="hold">
                                          <p:stCondLst>
                                            <p:cond delay="0"/>
                                          </p:stCondLst>
                                        </p:cTn>
                                        <p:tgtEl>
                                          <p:spTgt spid="175">
                                            <p:txEl>
                                              <p:pRg st="0" end="0"/>
                                            </p:txEl>
                                          </p:spTgt>
                                        </p:tgtEl>
                                        <p:attrNameLst>
                                          <p:attrName>style.visibility</p:attrName>
                                        </p:attrNameLst>
                                      </p:cBhvr>
                                      <p:to>
                                        <p:strVal val="visible"/>
                                      </p:to>
                                    </p:set>
                                    <p:animEffect transition="in" filter="fade">
                                      <p:cBhvr>
                                        <p:cTn id="40" dur="500"/>
                                        <p:tgtEl>
                                          <p:spTgt spid="175">
                                            <p:txEl>
                                              <p:pRg st="0" end="0"/>
                                            </p:txEl>
                                          </p:spTgt>
                                        </p:tgtEl>
                                      </p:cBhvr>
                                    </p:animEffect>
                                    <p:anim calcmode="lin" valueType="num">
                                      <p:cBhvr>
                                        <p:cTn id="41" dur="500" fill="hold"/>
                                        <p:tgtEl>
                                          <p:spTgt spid="175">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1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p:tmplLst>
          <p:tmpl lvl="1">
            <p:tnLst>
              <p:par>
                <p:cTn presetID="42" presetClass="entr" presetSubtype="0" fill="hold" nodeType="withEffect">
                  <p:stCondLst>
                    <p:cond delay="200"/>
                  </p:stCondLst>
                  <p:childTnLst>
                    <p:set>
                      <p:cBhvr>
                        <p:cTn dur="1" fill="hold">
                          <p:stCondLst>
                            <p:cond delay="0"/>
                          </p:stCondLst>
                        </p:cTn>
                        <p:tgtEl>
                          <p:spTgt spid="175"/>
                        </p:tgtEl>
                        <p:attrNameLst>
                          <p:attrName>style.visibility</p:attrName>
                        </p:attrNameLst>
                      </p:cBhvr>
                      <p:to>
                        <p:strVal val="visible"/>
                      </p:to>
                    </p:set>
                    <p:animEffect transition="in" filter="fade">
                      <p:cBhvr>
                        <p:cTn dur="500"/>
                        <p:tgtEl>
                          <p:spTgt spid="175"/>
                        </p:tgtEl>
                      </p:cBhvr>
                    </p:animEffect>
                    <p:anim calcmode="lin" valueType="num">
                      <p:cBhvr>
                        <p:cTn dur="500" fill="hold"/>
                        <p:tgtEl>
                          <p:spTgt spid="175"/>
                        </p:tgtEl>
                        <p:attrNameLst>
                          <p:attrName>ppt_x</p:attrName>
                        </p:attrNameLst>
                      </p:cBhvr>
                      <p:tavLst>
                        <p:tav tm="0">
                          <p:val>
                            <p:strVal val="#ppt_x"/>
                          </p:val>
                        </p:tav>
                        <p:tav tm="100000">
                          <p:val>
                            <p:strVal val="#ppt_x"/>
                          </p:val>
                        </p:tav>
                      </p:tavLst>
                    </p:anim>
                    <p:anim calcmode="lin" valueType="num">
                      <p:cBhvr>
                        <p:cTn dur="500" fill="hold"/>
                        <p:tgtEl>
                          <p:spTgt spid="175"/>
                        </p:tgtEl>
                        <p:attrNameLst>
                          <p:attrName>ppt_y</p:attrName>
                        </p:attrNameLst>
                      </p:cBhvr>
                      <p:tavLst>
                        <p:tav tm="0">
                          <p:val>
                            <p:strVal val="#ppt_y+.1"/>
                          </p:val>
                        </p:tav>
                        <p:tav tm="100000">
                          <p:val>
                            <p:strVal val="#ppt_y"/>
                          </p:val>
                        </p:tav>
                      </p:tavLst>
                    </p:anim>
                  </p:childTnLst>
                </p:cTn>
              </p:par>
            </p:tnLst>
          </p:tmpl>
        </p:tmplLst>
      </p:bldP>
      <p:bldP spid="179" grpId="0" build="p">
        <p:tmplLst>
          <p:tmpl lvl="1">
            <p:tnLst>
              <p:par>
                <p:cTn presetID="42" presetClass="entr" presetSubtype="0" fill="hold" nodeType="withEffect">
                  <p:stCondLst>
                    <p:cond delay="0"/>
                  </p:stCondLst>
                  <p:childTnLst>
                    <p:set>
                      <p:cBhvr>
                        <p:cTn dur="1" fill="hold">
                          <p:stCondLst>
                            <p:cond delay="0"/>
                          </p:stCondLst>
                        </p:cTn>
                        <p:tgtEl>
                          <p:spTgt spid="179"/>
                        </p:tgtEl>
                        <p:attrNameLst>
                          <p:attrName>style.visibility</p:attrName>
                        </p:attrNameLst>
                      </p:cBhvr>
                      <p:to>
                        <p:strVal val="visible"/>
                      </p:to>
                    </p:set>
                    <p:animEffect transition="in" filter="fade">
                      <p:cBhvr>
                        <p:cTn dur="500"/>
                        <p:tgtEl>
                          <p:spTgt spid="179"/>
                        </p:tgtEl>
                      </p:cBhvr>
                    </p:animEffect>
                    <p:anim calcmode="lin" valueType="num">
                      <p:cBhvr>
                        <p:cTn dur="500" fill="hold"/>
                        <p:tgtEl>
                          <p:spTgt spid="179"/>
                        </p:tgtEl>
                        <p:attrNameLst>
                          <p:attrName>ppt_x</p:attrName>
                        </p:attrNameLst>
                      </p:cBhvr>
                      <p:tavLst>
                        <p:tav tm="0">
                          <p:val>
                            <p:strVal val="#ppt_x"/>
                          </p:val>
                        </p:tav>
                        <p:tav tm="100000">
                          <p:val>
                            <p:strVal val="#ppt_x"/>
                          </p:val>
                        </p:tav>
                      </p:tavLst>
                    </p:anim>
                    <p:anim calcmode="lin" valueType="num">
                      <p:cBhvr>
                        <p:cTn dur="500" fill="hold"/>
                        <p:tgtEl>
                          <p:spTgt spid="179"/>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2" presetClass="entr" presetSubtype="4" decel="50000" fill="hold" nodeType="withEffect">
                  <p:stCondLst>
                    <p:cond delay="500"/>
                  </p:stCondLst>
                  <p:iterate type="wd">
                    <p:tmPct val="5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81" grpId="0" build="p">
        <p:tmplLst>
          <p:tmpl lvl="1">
            <p:tnLst>
              <p:par>
                <p:cTn presetID="2" presetClass="entr" presetSubtype="4" decel="50000" fill="hold" nodeType="withEffect">
                  <p:stCondLst>
                    <p:cond delay="400"/>
                  </p:stCondLst>
                  <p:iterate type="wd">
                    <p:tmPct val="5000"/>
                  </p:iterate>
                  <p:childTnLst>
                    <p:set>
                      <p:cBhvr>
                        <p:cTn dur="1" fill="hold">
                          <p:stCondLst>
                            <p:cond delay="0"/>
                          </p:stCondLst>
                        </p:cTn>
                        <p:tgtEl>
                          <p:spTgt spid="181"/>
                        </p:tgtEl>
                        <p:attrNameLst>
                          <p:attrName>style.visibility</p:attrName>
                        </p:attrNameLst>
                      </p:cBhvr>
                      <p:to>
                        <p:strVal val="visible"/>
                      </p:to>
                    </p:set>
                    <p:anim calcmode="lin" valueType="num">
                      <p:cBhvr additive="base">
                        <p:cTn dur="500" fill="hold"/>
                        <p:tgtEl>
                          <p:spTgt spid="181"/>
                        </p:tgtEl>
                        <p:attrNameLst>
                          <p:attrName>ppt_x</p:attrName>
                        </p:attrNameLst>
                      </p:cBhvr>
                      <p:tavLst>
                        <p:tav tm="0">
                          <p:val>
                            <p:strVal val="#ppt_x"/>
                          </p:val>
                        </p:tav>
                        <p:tav tm="100000">
                          <p:val>
                            <p:strVal val="#ppt_x"/>
                          </p:val>
                        </p:tav>
                      </p:tavLst>
                    </p:anim>
                    <p:anim calcmode="lin" valueType="num">
                      <p:cBhvr additive="base">
                        <p:cTn dur="500" fill="hold"/>
                        <p:tgtEl>
                          <p:spTgt spid="181"/>
                        </p:tgtEl>
                        <p:attrNameLst>
                          <p:attrName>ppt_y</p:attrName>
                        </p:attrNameLst>
                      </p:cBhvr>
                      <p:tavLst>
                        <p:tav tm="0">
                          <p:val>
                            <p:strVal val="1+#ppt_h/2"/>
                          </p:val>
                        </p:tav>
                        <p:tav tm="100000">
                          <p:val>
                            <p:strVal val="#ppt_y"/>
                          </p:val>
                        </p:tav>
                      </p:tavLst>
                    </p:anim>
                  </p:childTnLst>
                </p:cTn>
              </p:par>
            </p:tnLst>
          </p:tmpl>
        </p:tmplLst>
      </p:bldP>
      <p:bldP spid="182" grpId="0" build="p">
        <p:tmplLst>
          <p:tmpl lvl="1">
            <p:tnLst>
              <p:par>
                <p:cTn presetID="2" presetClass="entr" presetSubtype="4" decel="50000" fill="hold" nodeType="withEffect">
                  <p:stCondLst>
                    <p:cond delay="300"/>
                  </p:stCondLst>
                  <p:iterate type="wd">
                    <p:tmPct val="5000"/>
                  </p:iterate>
                  <p:childTnLst>
                    <p:set>
                      <p:cBhvr>
                        <p:cTn dur="1" fill="hold">
                          <p:stCondLst>
                            <p:cond delay="0"/>
                          </p:stCondLst>
                        </p:cTn>
                        <p:tgtEl>
                          <p:spTgt spid="182"/>
                        </p:tgtEl>
                        <p:attrNameLst>
                          <p:attrName>style.visibility</p:attrName>
                        </p:attrNameLst>
                      </p:cBhvr>
                      <p:to>
                        <p:strVal val="visible"/>
                      </p:to>
                    </p:set>
                    <p:anim calcmode="lin" valueType="num">
                      <p:cBhvr additive="base">
                        <p:cTn dur="500" fill="hold"/>
                        <p:tgtEl>
                          <p:spTgt spid="182"/>
                        </p:tgtEl>
                        <p:attrNameLst>
                          <p:attrName>ppt_x</p:attrName>
                        </p:attrNameLst>
                      </p:cBhvr>
                      <p:tavLst>
                        <p:tav tm="0">
                          <p:val>
                            <p:strVal val="#ppt_x"/>
                          </p:val>
                        </p:tav>
                        <p:tav tm="100000">
                          <p:val>
                            <p:strVal val="#ppt_x"/>
                          </p:val>
                        </p:tav>
                      </p:tavLst>
                    </p:anim>
                    <p:anim calcmode="lin" valueType="num">
                      <p:cBhvr additive="base">
                        <p:cTn dur="500" fill="hold"/>
                        <p:tgtEl>
                          <p:spTgt spid="182"/>
                        </p:tgtEl>
                        <p:attrNameLst>
                          <p:attrName>ppt_y</p:attrName>
                        </p:attrNameLst>
                      </p:cBhvr>
                      <p:tavLst>
                        <p:tav tm="0">
                          <p:val>
                            <p:strVal val="1+#ppt_h/2"/>
                          </p:val>
                        </p:tav>
                        <p:tav tm="100000">
                          <p:val>
                            <p:strVal val="#ppt_y"/>
                          </p:val>
                        </p:tav>
                      </p:tavLst>
                    </p:anim>
                  </p:childTnLst>
                </p:cTn>
              </p:par>
            </p:tnLst>
          </p:tmpl>
        </p:tmplLst>
      </p:bldP>
      <p:bldP spid="183" grpId="0" build="p">
        <p:tmplLst>
          <p:tmpl lvl="1">
            <p:tnLst>
              <p:par>
                <p:cTn presetID="2" presetClass="entr" presetSubtype="4" decel="50000" fill="hold" nodeType="withEffect">
                  <p:stCondLst>
                    <p:cond delay="200"/>
                  </p:stCondLst>
                  <p:iterate type="wd">
                    <p:tmPct val="5000"/>
                  </p:iterate>
                  <p:childTnLst>
                    <p:set>
                      <p:cBhvr>
                        <p:cTn dur="1" fill="hold">
                          <p:stCondLst>
                            <p:cond delay="0"/>
                          </p:stCondLst>
                        </p:cTn>
                        <p:tgtEl>
                          <p:spTgt spid="183"/>
                        </p:tgtEl>
                        <p:attrNameLst>
                          <p:attrName>style.visibility</p:attrName>
                        </p:attrNameLst>
                      </p:cBhvr>
                      <p:to>
                        <p:strVal val="visible"/>
                      </p:to>
                    </p:set>
                    <p:anim calcmode="lin" valueType="num">
                      <p:cBhvr additive="base">
                        <p:cTn dur="500" fill="hold"/>
                        <p:tgtEl>
                          <p:spTgt spid="183"/>
                        </p:tgtEl>
                        <p:attrNameLst>
                          <p:attrName>ppt_x</p:attrName>
                        </p:attrNameLst>
                      </p:cBhvr>
                      <p:tavLst>
                        <p:tav tm="0">
                          <p:val>
                            <p:strVal val="#ppt_x"/>
                          </p:val>
                        </p:tav>
                        <p:tav tm="100000">
                          <p:val>
                            <p:strVal val="#ppt_x"/>
                          </p:val>
                        </p:tav>
                      </p:tavLst>
                    </p:anim>
                    <p:anim calcmode="lin" valueType="num">
                      <p:cBhvr additive="base">
                        <p:cTn dur="500" fill="hold"/>
                        <p:tgtEl>
                          <p:spTgt spid="183"/>
                        </p:tgtEl>
                        <p:attrNameLst>
                          <p:attrName>ppt_y</p:attrName>
                        </p:attrNameLst>
                      </p:cBhvr>
                      <p:tavLst>
                        <p:tav tm="0">
                          <p:val>
                            <p:strVal val="1+#ppt_h/2"/>
                          </p:val>
                        </p:tav>
                        <p:tav tm="100000">
                          <p:val>
                            <p:strVal val="#ppt_y"/>
                          </p:val>
                        </p:tav>
                      </p:tavLst>
                    </p:anim>
                  </p:childTnLst>
                </p:cTn>
              </p:par>
            </p:tnLst>
          </p:tmpl>
        </p:tmplLst>
      </p:bldP>
      <p:bldP spid="184" grpId="0" build="p">
        <p:tmplLst>
          <p:tmpl lvl="1">
            <p:tnLst>
              <p:par>
                <p:cTn presetID="2" presetClass="entr" presetSubtype="4" decel="50000" fill="hold" nodeType="withEffect">
                  <p:stCondLst>
                    <p:cond delay="100"/>
                  </p:stCondLst>
                  <p:iterate type="wd">
                    <p:tmPct val="5000"/>
                  </p:iterate>
                  <p:childTnLst>
                    <p:set>
                      <p:cBhvr>
                        <p:cTn dur="1" fill="hold">
                          <p:stCondLst>
                            <p:cond delay="0"/>
                          </p:stCondLst>
                        </p:cTn>
                        <p:tgtEl>
                          <p:spTgt spid="184"/>
                        </p:tgtEl>
                        <p:attrNameLst>
                          <p:attrName>style.visibility</p:attrName>
                        </p:attrNameLst>
                      </p:cBhvr>
                      <p:to>
                        <p:strVal val="visible"/>
                      </p:to>
                    </p:set>
                    <p:anim calcmode="lin" valueType="num">
                      <p:cBhvr additive="base">
                        <p:cTn dur="500" fill="hold"/>
                        <p:tgtEl>
                          <p:spTgt spid="184"/>
                        </p:tgtEl>
                        <p:attrNameLst>
                          <p:attrName>ppt_x</p:attrName>
                        </p:attrNameLst>
                      </p:cBhvr>
                      <p:tavLst>
                        <p:tav tm="0">
                          <p:val>
                            <p:strVal val="#ppt_x"/>
                          </p:val>
                        </p:tav>
                        <p:tav tm="100000">
                          <p:val>
                            <p:strVal val="#ppt_x"/>
                          </p:val>
                        </p:tav>
                      </p:tavLst>
                    </p:anim>
                    <p:anim calcmode="lin" valueType="num">
                      <p:cBhvr additive="base">
                        <p:cTn dur="500" fill="hold"/>
                        <p:tgtEl>
                          <p:spTgt spid="184"/>
                        </p:tgtEl>
                        <p:attrNameLst>
                          <p:attrName>ppt_y</p:attrName>
                        </p:attrNameLst>
                      </p:cBhvr>
                      <p:tavLst>
                        <p:tav tm="0">
                          <p:val>
                            <p:strVal val="1+#ppt_h/2"/>
                          </p:val>
                        </p:tav>
                        <p:tav tm="100000">
                          <p:val>
                            <p:strVal val="#ppt_y"/>
                          </p:val>
                        </p:tav>
                      </p:tavLst>
                    </p:anim>
                  </p:childTnLst>
                </p:cTn>
              </p:par>
            </p:tnLst>
          </p:tmpl>
        </p:tmplLst>
      </p:bldP>
      <p:bldP spid="185" grpId="0" build="p">
        <p:tmplLst>
          <p:tmpl lvl="1">
            <p:tnLst>
              <p:par>
                <p:cTn presetID="2" presetClass="entr" presetSubtype="4" decel="50000" fill="hold" nodeType="withEffect">
                  <p:stCondLst>
                    <p:cond delay="0"/>
                  </p:stCondLst>
                  <p:iterate type="wd">
                    <p:tmPct val="5000"/>
                  </p:iterate>
                  <p:childTnLst>
                    <p:set>
                      <p:cBhvr>
                        <p:cTn dur="1" fill="hold">
                          <p:stCondLst>
                            <p:cond delay="0"/>
                          </p:stCondLst>
                        </p:cTn>
                        <p:tgtEl>
                          <p:spTgt spid="185"/>
                        </p:tgtEl>
                        <p:attrNameLst>
                          <p:attrName>style.visibility</p:attrName>
                        </p:attrNameLst>
                      </p:cBhvr>
                      <p:to>
                        <p:strVal val="visible"/>
                      </p:to>
                    </p:set>
                    <p:anim calcmode="lin" valueType="num">
                      <p:cBhvr additive="base">
                        <p:cTn dur="500" fill="hold"/>
                        <p:tgtEl>
                          <p:spTgt spid="185"/>
                        </p:tgtEl>
                        <p:attrNameLst>
                          <p:attrName>ppt_x</p:attrName>
                        </p:attrNameLst>
                      </p:cBhvr>
                      <p:tavLst>
                        <p:tav tm="0">
                          <p:val>
                            <p:strVal val="#ppt_x"/>
                          </p:val>
                        </p:tav>
                        <p:tav tm="100000">
                          <p:val>
                            <p:strVal val="#ppt_x"/>
                          </p:val>
                        </p:tav>
                      </p:tavLst>
                    </p:anim>
                    <p:anim calcmode="lin" valueType="num">
                      <p:cBhvr additive="base">
                        <p:cTn dur="500" fill="hold"/>
                        <p:tgtEl>
                          <p:spTgt spid="185"/>
                        </p:tgtEl>
                        <p:attrNameLst>
                          <p:attrName>ppt_y</p:attrName>
                        </p:attrNameLst>
                      </p:cBhvr>
                      <p:tavLst>
                        <p:tav tm="0">
                          <p:val>
                            <p:strVal val="1+#ppt_h/2"/>
                          </p:val>
                        </p:tav>
                        <p:tav tm="100000">
                          <p:val>
                            <p:strVal val="#ppt_y"/>
                          </p:val>
                        </p:tav>
                      </p:tavLst>
                    </p:anim>
                  </p:childTnLst>
                </p:cTn>
              </p:par>
            </p:tnLst>
          </p:tmpl>
        </p:tmplLst>
      </p:bldP>
      <p:bldP spid="345" grpId="0" build="p">
        <p:tmplLst>
          <p:tmpl lvl="1">
            <p:tnLst>
              <p:par>
                <p:cTn presetID="2" presetClass="entr" presetSubtype="4" decel="50000" fill="hold" nodeType="withEffect">
                  <p:stCondLst>
                    <p:cond delay="600"/>
                  </p:stCondLst>
                  <p:iterate type="wd">
                    <p:tmPct val="5000"/>
                  </p:iterate>
                  <p:childTnLst>
                    <p:set>
                      <p:cBhvr>
                        <p:cTn dur="1" fill="hold">
                          <p:stCondLst>
                            <p:cond delay="0"/>
                          </p:stCondLst>
                        </p:cTn>
                        <p:tgtEl>
                          <p:spTgt spid="345"/>
                        </p:tgtEl>
                        <p:attrNameLst>
                          <p:attrName>style.visibility</p:attrName>
                        </p:attrNameLst>
                      </p:cBhvr>
                      <p:to>
                        <p:strVal val="visible"/>
                      </p:to>
                    </p:set>
                    <p:anim calcmode="lin" valueType="num">
                      <p:cBhvr additive="base">
                        <p:cTn dur="500" fill="hold"/>
                        <p:tgtEl>
                          <p:spTgt spid="345"/>
                        </p:tgtEl>
                        <p:attrNameLst>
                          <p:attrName>ppt_x</p:attrName>
                        </p:attrNameLst>
                      </p:cBhvr>
                      <p:tavLst>
                        <p:tav tm="0">
                          <p:val>
                            <p:strVal val="#ppt_x"/>
                          </p:val>
                        </p:tav>
                        <p:tav tm="100000">
                          <p:val>
                            <p:strVal val="#ppt_x"/>
                          </p:val>
                        </p:tav>
                      </p:tavLst>
                    </p:anim>
                    <p:anim calcmode="lin" valueType="num">
                      <p:cBhvr additive="base">
                        <p:cTn dur="500" fill="hold"/>
                        <p:tgtEl>
                          <p:spTgt spid="345"/>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p:ext>
  </p:extLst>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81_Timeline with Content">
    <p:bg>
      <p:bgPr>
        <a:solidFill>
          <a:schemeClr val="tx2">
            <a:lumMod val="20000"/>
            <a:lumOff val="80000"/>
          </a:schemeClr>
        </a:solidFill>
        <a:effectLst/>
      </p:bgPr>
    </p:bg>
    <p:spTree>
      <p:nvGrpSpPr>
        <p:cNvPr id="1" name=""/>
        <p:cNvGrpSpPr/>
        <p:nvPr/>
      </p:nvGrpSpPr>
      <p:grpSpPr>
        <a:xfrm>
          <a:off x="0" y="0"/>
          <a:ext cx="0" cy="0"/>
        </a:xfrm>
      </p:grpSpPr>
      <p:sp>
        <p:nvSpPr>
          <p:cNvPr id="16" name="Rectangle 15"/>
          <p:cNvSpPr/>
          <p:nvPr userDrawn="1"/>
        </p:nvSpPr>
        <p:spPr>
          <a:xfrm>
            <a:off x="12192000" y="0"/>
            <a:ext cx="12192000"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88" name="Text Placeholder 654"/>
          <p:cNvSpPr>
            <a:spLocks noGrp="1"/>
          </p:cNvSpPr>
          <p:nvPr>
            <p:ph type="body" sz="quarter" idx="158"/>
          </p:nvPr>
        </p:nvSpPr>
        <p:spPr>
          <a:xfrm>
            <a:off x="2038351" y="0"/>
            <a:ext cx="10160000" cy="13716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79"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2" name="Shape 17"/>
          <p:cNvSpPr>
            <a:spLocks noGrp="1"/>
          </p:cNvSpPr>
          <p:nvPr>
            <p:ph type="body" sz="quarter" idx="142" hasCustomPrompt="1"/>
          </p:nvPr>
        </p:nvSpPr>
        <p:spPr>
          <a:xfrm>
            <a:off x="2038350" y="9442479"/>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1" name="Shape 17"/>
          <p:cNvSpPr>
            <a:spLocks noGrp="1"/>
          </p:cNvSpPr>
          <p:nvPr>
            <p:ph type="body" sz="quarter" idx="152" hasCustomPrompt="1"/>
          </p:nvPr>
        </p:nvSpPr>
        <p:spPr>
          <a:xfrm>
            <a:off x="2038350" y="7783923"/>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2" name="Shape 17"/>
          <p:cNvSpPr>
            <a:spLocks noGrp="1"/>
          </p:cNvSpPr>
          <p:nvPr>
            <p:ph type="body" sz="quarter" idx="153" hasCustomPrompt="1"/>
          </p:nvPr>
        </p:nvSpPr>
        <p:spPr>
          <a:xfrm>
            <a:off x="2038350" y="6125367"/>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3" name="Shape 17"/>
          <p:cNvSpPr>
            <a:spLocks noGrp="1"/>
          </p:cNvSpPr>
          <p:nvPr>
            <p:ph type="body" sz="quarter" idx="154" hasCustomPrompt="1"/>
          </p:nvPr>
        </p:nvSpPr>
        <p:spPr>
          <a:xfrm>
            <a:off x="2038350" y="4466811"/>
            <a:ext cx="810275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4" name="Shape 17"/>
          <p:cNvSpPr>
            <a:spLocks noGrp="1"/>
          </p:cNvSpPr>
          <p:nvPr>
            <p:ph type="body" sz="quarter" idx="155" hasCustomPrompt="1"/>
          </p:nvPr>
        </p:nvSpPr>
        <p:spPr>
          <a:xfrm>
            <a:off x="2039770" y="2808255"/>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85" name="Shape 17"/>
          <p:cNvSpPr>
            <a:spLocks noGrp="1"/>
          </p:cNvSpPr>
          <p:nvPr>
            <p:ph type="body" sz="quarter" idx="156" hasCustomPrompt="1"/>
          </p:nvPr>
        </p:nvSpPr>
        <p:spPr>
          <a:xfrm>
            <a:off x="2039770" y="1149699"/>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345" name="Shape 17"/>
          <p:cNvSpPr>
            <a:spLocks noGrp="1"/>
          </p:cNvSpPr>
          <p:nvPr>
            <p:ph type="body" sz="quarter" idx="157" hasCustomPrompt="1"/>
          </p:nvPr>
        </p:nvSpPr>
        <p:spPr>
          <a:xfrm>
            <a:off x="2038349" y="11101036"/>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350" name="Текст 7"/>
          <p:cNvSpPr>
            <a:spLocks noGrp="1"/>
          </p:cNvSpPr>
          <p:nvPr>
            <p:ph type="body" sz="quarter" idx="159" hasCustomPrompt="1"/>
          </p:nvPr>
        </p:nvSpPr>
        <p:spPr>
          <a:xfrm>
            <a:off x="14224000" y="3035393"/>
            <a:ext cx="8127998" cy="1117533"/>
          </a:xfrm>
        </p:spPr>
        <p:txBody>
          <a:bodyPr tIns="0" anchor="b">
            <a:noAutofit/>
          </a:bodyPr>
          <a:lstStyle>
            <a:lvl1pPr algn="l">
              <a:lnSpc>
                <a:spcPct val="100000"/>
              </a:lnSpc>
              <a:spcBef>
                <a:spcPct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51" name="Shape 41"/>
          <p:cNvSpPr>
            <a:spLocks noGrp="1"/>
          </p:cNvSpPr>
          <p:nvPr>
            <p:ph type="body" sz="quarter" idx="141" hasCustomPrompt="1"/>
          </p:nvPr>
        </p:nvSpPr>
        <p:spPr>
          <a:xfrm>
            <a:off x="14224005" y="4353844"/>
            <a:ext cx="8127995" cy="2659199"/>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352" name="Текст 7"/>
          <p:cNvSpPr>
            <a:spLocks noGrp="1"/>
          </p:cNvSpPr>
          <p:nvPr>
            <p:ph type="body" sz="quarter" idx="160" hasCustomPrompt="1"/>
          </p:nvPr>
        </p:nvSpPr>
        <p:spPr>
          <a:xfrm>
            <a:off x="14224000" y="7447153"/>
            <a:ext cx="8127998" cy="1147609"/>
          </a:xfrm>
        </p:spPr>
        <p:txBody>
          <a:bodyPr tIns="0" anchor="b">
            <a:noAutofit/>
          </a:bodyPr>
          <a:lstStyle>
            <a:lvl1pPr algn="l">
              <a:lnSpc>
                <a:spcPct val="100000"/>
              </a:lnSpc>
              <a:spcBef>
                <a:spcPct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53" name="Shape 41"/>
          <p:cNvSpPr>
            <a:spLocks noGrp="1"/>
          </p:cNvSpPr>
          <p:nvPr>
            <p:ph type="body" sz="quarter" idx="161" hasCustomPrompt="1"/>
          </p:nvPr>
        </p:nvSpPr>
        <p:spPr>
          <a:xfrm>
            <a:off x="14224000" y="8788361"/>
            <a:ext cx="8127998" cy="2653361"/>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Tree>
    <p:extLst>
      <p:ext uri="{BB962C8B-B14F-4D97-AF65-F5344CB8AC3E}">
        <p14:creationId val="23502584"/>
      </p:ext>
    </p:extLst>
  </p:cSld>
  <p:clrMapOvr>
    <a:masterClrMapping/>
  </p:clrMapOvr>
  <mc:AlternateContent>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animEffect transition="in" filter="fade">
                                      <p:cBhvr>
                                        <p:cTn id="7" dur="500"/>
                                        <p:tgtEl>
                                          <p:spTgt spid="350">
                                            <p:txEl>
                                              <p:pRg st="0" end="0"/>
                                            </p:txEl>
                                          </p:spTgt>
                                        </p:tgtEl>
                                      </p:cBhvr>
                                    </p:animEffect>
                                    <p:anim calcmode="lin" valueType="num">
                                      <p:cBhvr>
                                        <p:cTn id="8" dur="500" fill="hold"/>
                                        <p:tgtEl>
                                          <p:spTgt spid="35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5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351">
                                            <p:txEl>
                                              <p:pRg st="0" end="0"/>
                                            </p:txEl>
                                          </p:spTgt>
                                        </p:tgtEl>
                                        <p:attrNameLst>
                                          <p:attrName>style.visibility</p:attrName>
                                        </p:attrNameLst>
                                      </p:cBhvr>
                                      <p:to>
                                        <p:strVal val="visible"/>
                                      </p:to>
                                    </p:set>
                                    <p:animEffect transition="in" filter="fade">
                                      <p:cBhvr>
                                        <p:cTn id="12" dur="500"/>
                                        <p:tgtEl>
                                          <p:spTgt spid="351">
                                            <p:txEl>
                                              <p:pRg st="0" end="0"/>
                                            </p:txEl>
                                          </p:spTgt>
                                        </p:tgtEl>
                                      </p:cBhvr>
                                    </p:animEffect>
                                    <p:anim calcmode="lin" valueType="num">
                                      <p:cBhvr>
                                        <p:cTn id="13" dur="500" fill="hold"/>
                                        <p:tgtEl>
                                          <p:spTgt spid="35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5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2">
                                            <p:txEl>
                                              <p:pRg st="0" end="0"/>
                                            </p:txEl>
                                          </p:spTgt>
                                        </p:tgtEl>
                                        <p:attrNameLst>
                                          <p:attrName>style.visibility</p:attrName>
                                        </p:attrNameLst>
                                      </p:cBhvr>
                                      <p:to>
                                        <p:strVal val="visible"/>
                                      </p:to>
                                    </p:set>
                                    <p:animEffect transition="in" filter="fade">
                                      <p:cBhvr>
                                        <p:cTn id="17" dur="500"/>
                                        <p:tgtEl>
                                          <p:spTgt spid="352">
                                            <p:txEl>
                                              <p:pRg st="0" end="0"/>
                                            </p:txEl>
                                          </p:spTgt>
                                        </p:tgtEl>
                                      </p:cBhvr>
                                    </p:animEffect>
                                    <p:anim calcmode="lin" valueType="num">
                                      <p:cBhvr>
                                        <p:cTn id="18" dur="500" fill="hold"/>
                                        <p:tgtEl>
                                          <p:spTgt spid="352">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5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353">
                                            <p:txEl>
                                              <p:pRg st="0" end="0"/>
                                            </p:txEl>
                                          </p:spTgt>
                                        </p:tgtEl>
                                        <p:attrNameLst>
                                          <p:attrName>style.visibility</p:attrName>
                                        </p:attrNameLst>
                                      </p:cBhvr>
                                      <p:to>
                                        <p:strVal val="visible"/>
                                      </p:to>
                                    </p:set>
                                    <p:animEffect transition="in" filter="fade">
                                      <p:cBhvr>
                                        <p:cTn id="22" dur="500"/>
                                        <p:tgtEl>
                                          <p:spTgt spid="353">
                                            <p:txEl>
                                              <p:pRg st="0" end="0"/>
                                            </p:txEl>
                                          </p:spTgt>
                                        </p:tgtEl>
                                      </p:cBhvr>
                                    </p:animEffect>
                                    <p:anim calcmode="lin" valueType="num">
                                      <p:cBhvr>
                                        <p:cTn id="23" dur="500" fill="hold"/>
                                        <p:tgtEl>
                                          <p:spTgt spid="353">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35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build="p">
        <p:tmplLst>
          <p:tmpl lvl="1">
            <p:tnLst>
              <p:par>
                <p:cTn presetID="42" presetClass="entr" presetSubtype="0" fill="hold" nodeType="withEffect">
                  <p:stCondLst>
                    <p:cond delay="0"/>
                  </p:stCondLst>
                  <p:childTnLst>
                    <p:set>
                      <p:cBhvr>
                        <p:cTn dur="1" fill="hold">
                          <p:stCondLst>
                            <p:cond delay="0"/>
                          </p:stCondLst>
                        </p:cTn>
                        <p:tgtEl>
                          <p:spTgt spid="350"/>
                        </p:tgtEl>
                        <p:attrNameLst>
                          <p:attrName>style.visibility</p:attrName>
                        </p:attrNameLst>
                      </p:cBhvr>
                      <p:to>
                        <p:strVal val="visible"/>
                      </p:to>
                    </p:set>
                    <p:animEffect transition="in" filter="fade">
                      <p:cBhvr>
                        <p:cTn dur="500"/>
                        <p:tgtEl>
                          <p:spTgt spid="350"/>
                        </p:tgtEl>
                      </p:cBhvr>
                    </p:animEffect>
                    <p:anim calcmode="lin" valueType="num">
                      <p:cBhvr>
                        <p:cTn dur="500" fill="hold"/>
                        <p:tgtEl>
                          <p:spTgt spid="350"/>
                        </p:tgtEl>
                        <p:attrNameLst>
                          <p:attrName>ppt_x</p:attrName>
                        </p:attrNameLst>
                      </p:cBhvr>
                      <p:tavLst>
                        <p:tav tm="0">
                          <p:val>
                            <p:strVal val="#ppt_x"/>
                          </p:val>
                        </p:tav>
                        <p:tav tm="100000">
                          <p:val>
                            <p:strVal val="#ppt_x"/>
                          </p:val>
                        </p:tav>
                      </p:tavLst>
                    </p:anim>
                    <p:anim calcmode="lin" valueType="num">
                      <p:cBhvr>
                        <p:cTn dur="500" fill="hold"/>
                        <p:tgtEl>
                          <p:spTgt spid="350"/>
                        </p:tgtEl>
                        <p:attrNameLst>
                          <p:attrName>ppt_y</p:attrName>
                        </p:attrNameLst>
                      </p:cBhvr>
                      <p:tavLst>
                        <p:tav tm="0">
                          <p:val>
                            <p:strVal val="#ppt_y+.1"/>
                          </p:val>
                        </p:tav>
                        <p:tav tm="100000">
                          <p:val>
                            <p:strVal val="#ppt_y"/>
                          </p:val>
                        </p:tav>
                      </p:tavLst>
                    </p:anim>
                  </p:childTnLst>
                </p:cTn>
              </p:par>
            </p:tnLst>
          </p:tmpl>
        </p:tmplLst>
      </p:bldP>
      <p:bldP spid="351" grpId="0" build="p">
        <p:tmplLst>
          <p:tmpl lvl="1">
            <p:tnLst>
              <p:par>
                <p:cTn presetID="42" presetClass="entr" presetSubtype="0" fill="hold" nodeType="withEffect">
                  <p:stCondLst>
                    <p:cond delay="200"/>
                  </p:stCondLst>
                  <p:childTnLst>
                    <p:set>
                      <p:cBhvr>
                        <p:cTn dur="1" fill="hold">
                          <p:stCondLst>
                            <p:cond delay="0"/>
                          </p:stCondLst>
                        </p:cTn>
                        <p:tgtEl>
                          <p:spTgt spid="351"/>
                        </p:tgtEl>
                        <p:attrNameLst>
                          <p:attrName>style.visibility</p:attrName>
                        </p:attrNameLst>
                      </p:cBhvr>
                      <p:to>
                        <p:strVal val="visible"/>
                      </p:to>
                    </p:set>
                    <p:animEffect transition="in" filter="fade">
                      <p:cBhvr>
                        <p:cTn dur="500"/>
                        <p:tgtEl>
                          <p:spTgt spid="351"/>
                        </p:tgtEl>
                      </p:cBhvr>
                    </p:animEffect>
                    <p:anim calcmode="lin" valueType="num">
                      <p:cBhvr>
                        <p:cTn dur="500" fill="hold"/>
                        <p:tgtEl>
                          <p:spTgt spid="351"/>
                        </p:tgtEl>
                        <p:attrNameLst>
                          <p:attrName>ppt_x</p:attrName>
                        </p:attrNameLst>
                      </p:cBhvr>
                      <p:tavLst>
                        <p:tav tm="0">
                          <p:val>
                            <p:strVal val="#ppt_x"/>
                          </p:val>
                        </p:tav>
                        <p:tav tm="100000">
                          <p:val>
                            <p:strVal val="#ppt_x"/>
                          </p:val>
                        </p:tav>
                      </p:tavLst>
                    </p:anim>
                    <p:anim calcmode="lin" valueType="num">
                      <p:cBhvr>
                        <p:cTn dur="500" fill="hold"/>
                        <p:tgtEl>
                          <p:spTgt spid="351"/>
                        </p:tgtEl>
                        <p:attrNameLst>
                          <p:attrName>ppt_y</p:attrName>
                        </p:attrNameLst>
                      </p:cBhvr>
                      <p:tavLst>
                        <p:tav tm="0">
                          <p:val>
                            <p:strVal val="#ppt_y+.1"/>
                          </p:val>
                        </p:tav>
                        <p:tav tm="100000">
                          <p:val>
                            <p:strVal val="#ppt_y"/>
                          </p:val>
                        </p:tav>
                      </p:tavLst>
                    </p:anim>
                  </p:childTnLst>
                </p:cTn>
              </p:par>
            </p:tnLst>
          </p:tmpl>
        </p:tmplLst>
      </p:bldP>
      <p:bldP spid="352" grpId="0" build="p">
        <p:tmplLst>
          <p:tmpl lvl="1">
            <p:tnLst>
              <p:par>
                <p:cTn presetID="42" presetClass="entr" presetSubtype="0" fill="hold" nodeType="withEffect">
                  <p:stCondLst>
                    <p:cond delay="0"/>
                  </p:stCondLst>
                  <p:childTnLst>
                    <p:set>
                      <p:cBhvr>
                        <p:cTn dur="1" fill="hold">
                          <p:stCondLst>
                            <p:cond delay="0"/>
                          </p:stCondLst>
                        </p:cTn>
                        <p:tgtEl>
                          <p:spTgt spid="352"/>
                        </p:tgtEl>
                        <p:attrNameLst>
                          <p:attrName>style.visibility</p:attrName>
                        </p:attrNameLst>
                      </p:cBhvr>
                      <p:to>
                        <p:strVal val="visible"/>
                      </p:to>
                    </p:set>
                    <p:animEffect transition="in" filter="fade">
                      <p:cBhvr>
                        <p:cTn dur="500"/>
                        <p:tgtEl>
                          <p:spTgt spid="352"/>
                        </p:tgtEl>
                      </p:cBhvr>
                    </p:animEffect>
                    <p:anim calcmode="lin" valueType="num">
                      <p:cBhvr>
                        <p:cTn dur="500" fill="hold"/>
                        <p:tgtEl>
                          <p:spTgt spid="352"/>
                        </p:tgtEl>
                        <p:attrNameLst>
                          <p:attrName>ppt_x</p:attrName>
                        </p:attrNameLst>
                      </p:cBhvr>
                      <p:tavLst>
                        <p:tav tm="0">
                          <p:val>
                            <p:strVal val="#ppt_x"/>
                          </p:val>
                        </p:tav>
                        <p:tav tm="100000">
                          <p:val>
                            <p:strVal val="#ppt_x"/>
                          </p:val>
                        </p:tav>
                      </p:tavLst>
                    </p:anim>
                    <p:anim calcmode="lin" valueType="num">
                      <p:cBhvr>
                        <p:cTn dur="500" fill="hold"/>
                        <p:tgtEl>
                          <p:spTgt spid="352"/>
                        </p:tgtEl>
                        <p:attrNameLst>
                          <p:attrName>ppt_y</p:attrName>
                        </p:attrNameLst>
                      </p:cBhvr>
                      <p:tavLst>
                        <p:tav tm="0">
                          <p:val>
                            <p:strVal val="#ppt_y+.1"/>
                          </p:val>
                        </p:tav>
                        <p:tav tm="100000">
                          <p:val>
                            <p:strVal val="#ppt_y"/>
                          </p:val>
                        </p:tav>
                      </p:tavLst>
                    </p:anim>
                  </p:childTnLst>
                </p:cTn>
              </p:par>
            </p:tnLst>
          </p:tmpl>
        </p:tmplLst>
      </p:bldP>
      <p:bldP spid="353" grpId="0" build="p">
        <p:tmplLst>
          <p:tmpl lvl="1">
            <p:tnLst>
              <p:par>
                <p:cTn presetID="42" presetClass="entr" presetSubtype="0" fill="hold" nodeType="withEffect">
                  <p:stCondLst>
                    <p:cond delay="200"/>
                  </p:stCondLst>
                  <p:childTnLst>
                    <p:set>
                      <p:cBhvr>
                        <p:cTn dur="1" fill="hold">
                          <p:stCondLst>
                            <p:cond delay="0"/>
                          </p:stCondLst>
                        </p:cTn>
                        <p:tgtEl>
                          <p:spTgt spid="353"/>
                        </p:tgtEl>
                        <p:attrNameLst>
                          <p:attrName>style.visibility</p:attrName>
                        </p:attrNameLst>
                      </p:cBhvr>
                      <p:to>
                        <p:strVal val="visible"/>
                      </p:to>
                    </p:set>
                    <p:animEffect transition="in" filter="fade">
                      <p:cBhvr>
                        <p:cTn dur="500"/>
                        <p:tgtEl>
                          <p:spTgt spid="353"/>
                        </p:tgtEl>
                      </p:cBhvr>
                    </p:animEffect>
                    <p:anim calcmode="lin" valueType="num">
                      <p:cBhvr>
                        <p:cTn dur="500" fill="hold"/>
                        <p:tgtEl>
                          <p:spTgt spid="353"/>
                        </p:tgtEl>
                        <p:attrNameLst>
                          <p:attrName>ppt_x</p:attrName>
                        </p:attrNameLst>
                      </p:cBhvr>
                      <p:tavLst>
                        <p:tav tm="0">
                          <p:val>
                            <p:strVal val="#ppt_x"/>
                          </p:val>
                        </p:tav>
                        <p:tav tm="100000">
                          <p:val>
                            <p:strVal val="#ppt_x"/>
                          </p:val>
                        </p:tav>
                      </p:tavLst>
                    </p:anim>
                    <p:anim calcmode="lin" valueType="num">
                      <p:cBhvr>
                        <p:cTn dur="500" fill="hold"/>
                        <p:tgtEl>
                          <p:spTgt spid="353"/>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p:ext>
  </p:extLst>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82_Timeline with List">
    <p:bg>
      <p:bgPr>
        <a:solidFill>
          <a:schemeClr val="tx2">
            <a:lumMod val="20000"/>
            <a:lumOff val="80000"/>
          </a:schemeClr>
        </a:solidFill>
        <a:effectLst/>
      </p:bgPr>
    </p:bg>
    <p:spTree>
      <p:nvGrpSpPr>
        <p:cNvPr id="1" name=""/>
        <p:cNvGrpSpPr/>
        <p:nvPr/>
      </p:nvGrpSpPr>
      <p:grpSpPr>
        <a:xfrm>
          <a:off x="0" y="0"/>
          <a:ext cx="0" cy="0"/>
        </a:xfrm>
      </p:grpSpPr>
      <p:sp>
        <p:nvSpPr>
          <p:cNvPr id="16" name="Shape 613"/>
          <p:cNvSpPr>
            <a:spLocks noGrp="1"/>
          </p:cNvSpPr>
          <p:nvPr>
            <p:ph type="pic" sz="quarter" idx="55" hasCustomPrompt="1"/>
          </p:nvPr>
        </p:nvSpPr>
        <p:spPr>
          <a:xfrm>
            <a:off x="12198350" y="0"/>
            <a:ext cx="1218565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9" name="Text Placeholder 654"/>
          <p:cNvSpPr>
            <a:spLocks noGrp="1"/>
          </p:cNvSpPr>
          <p:nvPr>
            <p:ph type="body" sz="quarter" idx="159"/>
          </p:nvPr>
        </p:nvSpPr>
        <p:spPr>
          <a:xfrm>
            <a:off x="12204702" y="0"/>
            <a:ext cx="12179298" cy="1373164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alpha val="8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8" name="Text Placeholder 654"/>
          <p:cNvSpPr>
            <a:spLocks noGrp="1"/>
          </p:cNvSpPr>
          <p:nvPr>
            <p:ph type="body" sz="quarter" idx="158"/>
          </p:nvPr>
        </p:nvSpPr>
        <p:spPr>
          <a:xfrm>
            <a:off x="2038351" y="0"/>
            <a:ext cx="10160000" cy="13716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79"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2" name="Shape 17"/>
          <p:cNvSpPr>
            <a:spLocks noGrp="1"/>
          </p:cNvSpPr>
          <p:nvPr>
            <p:ph type="body" sz="quarter" idx="142" hasCustomPrompt="1"/>
          </p:nvPr>
        </p:nvSpPr>
        <p:spPr>
          <a:xfrm>
            <a:off x="2038350" y="9442479"/>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1" name="Shape 17"/>
          <p:cNvSpPr>
            <a:spLocks noGrp="1"/>
          </p:cNvSpPr>
          <p:nvPr>
            <p:ph type="body" sz="quarter" idx="152" hasCustomPrompt="1"/>
          </p:nvPr>
        </p:nvSpPr>
        <p:spPr>
          <a:xfrm>
            <a:off x="2038350" y="7783923"/>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2" name="Shape 17"/>
          <p:cNvSpPr>
            <a:spLocks noGrp="1"/>
          </p:cNvSpPr>
          <p:nvPr>
            <p:ph type="body" sz="quarter" idx="153" hasCustomPrompt="1"/>
          </p:nvPr>
        </p:nvSpPr>
        <p:spPr>
          <a:xfrm>
            <a:off x="2038350" y="6125367"/>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3" name="Shape 17"/>
          <p:cNvSpPr>
            <a:spLocks noGrp="1"/>
          </p:cNvSpPr>
          <p:nvPr>
            <p:ph type="body" sz="quarter" idx="154" hasCustomPrompt="1"/>
          </p:nvPr>
        </p:nvSpPr>
        <p:spPr>
          <a:xfrm>
            <a:off x="2038350" y="4466811"/>
            <a:ext cx="810275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84" name="Shape 17"/>
          <p:cNvSpPr>
            <a:spLocks noGrp="1"/>
          </p:cNvSpPr>
          <p:nvPr>
            <p:ph type="body" sz="quarter" idx="155" hasCustomPrompt="1"/>
          </p:nvPr>
        </p:nvSpPr>
        <p:spPr>
          <a:xfrm>
            <a:off x="2039770" y="2808255"/>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5" name="Shape 17"/>
          <p:cNvSpPr>
            <a:spLocks noGrp="1"/>
          </p:cNvSpPr>
          <p:nvPr>
            <p:ph type="body" sz="quarter" idx="156" hasCustomPrompt="1"/>
          </p:nvPr>
        </p:nvSpPr>
        <p:spPr>
          <a:xfrm>
            <a:off x="2039770" y="1149699"/>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345" name="Shape 17"/>
          <p:cNvSpPr>
            <a:spLocks noGrp="1"/>
          </p:cNvSpPr>
          <p:nvPr>
            <p:ph type="body" sz="quarter" idx="157" hasCustomPrompt="1"/>
          </p:nvPr>
        </p:nvSpPr>
        <p:spPr>
          <a:xfrm>
            <a:off x="2038349" y="11101036"/>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20" name="Text Placeholder 654"/>
          <p:cNvSpPr>
            <a:spLocks noGrp="1"/>
          </p:cNvSpPr>
          <p:nvPr>
            <p:ph type="body" sz="quarter" idx="160" hasCustomPrompt="1"/>
          </p:nvPr>
        </p:nvSpPr>
        <p:spPr>
          <a:xfrm>
            <a:off x="14224000" y="3406370"/>
            <a:ext cx="8127999"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21" name="Text Placeholder 654"/>
          <p:cNvSpPr>
            <a:spLocks noGrp="1"/>
          </p:cNvSpPr>
          <p:nvPr>
            <p:ph type="body" sz="quarter" idx="161" hasCustomPrompt="1"/>
          </p:nvPr>
        </p:nvSpPr>
        <p:spPr>
          <a:xfrm>
            <a:off x="14224000" y="5188894"/>
            <a:ext cx="8128000"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22" name="Text Placeholder 654"/>
          <p:cNvSpPr>
            <a:spLocks noGrp="1"/>
          </p:cNvSpPr>
          <p:nvPr>
            <p:ph type="body" sz="quarter" idx="162" hasCustomPrompt="1"/>
          </p:nvPr>
        </p:nvSpPr>
        <p:spPr>
          <a:xfrm>
            <a:off x="14224000" y="6971418"/>
            <a:ext cx="8128000"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
        <p:nvSpPr>
          <p:cNvPr id="23" name="Text Placeholder 654"/>
          <p:cNvSpPr>
            <a:spLocks noGrp="1"/>
          </p:cNvSpPr>
          <p:nvPr>
            <p:ph type="body" sz="quarter" idx="163" hasCustomPrompt="1"/>
          </p:nvPr>
        </p:nvSpPr>
        <p:spPr>
          <a:xfrm>
            <a:off x="14224000" y="8753941"/>
            <a:ext cx="8128000" cy="1533973"/>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a:solidFill>
                  <a:schemeClr val="tx1"/>
                </a:solidFill>
                <a:latin typeface="+mj-lt"/>
                <a:ea typeface="Work Sans" charset="0"/>
                <a:cs typeface="Work Sans" charset="0"/>
              </a:defRPr>
            </a:lvl1pPr>
          </a:lstStyle>
          <a:p>
            <a:pPr lvl="0" defTabSz="1828377">
              <a:lnSpc>
                <a:spcPct val="150000"/>
              </a:lnSpc>
              <a:spcBef>
                <a:spcPts val="2000"/>
              </a:spcBef>
            </a:pPr>
            <a:r>
              <a:rPr lang="en-US"/>
              <a:t>H3 Title here</a:t>
            </a:r>
          </a:p>
        </p:txBody>
      </p:sp>
    </p:spTree>
    <p:extLst>
      <p:ext uri="{BB962C8B-B14F-4D97-AF65-F5344CB8AC3E}">
        <p14:creationId val="2008748218"/>
      </p:ext>
    </p:extLst>
  </p:cSld>
  <p:clrMapOvr>
    <a:masterClrMapping/>
  </p:clrMapOvr>
  <mc:AlternateContent>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50000" fill="hold" grpId="0" nodeType="withEffect">
                                  <p:stCondLst>
                                    <p:cond delay="0"/>
                                  </p:stCondLst>
                                  <p:iterate type="wd">
                                    <p:tmPct val="5000"/>
                                  </p:iterate>
                                  <p:childTnLst>
                                    <p:set>
                                      <p:cBhvr>
                                        <p:cTn id="6" dur="1" fill="hold">
                                          <p:stCondLst>
                                            <p:cond delay="0"/>
                                          </p:stCondLst>
                                        </p:cTn>
                                        <p:tgtEl>
                                          <p:spTgt spid="20">
                                            <p:bg/>
                                          </p:spTgt>
                                        </p:tgtEl>
                                        <p:attrNameLst>
                                          <p:attrName>style.visibility</p:attrName>
                                        </p:attrNameLst>
                                      </p:cBhvr>
                                      <p:to>
                                        <p:strVal val="visible"/>
                                      </p:to>
                                    </p:set>
                                    <p:anim calcmode="lin" valueType="num">
                                      <p:cBhvr additive="base">
                                        <p:cTn id="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
                                            <p:bg/>
                                          </p:spTgt>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additive="base">
                                        <p:cTn id="1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100"/>
                                  </p:stCondLst>
                                  <p:iterate type="wd">
                                    <p:tmPct val="5000"/>
                                  </p:iterate>
                                  <p:childTnLst>
                                    <p:set>
                                      <p:cBhvr>
                                        <p:cTn id="14" dur="1" fill="hold">
                                          <p:stCondLst>
                                            <p:cond delay="0"/>
                                          </p:stCondLst>
                                        </p:cTn>
                                        <p:tgtEl>
                                          <p:spTgt spid="21">
                                            <p:bg/>
                                          </p:spTgt>
                                        </p:tgtEl>
                                        <p:attrNameLst>
                                          <p:attrName>style.visibility</p:attrName>
                                        </p:attrNameLst>
                                      </p:cBhvr>
                                      <p:to>
                                        <p:strVal val="visible"/>
                                      </p:to>
                                    </p:set>
                                    <p:anim calcmode="lin" valueType="num">
                                      <p:cBhvr additive="base">
                                        <p:cTn id="15"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21">
                                            <p:bg/>
                                          </p:spTgt>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10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200"/>
                                  </p:stCondLst>
                                  <p:iterate type="wd">
                                    <p:tmPct val="5000"/>
                                  </p:iterate>
                                  <p:childTnLst>
                                    <p:set>
                                      <p:cBhvr>
                                        <p:cTn id="22" dur="1" fill="hold">
                                          <p:stCondLst>
                                            <p:cond delay="0"/>
                                          </p:stCondLst>
                                        </p:cTn>
                                        <p:tgtEl>
                                          <p:spTgt spid="22">
                                            <p:bg/>
                                          </p:spTgt>
                                        </p:tgtEl>
                                        <p:attrNameLst>
                                          <p:attrName>style.visibility</p:attrName>
                                        </p:attrNameLst>
                                      </p:cBhvr>
                                      <p:to>
                                        <p:strVal val="visible"/>
                                      </p:to>
                                    </p:set>
                                    <p:anim calcmode="lin" valueType="num">
                                      <p:cBhvr additive="base">
                                        <p:cTn id="23"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bg/>
                                          </p:spTgt>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200"/>
                                  </p:stCondLst>
                                  <p:childTnLst>
                                    <p:set>
                                      <p:cBhvr>
                                        <p:cTn id="26" dur="1" fill="hold">
                                          <p:stCondLst>
                                            <p:cond delay="0"/>
                                          </p:stCondLst>
                                        </p:cTn>
                                        <p:tgtEl>
                                          <p:spTgt spid="22">
                                            <p:txEl>
                                              <p:pRg st="0" end="0"/>
                                            </p:txEl>
                                          </p:spTgt>
                                        </p:tgtEl>
                                        <p:attrNameLst>
                                          <p:attrName>style.visibility</p:attrName>
                                        </p:attrNameLst>
                                      </p:cBhvr>
                                      <p:to>
                                        <p:strVal val="visible"/>
                                      </p:to>
                                    </p:set>
                                    <p:anim calcmode="lin" valueType="num">
                                      <p:cBhvr additive="base">
                                        <p:cTn id="2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decel="50000" fill="hold" grpId="0" nodeType="withEffect">
                                  <p:stCondLst>
                                    <p:cond delay="300"/>
                                  </p:stCondLst>
                                  <p:iterate type="wd">
                                    <p:tmPct val="5000"/>
                                  </p:iterate>
                                  <p:childTnLst>
                                    <p:set>
                                      <p:cBhvr>
                                        <p:cTn id="30" dur="1" fill="hold">
                                          <p:stCondLst>
                                            <p:cond delay="0"/>
                                          </p:stCondLst>
                                        </p:cTn>
                                        <p:tgtEl>
                                          <p:spTgt spid="23">
                                            <p:bg/>
                                          </p:spTgt>
                                        </p:tgtEl>
                                        <p:attrNameLst>
                                          <p:attrName>style.visibility</p:attrName>
                                        </p:attrNameLst>
                                      </p:cBhvr>
                                      <p:to>
                                        <p:strVal val="visible"/>
                                      </p:to>
                                    </p:set>
                                    <p:anim calcmode="lin" valueType="num">
                                      <p:cBhvr additive="base">
                                        <p:cTn id="31"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bg/>
                                          </p:spTgt>
                                        </p:tgtEl>
                                        <p:attrNameLst>
                                          <p:attrName>ppt_y</p:attrName>
                                        </p:attrNameLst>
                                      </p:cBhvr>
                                      <p:tavLst>
                                        <p:tav tm="0">
                                          <p:val>
                                            <p:strVal val="1+#ppt_h/2"/>
                                          </p:val>
                                        </p:tav>
                                        <p:tav tm="100000">
                                          <p:val>
                                            <p:strVal val="#ppt_y"/>
                                          </p:val>
                                        </p:tav>
                                      </p:tavLst>
                                    </p:anim>
                                  </p:childTnLst>
                                </p:cTn>
                              </p:par>
                              <p:par>
                                <p:cTn id="33" presetID="2" presetClass="entr" presetSubtype="4" decel="50000" fill="hold" grpId="0" nodeType="withEffect">
                                  <p:stCondLst>
                                    <p:cond delay="300"/>
                                  </p:stCondLst>
                                  <p:childTnLst>
                                    <p:set>
                                      <p:cBhvr>
                                        <p:cTn id="34" dur="1" fill="hold">
                                          <p:stCondLst>
                                            <p:cond delay="0"/>
                                          </p:stCondLst>
                                        </p:cTn>
                                        <p:tgtEl>
                                          <p:spTgt spid="23">
                                            <p:txEl>
                                              <p:pRg st="0" end="0"/>
                                            </p:txEl>
                                          </p:spTgt>
                                        </p:tgtEl>
                                        <p:attrNameLst>
                                          <p:attrName>style.visibility</p:attrName>
                                        </p:attrNameLst>
                                      </p:cBhvr>
                                      <p:to>
                                        <p:strVal val="visible"/>
                                      </p:to>
                                    </p:set>
                                    <p:anim calcmode="lin" valueType="num">
                                      <p:cBhvr additive="base">
                                        <p:cTn id="3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uiExpand="1" build="p" animBg="1">
        <p:tmplLst>
          <p:tmpl>
            <p:tnLst>
              <p:par>
                <p:cTn presetID="2" presetClass="entr" presetSubtype="4" decel="50000" fill="hold" nodeType="withEffect">
                  <p:stCondLst>
                    <p:cond delay="100"/>
                  </p:stCondLst>
                  <p:iterate type="wd">
                    <p:tmPct val="5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uiExpand="1" build="p" animBg="1">
        <p:tmplLst>
          <p:tmpl>
            <p:tnLst>
              <p:par>
                <p:cTn presetID="2" presetClass="entr" presetSubtype="4" decel="50000" fill="hold" nodeType="withEffect">
                  <p:stCondLst>
                    <p:cond delay="200"/>
                  </p:stCondLst>
                  <p:iterate type="wd">
                    <p:tmPct val="5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uiExpand="1" build="p" animBg="1">
        <p:tmplLst>
          <p:tmpl>
            <p:tnLst>
              <p:par>
                <p:cTn presetID="2" presetClass="entr" presetSubtype="4" decel="50000" fill="hold" nodeType="withEffect">
                  <p:stCondLst>
                    <p:cond delay="300"/>
                  </p:stCondLst>
                  <p:iterate type="wd">
                    <p:tmPct val="5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3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p:ext>
  </p:extLst>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83_Timeline with Image">
    <p:bg>
      <p:bgPr>
        <a:solidFill>
          <a:schemeClr val="tx2">
            <a:lumMod val="20000"/>
            <a:lumOff val="80000"/>
          </a:schemeClr>
        </a:solidFill>
        <a:effectLst/>
      </p:bgPr>
    </p:bg>
    <p:spTree>
      <p:nvGrpSpPr>
        <p:cNvPr id="1" name=""/>
        <p:cNvGrpSpPr/>
        <p:nvPr/>
      </p:nvGrpSpPr>
      <p:grpSpPr>
        <a:xfrm>
          <a:off x="0" y="0"/>
          <a:ext cx="0" cy="0"/>
        </a:xfrm>
      </p:grpSpPr>
      <p:sp>
        <p:nvSpPr>
          <p:cNvPr id="16" name="Shape 613"/>
          <p:cNvSpPr>
            <a:spLocks noGrp="1"/>
          </p:cNvSpPr>
          <p:nvPr>
            <p:ph type="pic" sz="quarter" idx="55" hasCustomPrompt="1"/>
          </p:nvPr>
        </p:nvSpPr>
        <p:spPr>
          <a:xfrm>
            <a:off x="12198350" y="0"/>
            <a:ext cx="1218565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a:p>
            <a:endParaRPr/>
          </a:p>
        </p:txBody>
      </p:sp>
      <p:sp>
        <p:nvSpPr>
          <p:cNvPr id="18" name="Text Placeholder 654"/>
          <p:cNvSpPr>
            <a:spLocks noGrp="1"/>
          </p:cNvSpPr>
          <p:nvPr>
            <p:ph type="body" sz="quarter" idx="158"/>
          </p:nvPr>
        </p:nvSpPr>
        <p:spPr>
          <a:xfrm>
            <a:off x="2038351" y="0"/>
            <a:ext cx="10160000" cy="13716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2" name="Shape 17"/>
          <p:cNvSpPr>
            <a:spLocks noGrp="1"/>
          </p:cNvSpPr>
          <p:nvPr>
            <p:ph type="body" sz="quarter" idx="142" hasCustomPrompt="1"/>
          </p:nvPr>
        </p:nvSpPr>
        <p:spPr>
          <a:xfrm>
            <a:off x="2038350" y="9442479"/>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1" name="Shape 17"/>
          <p:cNvSpPr>
            <a:spLocks noGrp="1"/>
          </p:cNvSpPr>
          <p:nvPr>
            <p:ph type="body" sz="quarter" idx="152" hasCustomPrompt="1"/>
          </p:nvPr>
        </p:nvSpPr>
        <p:spPr>
          <a:xfrm>
            <a:off x="2038350" y="7783923"/>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2" name="Shape 17"/>
          <p:cNvSpPr>
            <a:spLocks noGrp="1"/>
          </p:cNvSpPr>
          <p:nvPr>
            <p:ph type="body" sz="quarter" idx="153" hasCustomPrompt="1"/>
          </p:nvPr>
        </p:nvSpPr>
        <p:spPr>
          <a:xfrm>
            <a:off x="2038350" y="6125367"/>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83" name="Shape 17"/>
          <p:cNvSpPr>
            <a:spLocks noGrp="1"/>
          </p:cNvSpPr>
          <p:nvPr>
            <p:ph type="body" sz="quarter" idx="154" hasCustomPrompt="1"/>
          </p:nvPr>
        </p:nvSpPr>
        <p:spPr>
          <a:xfrm>
            <a:off x="2038350" y="4466811"/>
            <a:ext cx="810275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4" name="Shape 17"/>
          <p:cNvSpPr>
            <a:spLocks noGrp="1"/>
          </p:cNvSpPr>
          <p:nvPr>
            <p:ph type="body" sz="quarter" idx="155" hasCustomPrompt="1"/>
          </p:nvPr>
        </p:nvSpPr>
        <p:spPr>
          <a:xfrm>
            <a:off x="2039770" y="2808255"/>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5" name="Shape 17"/>
          <p:cNvSpPr>
            <a:spLocks noGrp="1"/>
          </p:cNvSpPr>
          <p:nvPr>
            <p:ph type="body" sz="quarter" idx="156" hasCustomPrompt="1"/>
          </p:nvPr>
        </p:nvSpPr>
        <p:spPr>
          <a:xfrm>
            <a:off x="2039770" y="1149699"/>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345" name="Shape 17"/>
          <p:cNvSpPr>
            <a:spLocks noGrp="1"/>
          </p:cNvSpPr>
          <p:nvPr>
            <p:ph type="body" sz="quarter" idx="157" hasCustomPrompt="1"/>
          </p:nvPr>
        </p:nvSpPr>
        <p:spPr>
          <a:xfrm>
            <a:off x="2038349" y="11101036"/>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Tree>
    <p:extLst>
      <p:ext uri="{BB962C8B-B14F-4D97-AF65-F5344CB8AC3E}">
        <p14:creationId val="864548778"/>
      </p:ext>
    </p:extLst>
  </p:cSld>
  <p:clrMapOvr>
    <a:masterClrMapping/>
  </p:clrMapOvr>
  <mc:AlternateContent>
    <mc:Choice Requires="p14">
      <p:transition spd="med" p14:dur="700">
        <p:fade/>
      </p:transition>
    </mc:Choice>
    <mc:Fallback>
      <p:transition spd="med">
        <p:fade/>
      </p:transition>
    </mc:Fallback>
  </mc:AlternateContent>
  <p:timing/>
  <p:extLst mod="1">
    <p:ext uri="{DCECCB84-F9BA-43D5-87BE-67443E8EF086}">
      <p15:sldGuideLst/>
    </p:ext>
  </p:extLst>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84_Timeline with Icons">
    <p:bg>
      <p:bgPr>
        <a:solidFill>
          <a:schemeClr val="tx2">
            <a:lumMod val="20000"/>
            <a:lumOff val="80000"/>
          </a:schemeClr>
        </a:solidFill>
        <a:effectLst/>
      </p:bgPr>
    </p:bg>
    <p:spTree>
      <p:nvGrpSpPr>
        <p:cNvPr id="1" name=""/>
        <p:cNvGrpSpPr/>
        <p:nvPr/>
      </p:nvGrpSpPr>
      <p:grpSpPr>
        <a:xfrm>
          <a:off x="0" y="0"/>
          <a:ext cx="0" cy="0"/>
        </a:xfrm>
      </p:grpSpPr>
      <p:sp>
        <p:nvSpPr>
          <p:cNvPr id="30" name="Rectangle 29"/>
          <p:cNvSpPr/>
          <p:nvPr userDrawn="1"/>
        </p:nvSpPr>
        <p:spPr>
          <a:xfrm>
            <a:off x="12192000" y="0"/>
            <a:ext cx="12192000"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8" name="Text Placeholder 654"/>
          <p:cNvSpPr>
            <a:spLocks noGrp="1"/>
          </p:cNvSpPr>
          <p:nvPr>
            <p:ph type="body" sz="quarter" idx="158"/>
          </p:nvPr>
        </p:nvSpPr>
        <p:spPr>
          <a:xfrm>
            <a:off x="2038351" y="0"/>
            <a:ext cx="10160000" cy="13716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2" name="Shape 17"/>
          <p:cNvSpPr>
            <a:spLocks noGrp="1"/>
          </p:cNvSpPr>
          <p:nvPr>
            <p:ph type="body" sz="quarter" idx="142" hasCustomPrompt="1"/>
          </p:nvPr>
        </p:nvSpPr>
        <p:spPr>
          <a:xfrm>
            <a:off x="2038350" y="9442479"/>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1" name="Shape 17"/>
          <p:cNvSpPr>
            <a:spLocks noGrp="1"/>
          </p:cNvSpPr>
          <p:nvPr>
            <p:ph type="body" sz="quarter" idx="152" hasCustomPrompt="1"/>
          </p:nvPr>
        </p:nvSpPr>
        <p:spPr>
          <a:xfrm>
            <a:off x="2038350" y="7783923"/>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82" name="Shape 17"/>
          <p:cNvSpPr>
            <a:spLocks noGrp="1"/>
          </p:cNvSpPr>
          <p:nvPr>
            <p:ph type="body" sz="quarter" idx="153" hasCustomPrompt="1"/>
          </p:nvPr>
        </p:nvSpPr>
        <p:spPr>
          <a:xfrm>
            <a:off x="2038350" y="6125367"/>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3" name="Shape 17"/>
          <p:cNvSpPr>
            <a:spLocks noGrp="1"/>
          </p:cNvSpPr>
          <p:nvPr>
            <p:ph type="body" sz="quarter" idx="154" hasCustomPrompt="1"/>
          </p:nvPr>
        </p:nvSpPr>
        <p:spPr>
          <a:xfrm>
            <a:off x="2038350" y="4466811"/>
            <a:ext cx="810275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4" name="Shape 17"/>
          <p:cNvSpPr>
            <a:spLocks noGrp="1"/>
          </p:cNvSpPr>
          <p:nvPr>
            <p:ph type="body" sz="quarter" idx="155" hasCustomPrompt="1"/>
          </p:nvPr>
        </p:nvSpPr>
        <p:spPr>
          <a:xfrm>
            <a:off x="2039770" y="2808255"/>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5" name="Shape 17"/>
          <p:cNvSpPr>
            <a:spLocks noGrp="1"/>
          </p:cNvSpPr>
          <p:nvPr>
            <p:ph type="body" sz="quarter" idx="156" hasCustomPrompt="1"/>
          </p:nvPr>
        </p:nvSpPr>
        <p:spPr>
          <a:xfrm>
            <a:off x="2039770" y="1149699"/>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345" name="Shape 17"/>
          <p:cNvSpPr>
            <a:spLocks noGrp="1"/>
          </p:cNvSpPr>
          <p:nvPr>
            <p:ph type="body" sz="quarter" idx="157" hasCustomPrompt="1"/>
          </p:nvPr>
        </p:nvSpPr>
        <p:spPr>
          <a:xfrm>
            <a:off x="2038349" y="11101036"/>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20" name="Shape 41"/>
          <p:cNvSpPr>
            <a:spLocks noGrp="1"/>
          </p:cNvSpPr>
          <p:nvPr>
            <p:ph type="body" sz="quarter" idx="141" hasCustomPrompt="1"/>
          </p:nvPr>
        </p:nvSpPr>
        <p:spPr>
          <a:xfrm>
            <a:off x="15553268" y="7237883"/>
            <a:ext cx="6798732" cy="1697906"/>
          </a:xfrm>
          <a:prstGeom prst="rect">
            <a:avLst/>
          </a:prstGeom>
        </p:spPr>
        <p:txBody>
          <a:bodyPr lIns="0" tIns="0" rIns="0" bIns="0" anchor="t" anchorCtr="0">
            <a:normAutofit/>
          </a:bodyPr>
          <a:lstStyle>
            <a:lvl1pPr algn="l"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1" name="Текст 7"/>
          <p:cNvSpPr>
            <a:spLocks noGrp="1"/>
          </p:cNvSpPr>
          <p:nvPr>
            <p:ph type="body" sz="quarter" idx="159" hasCustomPrompt="1"/>
          </p:nvPr>
        </p:nvSpPr>
        <p:spPr>
          <a:xfrm>
            <a:off x="14244700" y="1625350"/>
            <a:ext cx="8107300" cy="660298"/>
          </a:xfrm>
        </p:spPr>
        <p:txBody>
          <a:bodyPr tIns="0" anchor="t">
            <a:noAutofit/>
          </a:bodyPr>
          <a:lstStyle>
            <a:lvl1pPr algn="l">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2" name="Shape 17"/>
          <p:cNvSpPr>
            <a:spLocks noGrp="1"/>
          </p:cNvSpPr>
          <p:nvPr>
            <p:ph type="body" sz="quarter" idx="143" hasCustomPrompt="1"/>
          </p:nvPr>
        </p:nvSpPr>
        <p:spPr>
          <a:xfrm>
            <a:off x="15553268" y="609505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3" name="Shape 41"/>
          <p:cNvSpPr>
            <a:spLocks noGrp="1"/>
          </p:cNvSpPr>
          <p:nvPr>
            <p:ph type="body" sz="quarter" idx="144" hasCustomPrompt="1"/>
          </p:nvPr>
        </p:nvSpPr>
        <p:spPr>
          <a:xfrm>
            <a:off x="15553268" y="10200157"/>
            <a:ext cx="6798732" cy="1697906"/>
          </a:xfrm>
          <a:prstGeom prst="rect">
            <a:avLst/>
          </a:prstGeom>
        </p:spPr>
        <p:txBody>
          <a:bodyPr lIns="0" tIns="0" rIns="0" bIns="0" anchor="t" anchorCtr="0">
            <a:normAutofit/>
          </a:bodyPr>
          <a:lstStyle>
            <a:lvl1pPr algn="l"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4" name="Shape 17"/>
          <p:cNvSpPr>
            <a:spLocks noGrp="1"/>
          </p:cNvSpPr>
          <p:nvPr>
            <p:ph type="body" sz="quarter" idx="145" hasCustomPrompt="1"/>
          </p:nvPr>
        </p:nvSpPr>
        <p:spPr>
          <a:xfrm>
            <a:off x="15553268" y="9057334"/>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27" name="Shape 41"/>
          <p:cNvSpPr>
            <a:spLocks noGrp="1"/>
          </p:cNvSpPr>
          <p:nvPr>
            <p:ph type="body" sz="quarter" idx="146" hasCustomPrompt="1"/>
          </p:nvPr>
        </p:nvSpPr>
        <p:spPr>
          <a:xfrm>
            <a:off x="15559604" y="4270173"/>
            <a:ext cx="6798732" cy="1697906"/>
          </a:xfrm>
          <a:prstGeom prst="rect">
            <a:avLst/>
          </a:prstGeom>
        </p:spPr>
        <p:txBody>
          <a:bodyPr lIns="0" tIns="0" rIns="0" bIns="0" anchor="t" anchorCtr="0">
            <a:normAutofit/>
          </a:bodyPr>
          <a:lstStyle>
            <a:lvl1pPr algn="l" defTabSz="1828377">
              <a:lnSpc>
                <a:spcPct val="100000"/>
              </a:lnSpc>
              <a:spcBef>
                <a:spcPts val="2000"/>
              </a:spcBef>
              <a:defRPr sz="2133" spc="0" baseline="0">
                <a:solidFill>
                  <a:schemeClr val="tx1">
                    <a:alpha val="60000"/>
                  </a:schemeClr>
                </a:solidFill>
                <a:latin typeface="+mn-lt"/>
                <a:ea typeface="Work Sans" charset="0"/>
                <a:cs typeface="Work Sans" charset="0"/>
                <a:sym typeface="Work Sans"/>
              </a:defRPr>
            </a:lvl1pPr>
          </a:lstStyle>
          <a:p>
            <a:r>
              <a:rPr lang="en-US"/>
              <a:t>Write small text here</a:t>
            </a:r>
          </a:p>
        </p:txBody>
      </p:sp>
      <p:sp>
        <p:nvSpPr>
          <p:cNvPr id="28" name="Shape 17"/>
          <p:cNvSpPr>
            <a:spLocks noGrp="1"/>
          </p:cNvSpPr>
          <p:nvPr>
            <p:ph type="body" sz="quarter" idx="147" hasCustomPrompt="1"/>
          </p:nvPr>
        </p:nvSpPr>
        <p:spPr>
          <a:xfrm>
            <a:off x="15559604" y="3127349"/>
            <a:ext cx="6798732" cy="1015843"/>
          </a:xfrm>
          <a:prstGeom prst="rect">
            <a:avLst/>
          </a:prstGeom>
        </p:spPr>
        <p:txBody>
          <a:bodyPr wrap="square" lIns="0" tIns="0" rIns="0" bIns="10800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Tree>
    <p:extLst>
      <p:ext uri="{BB962C8B-B14F-4D97-AF65-F5344CB8AC3E}">
        <p14:creationId val="2401082892"/>
      </p:ext>
    </p:extLst>
  </p:cSld>
  <p:clrMapOvr>
    <a:masterClrMapping/>
  </p:clrMapOvr>
  <mc:AlternateContent>
    <mc:Choice Requires="p14">
      <p:transition spd="med" p14:dur="700">
        <p:fade/>
      </p:transition>
    </mc:Choice>
    <mc:Fallback>
      <p:transition spd="med">
        <p:fade/>
      </p:transition>
    </mc:Fallback>
  </mc:AlternateContent>
  <p:timing/>
  <p:extLst mod="1">
    <p:ext uri="{DCECCB84-F9BA-43D5-87BE-67443E8EF086}">
      <p15:sldGuideLst/>
    </p:ext>
  </p:extLst>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85_Timeline with Images">
    <p:bg>
      <p:bgPr>
        <a:solidFill>
          <a:schemeClr val="tx2">
            <a:lumMod val="20000"/>
            <a:lumOff val="80000"/>
          </a:schemeClr>
        </a:solidFill>
        <a:effectLst/>
      </p:bgPr>
    </p:bg>
    <p:spTree>
      <p:nvGrpSpPr>
        <p:cNvPr id="1" name=""/>
        <p:cNvGrpSpPr/>
        <p:nvPr/>
      </p:nvGrpSpPr>
      <p:grpSpPr>
        <a:xfrm>
          <a:off x="0" y="0"/>
          <a:ext cx="0" cy="0"/>
        </a:xfrm>
      </p:grpSpPr>
      <p:sp>
        <p:nvSpPr>
          <p:cNvPr id="20" name="Rectangle 19"/>
          <p:cNvSpPr/>
          <p:nvPr userDrawn="1"/>
        </p:nvSpPr>
        <p:spPr>
          <a:xfrm>
            <a:off x="12192000" y="0"/>
            <a:ext cx="12192000" cy="13716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8" name="Text Placeholder 654"/>
          <p:cNvSpPr>
            <a:spLocks noGrp="1"/>
          </p:cNvSpPr>
          <p:nvPr>
            <p:ph type="body" sz="quarter" idx="158"/>
          </p:nvPr>
        </p:nvSpPr>
        <p:spPr>
          <a:xfrm>
            <a:off x="2038351" y="0"/>
            <a:ext cx="10160000" cy="13716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2" name="Shape 17"/>
          <p:cNvSpPr>
            <a:spLocks noGrp="1"/>
          </p:cNvSpPr>
          <p:nvPr>
            <p:ph type="body" sz="quarter" idx="142" hasCustomPrompt="1"/>
          </p:nvPr>
        </p:nvSpPr>
        <p:spPr>
          <a:xfrm>
            <a:off x="2038350" y="9442479"/>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181" name="Shape 17"/>
          <p:cNvSpPr>
            <a:spLocks noGrp="1"/>
          </p:cNvSpPr>
          <p:nvPr>
            <p:ph type="body" sz="quarter" idx="152" hasCustomPrompt="1"/>
          </p:nvPr>
        </p:nvSpPr>
        <p:spPr>
          <a:xfrm>
            <a:off x="2038350" y="7783923"/>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2" name="Shape 17"/>
          <p:cNvSpPr>
            <a:spLocks noGrp="1"/>
          </p:cNvSpPr>
          <p:nvPr>
            <p:ph type="body" sz="quarter" idx="153" hasCustomPrompt="1"/>
          </p:nvPr>
        </p:nvSpPr>
        <p:spPr>
          <a:xfrm>
            <a:off x="2038350" y="6125367"/>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3" name="Shape 17"/>
          <p:cNvSpPr>
            <a:spLocks noGrp="1"/>
          </p:cNvSpPr>
          <p:nvPr>
            <p:ph type="body" sz="quarter" idx="154" hasCustomPrompt="1"/>
          </p:nvPr>
        </p:nvSpPr>
        <p:spPr>
          <a:xfrm>
            <a:off x="2038350" y="4466811"/>
            <a:ext cx="810275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4" name="Shape 17"/>
          <p:cNvSpPr>
            <a:spLocks noGrp="1"/>
          </p:cNvSpPr>
          <p:nvPr>
            <p:ph type="body" sz="quarter" idx="155" hasCustomPrompt="1"/>
          </p:nvPr>
        </p:nvSpPr>
        <p:spPr>
          <a:xfrm>
            <a:off x="2039770" y="2808255"/>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5" name="Shape 17"/>
          <p:cNvSpPr>
            <a:spLocks noGrp="1"/>
          </p:cNvSpPr>
          <p:nvPr>
            <p:ph type="body" sz="quarter" idx="156" hasCustomPrompt="1"/>
          </p:nvPr>
        </p:nvSpPr>
        <p:spPr>
          <a:xfrm>
            <a:off x="2039770" y="1149699"/>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345" name="Shape 17"/>
          <p:cNvSpPr>
            <a:spLocks noGrp="1"/>
          </p:cNvSpPr>
          <p:nvPr>
            <p:ph type="body" sz="quarter" idx="157" hasCustomPrompt="1"/>
          </p:nvPr>
        </p:nvSpPr>
        <p:spPr>
          <a:xfrm>
            <a:off x="2038349" y="11101036"/>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95" name="Shape 613"/>
          <p:cNvSpPr>
            <a:spLocks noGrp="1"/>
          </p:cNvSpPr>
          <p:nvPr>
            <p:ph type="pic" sz="quarter" idx="166" hasCustomPrompt="1"/>
          </p:nvPr>
        </p:nvSpPr>
        <p:spPr>
          <a:xfrm>
            <a:off x="14233527" y="1686770"/>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1" name="Shape 613"/>
          <p:cNvSpPr>
            <a:spLocks noGrp="1"/>
          </p:cNvSpPr>
          <p:nvPr>
            <p:ph type="pic" sz="quarter" idx="172" hasCustomPrompt="1"/>
          </p:nvPr>
        </p:nvSpPr>
        <p:spPr>
          <a:xfrm>
            <a:off x="18421353" y="1686770"/>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2" name="Shape 613"/>
          <p:cNvSpPr>
            <a:spLocks noGrp="1"/>
          </p:cNvSpPr>
          <p:nvPr>
            <p:ph type="pic" sz="quarter" idx="173" hasCustomPrompt="1"/>
          </p:nvPr>
        </p:nvSpPr>
        <p:spPr>
          <a:xfrm>
            <a:off x="14233527" y="5259851"/>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3" name="Shape 613"/>
          <p:cNvSpPr>
            <a:spLocks noGrp="1"/>
          </p:cNvSpPr>
          <p:nvPr>
            <p:ph type="pic" sz="quarter" idx="174" hasCustomPrompt="1"/>
          </p:nvPr>
        </p:nvSpPr>
        <p:spPr>
          <a:xfrm>
            <a:off x="18421353" y="5259851"/>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4" name="Shape 613"/>
          <p:cNvSpPr>
            <a:spLocks noGrp="1"/>
          </p:cNvSpPr>
          <p:nvPr>
            <p:ph type="pic" sz="quarter" idx="175" hasCustomPrompt="1"/>
          </p:nvPr>
        </p:nvSpPr>
        <p:spPr>
          <a:xfrm>
            <a:off x="14233527" y="8807246"/>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205" name="Shape 613"/>
          <p:cNvSpPr>
            <a:spLocks noGrp="1"/>
          </p:cNvSpPr>
          <p:nvPr>
            <p:ph type="pic" sz="quarter" idx="176" hasCustomPrompt="1"/>
          </p:nvPr>
        </p:nvSpPr>
        <p:spPr>
          <a:xfrm>
            <a:off x="18421353" y="8807246"/>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Tree>
    <p:extLst>
      <p:ext uri="{BB962C8B-B14F-4D97-AF65-F5344CB8AC3E}">
        <p14:creationId val="15546505"/>
      </p:ext>
    </p:extLst>
  </p:cSld>
  <p:clrMapOvr>
    <a:masterClrMapping/>
  </p:clrMapOvr>
  <mc:AlternateContent>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50000" fill="hold" grpId="0" nodeType="withEffect">
                                  <p:stCondLst>
                                    <p:cond delay="0"/>
                                  </p:stCondLst>
                                  <p:iterate type="wd">
                                    <p:tmPct val="5000"/>
                                  </p:iterate>
                                  <p:childTnLst>
                                    <p:set>
                                      <p:cBhvr>
                                        <p:cTn id="6" dur="1" fill="hold">
                                          <p:stCondLst>
                                            <p:cond delay="0"/>
                                          </p:stCondLst>
                                        </p:cTn>
                                        <p:tgtEl>
                                          <p:spTgt spid="195">
                                            <p:bg/>
                                          </p:spTgt>
                                        </p:tgtEl>
                                        <p:attrNameLst>
                                          <p:attrName>style.visibility</p:attrName>
                                        </p:attrNameLst>
                                      </p:cBhvr>
                                      <p:to>
                                        <p:strVal val="visible"/>
                                      </p:to>
                                    </p:set>
                                    <p:anim calcmode="lin" valueType="num">
                                      <p:cBhvr additive="base">
                                        <p:cTn id="7" dur="500" fill="hold"/>
                                        <p:tgtEl>
                                          <p:spTgt spid="19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5">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2" presetClass="entr" presetSubtype="4" decel="50000" fill="hold" grpId="0" nodeType="clickEffect">
                                  <p:stCondLst>
                                    <p:cond delay="0"/>
                                  </p:stCondLst>
                                  <p:iterate type="wd">
                                    <p:tmPct val="5000"/>
                                  </p:iterate>
                                  <p:childTnLst>
                                    <p:set>
                                      <p:cBhvr>
                                        <p:cTn id="12" dur="1" fill="hold">
                                          <p:stCondLst>
                                            <p:cond delay="0"/>
                                          </p:stCondLst>
                                        </p:cTn>
                                        <p:tgtEl>
                                          <p:spTgt spid="195">
                                            <p:txEl>
                                              <p:pRg st="0" end="0"/>
                                            </p:txEl>
                                          </p:spTgt>
                                        </p:tgtEl>
                                        <p:attrNameLst>
                                          <p:attrName>style.visibility</p:attrName>
                                        </p:attrNameLst>
                                      </p:cBhvr>
                                      <p:to>
                                        <p:strVal val="visible"/>
                                      </p:to>
                                    </p:set>
                                    <p:anim calcmode="lin" valueType="num">
                                      <p:cBhvr additive="base">
                                        <p:cTn id="13"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decel="50000" fill="hold" grpId="0" nodeType="withEffect">
                                  <p:stCondLst>
                                    <p:cond delay="0"/>
                                  </p:stCondLst>
                                  <p:iterate type="wd">
                                    <p:tmPct val="5000"/>
                                  </p:iterate>
                                  <p:childTnLst>
                                    <p:set>
                                      <p:cBhvr>
                                        <p:cTn id="16" dur="1" fill="hold">
                                          <p:stCondLst>
                                            <p:cond delay="0"/>
                                          </p:stCondLst>
                                        </p:cTn>
                                        <p:tgtEl>
                                          <p:spTgt spid="201">
                                            <p:bg/>
                                          </p:spTgt>
                                        </p:tgtEl>
                                        <p:attrNameLst>
                                          <p:attrName>style.visibility</p:attrName>
                                        </p:attrNameLst>
                                      </p:cBhvr>
                                      <p:to>
                                        <p:strVal val="visible"/>
                                      </p:to>
                                    </p:set>
                                    <p:anim calcmode="lin" valueType="num">
                                      <p:cBhvr additive="base">
                                        <p:cTn id="17" dur="500" fill="hold"/>
                                        <p:tgtEl>
                                          <p:spTgt spid="201">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201">
                                            <p:bg/>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2" presetClass="entr" presetSubtype="4" decel="50000" fill="hold" grpId="0" nodeType="clickEffect">
                                  <p:stCondLst>
                                    <p:cond delay="0"/>
                                  </p:stCondLst>
                                  <p:iterate type="wd">
                                    <p:tmPct val="5000"/>
                                  </p:iterate>
                                  <p:childTnLst>
                                    <p:set>
                                      <p:cBhvr>
                                        <p:cTn id="22" dur="1" fill="hold">
                                          <p:stCondLst>
                                            <p:cond delay="0"/>
                                          </p:stCondLst>
                                        </p:cTn>
                                        <p:tgtEl>
                                          <p:spTgt spid="201">
                                            <p:txEl>
                                              <p:pRg st="0" end="0"/>
                                            </p:txEl>
                                          </p:spTgt>
                                        </p:tgtEl>
                                        <p:attrNameLst>
                                          <p:attrName>style.visibility</p:attrName>
                                        </p:attrNameLst>
                                      </p:cBhvr>
                                      <p:to>
                                        <p:strVal val="visible"/>
                                      </p:to>
                                    </p:set>
                                    <p:anim calcmode="lin" valueType="num">
                                      <p:cBhvr additive="base">
                                        <p:cTn id="23" dur="500" fill="hold"/>
                                        <p:tgtEl>
                                          <p:spTgt spid="20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100"/>
                                  </p:stCondLst>
                                  <p:iterate type="wd">
                                    <p:tmPct val="5000"/>
                                  </p:iterate>
                                  <p:childTnLst>
                                    <p:set>
                                      <p:cBhvr>
                                        <p:cTn id="26" dur="1" fill="hold">
                                          <p:stCondLst>
                                            <p:cond delay="0"/>
                                          </p:stCondLst>
                                        </p:cTn>
                                        <p:tgtEl>
                                          <p:spTgt spid="202">
                                            <p:bg/>
                                          </p:spTgt>
                                        </p:tgtEl>
                                        <p:attrNameLst>
                                          <p:attrName>style.visibility</p:attrName>
                                        </p:attrNameLst>
                                      </p:cBhvr>
                                      <p:to>
                                        <p:strVal val="visible"/>
                                      </p:to>
                                    </p:set>
                                    <p:anim calcmode="lin" valueType="num">
                                      <p:cBhvr additive="base">
                                        <p:cTn id="27" dur="500" fill="hold"/>
                                        <p:tgtEl>
                                          <p:spTgt spid="202">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202">
                                            <p:bg/>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2" presetClass="entr" presetSubtype="4" decel="50000" fill="hold" grpId="0" nodeType="clickEffect">
                                  <p:stCondLst>
                                    <p:cond delay="100"/>
                                  </p:stCondLst>
                                  <p:iterate type="wd">
                                    <p:tmPct val="5000"/>
                                  </p:iterate>
                                  <p:childTnLst>
                                    <p:set>
                                      <p:cBhvr>
                                        <p:cTn id="32" dur="1" fill="hold">
                                          <p:stCondLst>
                                            <p:cond delay="0"/>
                                          </p:stCondLst>
                                        </p:cTn>
                                        <p:tgtEl>
                                          <p:spTgt spid="202">
                                            <p:txEl>
                                              <p:pRg st="0" end="0"/>
                                            </p:txEl>
                                          </p:spTgt>
                                        </p:tgtEl>
                                        <p:attrNameLst>
                                          <p:attrName>style.visibility</p:attrName>
                                        </p:attrNameLst>
                                      </p:cBhvr>
                                      <p:to>
                                        <p:strVal val="visible"/>
                                      </p:to>
                                    </p:set>
                                    <p:anim calcmode="lin" valueType="num">
                                      <p:cBhvr additive="base">
                                        <p:cTn id="33" dur="500" fill="hold"/>
                                        <p:tgtEl>
                                          <p:spTgt spid="20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100"/>
                                  </p:stCondLst>
                                  <p:iterate type="wd">
                                    <p:tmPct val="5000"/>
                                  </p:iterate>
                                  <p:childTnLst>
                                    <p:set>
                                      <p:cBhvr>
                                        <p:cTn id="36" dur="1" fill="hold">
                                          <p:stCondLst>
                                            <p:cond delay="0"/>
                                          </p:stCondLst>
                                        </p:cTn>
                                        <p:tgtEl>
                                          <p:spTgt spid="203">
                                            <p:bg/>
                                          </p:spTgt>
                                        </p:tgtEl>
                                        <p:attrNameLst>
                                          <p:attrName>style.visibility</p:attrName>
                                        </p:attrNameLst>
                                      </p:cBhvr>
                                      <p:to>
                                        <p:strVal val="visible"/>
                                      </p:to>
                                    </p:set>
                                    <p:anim calcmode="lin" valueType="num">
                                      <p:cBhvr additive="base">
                                        <p:cTn id="37" dur="500" fill="hold"/>
                                        <p:tgtEl>
                                          <p:spTgt spid="203">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203">
                                            <p:bg/>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cond evt="onBegin" delay="0">
                          <p:tn val="38"/>
                        </p:cond>
                      </p:stCondLst>
                      <p:childTnLst>
                        <p:par>
                          <p:cTn id="40" fill="hold" nodeType="afterGroup">
                            <p:stCondLst>
                              <p:cond delay="0"/>
                            </p:stCondLst>
                            <p:childTnLst>
                              <p:par>
                                <p:cTn id="41" presetID="2" presetClass="entr" presetSubtype="4" decel="50000" fill="hold" grpId="0" nodeType="clickEffect">
                                  <p:stCondLst>
                                    <p:cond delay="100"/>
                                  </p:stCondLst>
                                  <p:iterate type="wd">
                                    <p:tmPct val="5000"/>
                                  </p:iterate>
                                  <p:childTnLst>
                                    <p:set>
                                      <p:cBhvr>
                                        <p:cTn id="42" dur="1" fill="hold">
                                          <p:stCondLst>
                                            <p:cond delay="0"/>
                                          </p:stCondLst>
                                        </p:cTn>
                                        <p:tgtEl>
                                          <p:spTgt spid="203">
                                            <p:txEl>
                                              <p:pRg st="0" end="0"/>
                                            </p:txEl>
                                          </p:spTgt>
                                        </p:tgtEl>
                                        <p:attrNameLst>
                                          <p:attrName>style.visibility</p:attrName>
                                        </p:attrNameLst>
                                      </p:cBhvr>
                                      <p:to>
                                        <p:strVal val="visible"/>
                                      </p:to>
                                    </p:set>
                                    <p:anim calcmode="lin" valueType="num">
                                      <p:cBhvr additive="base">
                                        <p:cTn id="43" dur="500" fill="hold"/>
                                        <p:tgtEl>
                                          <p:spTgt spid="20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50000" fill="hold" grpId="0" nodeType="withEffect">
                                  <p:stCondLst>
                                    <p:cond delay="200"/>
                                  </p:stCondLst>
                                  <p:iterate type="wd">
                                    <p:tmPct val="5000"/>
                                  </p:iterate>
                                  <p:childTnLst>
                                    <p:set>
                                      <p:cBhvr>
                                        <p:cTn id="46" dur="1" fill="hold">
                                          <p:stCondLst>
                                            <p:cond delay="0"/>
                                          </p:stCondLst>
                                        </p:cTn>
                                        <p:tgtEl>
                                          <p:spTgt spid="204">
                                            <p:bg/>
                                          </p:spTgt>
                                        </p:tgtEl>
                                        <p:attrNameLst>
                                          <p:attrName>style.visibility</p:attrName>
                                        </p:attrNameLst>
                                      </p:cBhvr>
                                      <p:to>
                                        <p:strVal val="visible"/>
                                      </p:to>
                                    </p:set>
                                    <p:anim calcmode="lin" valueType="num">
                                      <p:cBhvr additive="base">
                                        <p:cTn id="47" dur="500" fill="hold"/>
                                        <p:tgtEl>
                                          <p:spTgt spid="204">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204">
                                            <p:bg/>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cond evt="onBegin" delay="0">
                          <p:tn val="48"/>
                        </p:cond>
                      </p:stCondLst>
                      <p:childTnLst>
                        <p:par>
                          <p:cTn id="50" fill="hold" nodeType="afterGroup">
                            <p:stCondLst>
                              <p:cond delay="0"/>
                            </p:stCondLst>
                            <p:childTnLst>
                              <p:par>
                                <p:cTn id="51" presetID="2" presetClass="entr" presetSubtype="4" decel="50000" fill="hold" grpId="0" nodeType="clickEffect">
                                  <p:stCondLst>
                                    <p:cond delay="200"/>
                                  </p:stCondLst>
                                  <p:iterate type="wd">
                                    <p:tmPct val="5000"/>
                                  </p:iterate>
                                  <p:childTnLst>
                                    <p:set>
                                      <p:cBhvr>
                                        <p:cTn id="52" dur="1" fill="hold">
                                          <p:stCondLst>
                                            <p:cond delay="0"/>
                                          </p:stCondLst>
                                        </p:cTn>
                                        <p:tgtEl>
                                          <p:spTgt spid="204">
                                            <p:txEl>
                                              <p:pRg st="0" end="0"/>
                                            </p:txEl>
                                          </p:spTgt>
                                        </p:tgtEl>
                                        <p:attrNameLst>
                                          <p:attrName>style.visibility</p:attrName>
                                        </p:attrNameLst>
                                      </p:cBhvr>
                                      <p:to>
                                        <p:strVal val="visible"/>
                                      </p:to>
                                    </p:set>
                                    <p:anim calcmode="lin" valueType="num">
                                      <p:cBhvr additive="base">
                                        <p:cTn id="53" dur="500" fill="hold"/>
                                        <p:tgtEl>
                                          <p:spTgt spid="20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4">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decel="50000" fill="hold" grpId="0" nodeType="withEffect">
                                  <p:stCondLst>
                                    <p:cond delay="200"/>
                                  </p:stCondLst>
                                  <p:iterate type="wd">
                                    <p:tmPct val="5000"/>
                                  </p:iterate>
                                  <p:childTnLst>
                                    <p:set>
                                      <p:cBhvr>
                                        <p:cTn id="56" dur="1" fill="hold">
                                          <p:stCondLst>
                                            <p:cond delay="0"/>
                                          </p:stCondLst>
                                        </p:cTn>
                                        <p:tgtEl>
                                          <p:spTgt spid="205">
                                            <p:bg/>
                                          </p:spTgt>
                                        </p:tgtEl>
                                        <p:attrNameLst>
                                          <p:attrName>style.visibility</p:attrName>
                                        </p:attrNameLst>
                                      </p:cBhvr>
                                      <p:to>
                                        <p:strVal val="visible"/>
                                      </p:to>
                                    </p:set>
                                    <p:anim calcmode="lin" valueType="num">
                                      <p:cBhvr additive="base">
                                        <p:cTn id="57" dur="500" fill="hold"/>
                                        <p:tgtEl>
                                          <p:spTgt spid="205">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205">
                                            <p:bg/>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cond evt="onBegin" delay="0">
                          <p:tn val="58"/>
                        </p:cond>
                      </p:stCondLst>
                      <p:childTnLst>
                        <p:par>
                          <p:cTn id="60" fill="hold" nodeType="afterGroup">
                            <p:stCondLst>
                              <p:cond delay="0"/>
                            </p:stCondLst>
                            <p:childTnLst>
                              <p:par>
                                <p:cTn id="61" presetID="2" presetClass="entr" presetSubtype="4" decel="50000" fill="hold" grpId="0" nodeType="clickEffect">
                                  <p:stCondLst>
                                    <p:cond delay="200"/>
                                  </p:stCondLst>
                                  <p:iterate type="wd">
                                    <p:tmPct val="5000"/>
                                  </p:iterate>
                                  <p:childTnLst>
                                    <p:set>
                                      <p:cBhvr>
                                        <p:cTn id="62" dur="1" fill="hold">
                                          <p:stCondLst>
                                            <p:cond delay="0"/>
                                          </p:stCondLst>
                                        </p:cTn>
                                        <p:tgtEl>
                                          <p:spTgt spid="205">
                                            <p:txEl>
                                              <p:pRg st="0" end="0"/>
                                            </p:txEl>
                                          </p:spTgt>
                                        </p:tgtEl>
                                        <p:attrNameLst>
                                          <p:attrName>style.visibility</p:attrName>
                                        </p:attrNameLst>
                                      </p:cBhvr>
                                      <p:to>
                                        <p:strVal val="visible"/>
                                      </p:to>
                                    </p:set>
                                    <p:anim calcmode="lin" valueType="num">
                                      <p:cBhvr additive="base">
                                        <p:cTn id="63" dur="500" fill="hold"/>
                                        <p:tgtEl>
                                          <p:spTgt spid="20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0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animBg="1"/>
      <p:bldP spid="201" grpId="0" build="p" animBg="1"/>
      <p:bldP spid="202" grpId="0" build="p" animBg="1"/>
      <p:bldP spid="203" grpId="0" build="p" animBg="1"/>
      <p:bldP spid="204" grpId="0" build="p" animBg="1"/>
      <p:bldP spid="205" grpId="0" build="p" animBg="1"/>
    </p:bldLst>
  </p:timing>
  <p:extLst mod="1">
    <p:ext uri="{DCECCB84-F9BA-43D5-87BE-67443E8EF086}">
      <p15:sldGuideLst/>
    </p:ext>
  </p:extLst>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07_Font Image &amp; Content">
    <p:bg>
      <p:bgPr>
        <a:solidFill>
          <a:schemeClr val="bg1"/>
        </a:solidFill>
        <a:effectLst/>
      </p:bgPr>
    </p:bg>
    <p:spTree>
      <p:nvGrpSpPr>
        <p:cNvPr id="1" name=""/>
        <p:cNvGrpSpPr/>
        <p:nvPr/>
      </p:nvGrpSpPr>
      <p:grpSpPr>
        <a:xfrm>
          <a:off x="0" y="0"/>
          <a:ext cx="0" cy="0"/>
        </a:xfrm>
      </p:grpSpPr>
      <p:sp>
        <p:nvSpPr>
          <p:cNvPr id="40" name="Shape 613"/>
          <p:cNvSpPr>
            <a:spLocks noGrp="1" noChangeAspect="1"/>
          </p:cNvSpPr>
          <p:nvPr>
            <p:ph type="pic" sz="quarter" idx="156" hasCustomPrompt="1"/>
          </p:nvPr>
        </p:nvSpPr>
        <p:spPr>
          <a:xfrm>
            <a:off x="12192000" y="2"/>
            <a:ext cx="12192000" cy="13715998"/>
          </a:xfrm>
          <a:prstGeom prst="rect">
            <a:avLst/>
          </a:prstGeom>
          <a:solidFill>
            <a:schemeClr val="tx1">
              <a:alpha val="10000"/>
            </a:schemeClr>
          </a:solidFill>
          <a:effectLst/>
        </p:spPr>
        <p:txBody>
          <a:bodyPr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Drag &amp; Drop your image here</a:t>
            </a:r>
          </a:p>
        </p:txBody>
      </p:sp>
      <p:sp>
        <p:nvSpPr>
          <p:cNvPr id="41" name="Text Placeholder 654"/>
          <p:cNvSpPr>
            <a:spLocks noGrp="1"/>
          </p:cNvSpPr>
          <p:nvPr>
            <p:ph type="body" sz="quarter" idx="167"/>
          </p:nvPr>
        </p:nvSpPr>
        <p:spPr>
          <a:xfrm>
            <a:off x="12192000" y="0"/>
            <a:ext cx="12192000" cy="1373164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0">
                <a:schemeClr val="tx2">
                  <a:lumMod val="60000"/>
                  <a:lumOff val="40000"/>
                </a:schemeClr>
              </a:gs>
              <a:gs pos="100000">
                <a:schemeClr val="tx2">
                  <a:lumMod val="40000"/>
                  <a:lumOff val="60000"/>
                  <a:alpha val="52000"/>
                </a:schemeClr>
              </a:gs>
            </a:gsLst>
            <a:lin ang="0" scaled="0"/>
          </a:gra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23" name="Текст 7"/>
          <p:cNvSpPr>
            <a:spLocks noGrp="1"/>
          </p:cNvSpPr>
          <p:nvPr>
            <p:ph type="body" sz="quarter" idx="139" hasCustomPrompt="1"/>
          </p:nvPr>
        </p:nvSpPr>
        <p:spPr>
          <a:xfrm>
            <a:off x="6092066" y="9809238"/>
            <a:ext cx="12230708" cy="1443436"/>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2" name="Picture Placeholder 82"/>
          <p:cNvSpPr>
            <a:spLocks noGrp="1" noChangeAspect="1"/>
          </p:cNvSpPr>
          <p:nvPr>
            <p:ph type="pic" sz="quarter" idx="38" hasCustomPrompt="1"/>
          </p:nvPr>
        </p:nvSpPr>
        <p:spPr>
          <a:xfrm>
            <a:off x="46924881" y="15535918"/>
            <a:ext cx="3688452" cy="5040000"/>
          </a:xfrm>
          <a:custGeom>
            <a:rect l="l" t="t" r="r" b="b"/>
            <a:pathLst>
              <a:path w="789532" h="1079004">
                <a:moveTo>
                  <a:pt x="11906" y="0"/>
                </a:moveTo>
                <a:cubicBezTo>
                  <a:pt x="78878" y="2977"/>
                  <a:pt x="193228" y="4465"/>
                  <a:pt x="354955" y="4465"/>
                </a:cubicBezTo>
                <a:cubicBezTo>
                  <a:pt x="555376" y="4465"/>
                  <a:pt x="700235" y="2977"/>
                  <a:pt x="789532" y="0"/>
                </a:cubicBezTo>
                <a:lnTo>
                  <a:pt x="789532" y="30510"/>
                </a:lnTo>
                <a:lnTo>
                  <a:pt x="258961" y="1044030"/>
                </a:lnTo>
                <a:lnTo>
                  <a:pt x="426392" y="1044030"/>
                </a:lnTo>
                <a:cubicBezTo>
                  <a:pt x="476993" y="1044030"/>
                  <a:pt x="524866" y="1033240"/>
                  <a:pt x="570011" y="1011659"/>
                </a:cubicBezTo>
                <a:cubicBezTo>
                  <a:pt x="615155" y="990079"/>
                  <a:pt x="653975" y="954609"/>
                  <a:pt x="686469" y="905247"/>
                </a:cubicBezTo>
                <a:cubicBezTo>
                  <a:pt x="718963" y="855886"/>
                  <a:pt x="739427" y="791766"/>
                  <a:pt x="747860" y="712887"/>
                </a:cubicBezTo>
                <a:lnTo>
                  <a:pt x="783579" y="712887"/>
                </a:lnTo>
                <a:cubicBezTo>
                  <a:pt x="780107" y="746125"/>
                  <a:pt x="778370" y="791022"/>
                  <a:pt x="778370" y="847576"/>
                </a:cubicBezTo>
                <a:cubicBezTo>
                  <a:pt x="778370" y="940842"/>
                  <a:pt x="782091" y="1017985"/>
                  <a:pt x="789532" y="1079004"/>
                </a:cubicBezTo>
                <a:cubicBezTo>
                  <a:pt x="714126" y="1076028"/>
                  <a:pt x="587622" y="1074539"/>
                  <a:pt x="410021" y="1074539"/>
                </a:cubicBezTo>
                <a:cubicBezTo>
                  <a:pt x="221009" y="1074539"/>
                  <a:pt x="84335" y="1076028"/>
                  <a:pt x="0" y="1079004"/>
                </a:cubicBezTo>
                <a:lnTo>
                  <a:pt x="0" y="1048494"/>
                </a:lnTo>
                <a:lnTo>
                  <a:pt x="532060" y="34975"/>
                </a:lnTo>
                <a:lnTo>
                  <a:pt x="357932" y="34975"/>
                </a:lnTo>
                <a:cubicBezTo>
                  <a:pt x="274091" y="34975"/>
                  <a:pt x="205755" y="58787"/>
                  <a:pt x="152921" y="106412"/>
                </a:cubicBezTo>
                <a:cubicBezTo>
                  <a:pt x="100086" y="154037"/>
                  <a:pt x="66973" y="234405"/>
                  <a:pt x="53577" y="347514"/>
                </a:cubicBezTo>
                <a:lnTo>
                  <a:pt x="17859" y="347514"/>
                </a:lnTo>
                <a:cubicBezTo>
                  <a:pt x="21332" y="320229"/>
                  <a:pt x="23068" y="281534"/>
                  <a:pt x="23068" y="231428"/>
                </a:cubicBezTo>
                <a:cubicBezTo>
                  <a:pt x="23068" y="169912"/>
                  <a:pt x="19347" y="92770"/>
                  <a:pt x="11906"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73" name="Picture Placeholder 80"/>
          <p:cNvSpPr>
            <a:spLocks noGrp="1" noChangeAspect="1"/>
          </p:cNvSpPr>
          <p:nvPr>
            <p:ph type="pic" sz="quarter" idx="37" hasCustomPrompt="1"/>
          </p:nvPr>
        </p:nvSpPr>
        <p:spPr>
          <a:xfrm>
            <a:off x="41040279" y="15533934"/>
            <a:ext cx="4436719" cy="5040000"/>
          </a:xfrm>
          <a:custGeom>
            <a:rect l="l" t="t" r="r" b="b"/>
            <a:pathLst>
              <a:path w="951012" h="1080492">
                <a:moveTo>
                  <a:pt x="0" y="0"/>
                </a:moveTo>
                <a:cubicBezTo>
                  <a:pt x="44152" y="4961"/>
                  <a:pt x="103931" y="7441"/>
                  <a:pt x="179337" y="7441"/>
                </a:cubicBezTo>
                <a:cubicBezTo>
                  <a:pt x="274587" y="7441"/>
                  <a:pt x="370085" y="4961"/>
                  <a:pt x="465831" y="0"/>
                </a:cubicBezTo>
                <a:lnTo>
                  <a:pt x="465831" y="31998"/>
                </a:lnTo>
                <a:cubicBezTo>
                  <a:pt x="430113" y="31998"/>
                  <a:pt x="401960" y="35099"/>
                  <a:pt x="381371" y="41300"/>
                </a:cubicBezTo>
                <a:cubicBezTo>
                  <a:pt x="360784" y="47501"/>
                  <a:pt x="350490" y="59283"/>
                  <a:pt x="350490" y="76647"/>
                </a:cubicBezTo>
                <a:cubicBezTo>
                  <a:pt x="350490" y="87064"/>
                  <a:pt x="353962" y="98475"/>
                  <a:pt x="360908" y="110877"/>
                </a:cubicBezTo>
                <a:lnTo>
                  <a:pt x="593080" y="557361"/>
                </a:lnTo>
                <a:lnTo>
                  <a:pt x="711398" y="319981"/>
                </a:lnTo>
                <a:cubicBezTo>
                  <a:pt x="751582" y="239613"/>
                  <a:pt x="771673" y="176857"/>
                  <a:pt x="771673" y="131713"/>
                </a:cubicBezTo>
                <a:cubicBezTo>
                  <a:pt x="771673" y="97482"/>
                  <a:pt x="760759" y="72430"/>
                  <a:pt x="738931" y="56555"/>
                </a:cubicBezTo>
                <a:cubicBezTo>
                  <a:pt x="717103" y="40680"/>
                  <a:pt x="685601" y="31998"/>
                  <a:pt x="644425" y="30510"/>
                </a:cubicBezTo>
                <a:lnTo>
                  <a:pt x="644425" y="0"/>
                </a:lnTo>
                <a:cubicBezTo>
                  <a:pt x="712887" y="2977"/>
                  <a:pt x="776387" y="4465"/>
                  <a:pt x="834926" y="4465"/>
                </a:cubicBezTo>
                <a:cubicBezTo>
                  <a:pt x="881558" y="4465"/>
                  <a:pt x="920254" y="2977"/>
                  <a:pt x="951012" y="0"/>
                </a:cubicBezTo>
                <a:lnTo>
                  <a:pt x="951012" y="30510"/>
                </a:lnTo>
                <a:cubicBezTo>
                  <a:pt x="927695" y="40432"/>
                  <a:pt x="904254" y="59159"/>
                  <a:pt x="880690" y="86692"/>
                </a:cubicBezTo>
                <a:cubicBezTo>
                  <a:pt x="857126" y="114226"/>
                  <a:pt x="831701" y="154285"/>
                  <a:pt x="804415" y="206871"/>
                </a:cubicBezTo>
                <a:lnTo>
                  <a:pt x="624334" y="563315"/>
                </a:lnTo>
                <a:lnTo>
                  <a:pt x="624334" y="919014"/>
                </a:lnTo>
                <a:cubicBezTo>
                  <a:pt x="624334" y="957213"/>
                  <a:pt x="627186" y="984994"/>
                  <a:pt x="632891" y="1002357"/>
                </a:cubicBezTo>
                <a:cubicBezTo>
                  <a:pt x="638596" y="1019721"/>
                  <a:pt x="649138" y="1031627"/>
                  <a:pt x="664517" y="1038076"/>
                </a:cubicBezTo>
                <a:cubicBezTo>
                  <a:pt x="679896" y="1044525"/>
                  <a:pt x="704700" y="1048494"/>
                  <a:pt x="738931" y="1049982"/>
                </a:cubicBezTo>
                <a:lnTo>
                  <a:pt x="738931" y="1080492"/>
                </a:lnTo>
                <a:cubicBezTo>
                  <a:pt x="683865" y="1077516"/>
                  <a:pt x="605730" y="1076027"/>
                  <a:pt x="504527" y="1076027"/>
                </a:cubicBezTo>
                <a:cubicBezTo>
                  <a:pt x="395882" y="1076027"/>
                  <a:pt x="317003" y="1077516"/>
                  <a:pt x="267890" y="1080492"/>
                </a:cubicBezTo>
                <a:lnTo>
                  <a:pt x="267890" y="1049982"/>
                </a:lnTo>
                <a:cubicBezTo>
                  <a:pt x="301624" y="1048494"/>
                  <a:pt x="326305" y="1044525"/>
                  <a:pt x="341932" y="1038076"/>
                </a:cubicBezTo>
                <a:cubicBezTo>
                  <a:pt x="357559" y="1031627"/>
                  <a:pt x="368225" y="1019721"/>
                  <a:pt x="373930" y="1002357"/>
                </a:cubicBezTo>
                <a:cubicBezTo>
                  <a:pt x="379635" y="984994"/>
                  <a:pt x="382488" y="957213"/>
                  <a:pt x="382488" y="919014"/>
                </a:cubicBezTo>
                <a:lnTo>
                  <a:pt x="382488" y="661541"/>
                </a:lnTo>
                <a:lnTo>
                  <a:pt x="87808" y="117574"/>
                </a:lnTo>
                <a:cubicBezTo>
                  <a:pt x="56554" y="60524"/>
                  <a:pt x="27284" y="31998"/>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74" name="Picture Placeholder 78"/>
          <p:cNvSpPr>
            <a:spLocks noGrp="1" noChangeAspect="1"/>
          </p:cNvSpPr>
          <p:nvPr>
            <p:ph type="pic" sz="quarter" idx="36" hasCustomPrompt="1"/>
          </p:nvPr>
        </p:nvSpPr>
        <p:spPr>
          <a:xfrm>
            <a:off x="35393390" y="15533934"/>
            <a:ext cx="4978286" cy="5040000"/>
          </a:xfrm>
          <a:custGeom>
            <a:rect l="l" t="t" r="r" b="b"/>
            <a:pathLst>
              <a:path w="1067097" h="1080492">
                <a:moveTo>
                  <a:pt x="0" y="0"/>
                </a:moveTo>
                <a:cubicBezTo>
                  <a:pt x="113109" y="3969"/>
                  <a:pt x="185787" y="5953"/>
                  <a:pt x="218032" y="5953"/>
                </a:cubicBezTo>
                <a:cubicBezTo>
                  <a:pt x="306833" y="5953"/>
                  <a:pt x="384472" y="3969"/>
                  <a:pt x="450949" y="0"/>
                </a:cubicBezTo>
                <a:lnTo>
                  <a:pt x="450949" y="31998"/>
                </a:lnTo>
                <a:cubicBezTo>
                  <a:pt x="417214" y="31998"/>
                  <a:pt x="392657" y="34231"/>
                  <a:pt x="377278" y="38695"/>
                </a:cubicBezTo>
                <a:cubicBezTo>
                  <a:pt x="361900" y="43160"/>
                  <a:pt x="354210" y="50602"/>
                  <a:pt x="354210" y="61020"/>
                </a:cubicBezTo>
                <a:cubicBezTo>
                  <a:pt x="354210" y="68957"/>
                  <a:pt x="358179" y="78631"/>
                  <a:pt x="366117" y="90041"/>
                </a:cubicBezTo>
                <a:lnTo>
                  <a:pt x="593080" y="421184"/>
                </a:lnTo>
                <a:lnTo>
                  <a:pt x="705444" y="269379"/>
                </a:lnTo>
                <a:cubicBezTo>
                  <a:pt x="753566" y="207367"/>
                  <a:pt x="777627" y="156270"/>
                  <a:pt x="777627" y="116086"/>
                </a:cubicBezTo>
                <a:cubicBezTo>
                  <a:pt x="777627" y="90785"/>
                  <a:pt x="768077" y="71065"/>
                  <a:pt x="748977" y="56927"/>
                </a:cubicBezTo>
                <a:cubicBezTo>
                  <a:pt x="729878" y="42788"/>
                  <a:pt x="702220" y="34479"/>
                  <a:pt x="666005" y="31998"/>
                </a:cubicBezTo>
                <a:lnTo>
                  <a:pt x="666005" y="1488"/>
                </a:lnTo>
                <a:cubicBezTo>
                  <a:pt x="724048" y="4465"/>
                  <a:pt x="788045" y="5953"/>
                  <a:pt x="857993" y="5953"/>
                </a:cubicBezTo>
                <a:cubicBezTo>
                  <a:pt x="919509" y="5953"/>
                  <a:pt x="966390" y="4465"/>
                  <a:pt x="998636" y="1488"/>
                </a:cubicBezTo>
                <a:lnTo>
                  <a:pt x="998636" y="31998"/>
                </a:lnTo>
                <a:cubicBezTo>
                  <a:pt x="966390" y="41424"/>
                  <a:pt x="933772" y="60399"/>
                  <a:pt x="900781" y="88925"/>
                </a:cubicBezTo>
                <a:cubicBezTo>
                  <a:pt x="867792" y="117450"/>
                  <a:pt x="836413" y="151805"/>
                  <a:pt x="806647" y="191988"/>
                </a:cubicBezTo>
                <a:lnTo>
                  <a:pt x="612427" y="450205"/>
                </a:lnTo>
                <a:lnTo>
                  <a:pt x="969615" y="972592"/>
                </a:lnTo>
                <a:cubicBezTo>
                  <a:pt x="983505" y="992932"/>
                  <a:pt x="995040" y="1008186"/>
                  <a:pt x="1004217" y="1018356"/>
                </a:cubicBezTo>
                <a:cubicBezTo>
                  <a:pt x="1013395" y="1028526"/>
                  <a:pt x="1022696" y="1035844"/>
                  <a:pt x="1032122" y="1040309"/>
                </a:cubicBezTo>
                <a:cubicBezTo>
                  <a:pt x="1041548" y="1044773"/>
                  <a:pt x="1053207" y="1047502"/>
                  <a:pt x="1067097" y="1048494"/>
                </a:cubicBezTo>
                <a:lnTo>
                  <a:pt x="1067097" y="1080492"/>
                </a:lnTo>
                <a:cubicBezTo>
                  <a:pt x="959940" y="1076523"/>
                  <a:pt x="890240" y="1074539"/>
                  <a:pt x="857993" y="1074539"/>
                </a:cubicBezTo>
                <a:cubicBezTo>
                  <a:pt x="821283" y="1074539"/>
                  <a:pt x="739427" y="1076523"/>
                  <a:pt x="612427" y="1080492"/>
                </a:cubicBezTo>
                <a:lnTo>
                  <a:pt x="612427" y="1048494"/>
                </a:lnTo>
                <a:cubicBezTo>
                  <a:pt x="648146" y="1048494"/>
                  <a:pt x="673942" y="1046634"/>
                  <a:pt x="689817" y="1042913"/>
                </a:cubicBezTo>
                <a:cubicBezTo>
                  <a:pt x="705693" y="1039192"/>
                  <a:pt x="713630" y="1032619"/>
                  <a:pt x="713630" y="1023193"/>
                </a:cubicBezTo>
                <a:cubicBezTo>
                  <a:pt x="713630" y="1016248"/>
                  <a:pt x="709910" y="1007318"/>
                  <a:pt x="702468" y="996404"/>
                </a:cubicBezTo>
                <a:lnTo>
                  <a:pt x="445739" y="619869"/>
                </a:lnTo>
                <a:lnTo>
                  <a:pt x="324444" y="786557"/>
                </a:lnTo>
                <a:cubicBezTo>
                  <a:pt x="277812" y="849064"/>
                  <a:pt x="254495" y="902395"/>
                  <a:pt x="254495" y="946547"/>
                </a:cubicBezTo>
                <a:cubicBezTo>
                  <a:pt x="254495" y="977801"/>
                  <a:pt x="265905" y="1002233"/>
                  <a:pt x="288726" y="1019845"/>
                </a:cubicBezTo>
                <a:cubicBezTo>
                  <a:pt x="311546" y="1037456"/>
                  <a:pt x="343296" y="1047502"/>
                  <a:pt x="383976" y="1049982"/>
                </a:cubicBezTo>
                <a:lnTo>
                  <a:pt x="383976" y="1080492"/>
                </a:lnTo>
                <a:cubicBezTo>
                  <a:pt x="325933" y="1077516"/>
                  <a:pt x="245814" y="1076027"/>
                  <a:pt x="143618" y="1076027"/>
                </a:cubicBezTo>
                <a:cubicBezTo>
                  <a:pt x="82103" y="1076027"/>
                  <a:pt x="35222" y="1077516"/>
                  <a:pt x="2976" y="1080492"/>
                </a:cubicBezTo>
                <a:lnTo>
                  <a:pt x="2976" y="1049982"/>
                </a:lnTo>
                <a:cubicBezTo>
                  <a:pt x="73918" y="1027162"/>
                  <a:pt x="147588" y="965150"/>
                  <a:pt x="223986" y="863947"/>
                </a:cubicBezTo>
                <a:lnTo>
                  <a:pt x="426392" y="590848"/>
                </a:lnTo>
                <a:lnTo>
                  <a:pt x="97482" y="107900"/>
                </a:lnTo>
                <a:cubicBezTo>
                  <a:pt x="83095" y="87064"/>
                  <a:pt x="71561" y="71686"/>
                  <a:pt x="62879" y="61764"/>
                </a:cubicBezTo>
                <a:cubicBezTo>
                  <a:pt x="54197" y="51842"/>
                  <a:pt x="45144" y="44648"/>
                  <a:pt x="35718" y="40184"/>
                </a:cubicBezTo>
                <a:cubicBezTo>
                  <a:pt x="26292" y="35719"/>
                  <a:pt x="14386" y="32990"/>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75" name="Picture Placeholder 76"/>
          <p:cNvSpPr>
            <a:spLocks noGrp="1" noChangeAspect="1"/>
          </p:cNvSpPr>
          <p:nvPr>
            <p:ph type="pic" sz="quarter" idx="35" hasCustomPrompt="1"/>
          </p:nvPr>
        </p:nvSpPr>
        <p:spPr>
          <a:xfrm>
            <a:off x="27547850" y="15566670"/>
            <a:ext cx="7003002" cy="5040000"/>
          </a:xfrm>
          <a:custGeom>
            <a:rect l="l" t="t" r="r" b="b"/>
            <a:pathLst>
              <a:path w="1503164" h="1081981">
                <a:moveTo>
                  <a:pt x="0" y="0"/>
                </a:moveTo>
                <a:cubicBezTo>
                  <a:pt x="61019" y="2977"/>
                  <a:pt x="136922" y="4465"/>
                  <a:pt x="227707" y="4465"/>
                </a:cubicBezTo>
                <a:cubicBezTo>
                  <a:pt x="313035" y="4465"/>
                  <a:pt x="375295" y="2977"/>
                  <a:pt x="414486" y="0"/>
                </a:cubicBezTo>
                <a:lnTo>
                  <a:pt x="414486" y="30510"/>
                </a:lnTo>
                <a:cubicBezTo>
                  <a:pt x="379263" y="34975"/>
                  <a:pt x="361652" y="54819"/>
                  <a:pt x="361652" y="90041"/>
                </a:cubicBezTo>
                <a:cubicBezTo>
                  <a:pt x="361652" y="108893"/>
                  <a:pt x="366117" y="131713"/>
                  <a:pt x="375047" y="158502"/>
                </a:cubicBezTo>
                <a:lnTo>
                  <a:pt x="597545" y="801440"/>
                </a:lnTo>
                <a:lnTo>
                  <a:pt x="752326" y="349002"/>
                </a:lnTo>
                <a:lnTo>
                  <a:pt x="674191" y="113110"/>
                </a:lnTo>
                <a:cubicBezTo>
                  <a:pt x="664269" y="83344"/>
                  <a:pt x="652363" y="62508"/>
                  <a:pt x="638472" y="50602"/>
                </a:cubicBezTo>
                <a:cubicBezTo>
                  <a:pt x="624582" y="38696"/>
                  <a:pt x="608459" y="31998"/>
                  <a:pt x="590103" y="30510"/>
                </a:cubicBezTo>
                <a:lnTo>
                  <a:pt x="590103" y="0"/>
                </a:lnTo>
                <a:cubicBezTo>
                  <a:pt x="646658" y="2977"/>
                  <a:pt x="719336" y="4465"/>
                  <a:pt x="808137" y="4465"/>
                </a:cubicBezTo>
                <a:cubicBezTo>
                  <a:pt x="906859" y="4465"/>
                  <a:pt x="980033" y="2977"/>
                  <a:pt x="1027658" y="0"/>
                </a:cubicBezTo>
                <a:lnTo>
                  <a:pt x="1027658" y="30510"/>
                </a:lnTo>
                <a:cubicBezTo>
                  <a:pt x="990451" y="31502"/>
                  <a:pt x="963910" y="35719"/>
                  <a:pt x="948035" y="43160"/>
                </a:cubicBezTo>
                <a:cubicBezTo>
                  <a:pt x="932160" y="50602"/>
                  <a:pt x="924223" y="65237"/>
                  <a:pt x="924223" y="87065"/>
                </a:cubicBezTo>
                <a:cubicBezTo>
                  <a:pt x="924223" y="103436"/>
                  <a:pt x="929184" y="127248"/>
                  <a:pt x="939106" y="158502"/>
                </a:cubicBezTo>
                <a:lnTo>
                  <a:pt x="1147465" y="796231"/>
                </a:lnTo>
                <a:lnTo>
                  <a:pt x="1292572" y="335608"/>
                </a:lnTo>
                <a:cubicBezTo>
                  <a:pt x="1315392" y="261194"/>
                  <a:pt x="1326802" y="201911"/>
                  <a:pt x="1326802" y="157758"/>
                </a:cubicBezTo>
                <a:cubicBezTo>
                  <a:pt x="1326802" y="113606"/>
                  <a:pt x="1316013" y="81732"/>
                  <a:pt x="1294433" y="62136"/>
                </a:cubicBezTo>
                <a:cubicBezTo>
                  <a:pt x="1272853" y="42540"/>
                  <a:pt x="1240234" y="31998"/>
                  <a:pt x="1196578" y="30510"/>
                </a:cubicBezTo>
                <a:lnTo>
                  <a:pt x="1196578" y="0"/>
                </a:lnTo>
                <a:cubicBezTo>
                  <a:pt x="1265039" y="2977"/>
                  <a:pt x="1328043" y="4465"/>
                  <a:pt x="1385590" y="4465"/>
                </a:cubicBezTo>
                <a:cubicBezTo>
                  <a:pt x="1433711" y="4465"/>
                  <a:pt x="1472902" y="2977"/>
                  <a:pt x="1503164" y="0"/>
                </a:cubicBezTo>
                <a:lnTo>
                  <a:pt x="1503164" y="30510"/>
                </a:lnTo>
                <a:cubicBezTo>
                  <a:pt x="1443633" y="53330"/>
                  <a:pt x="1398984" y="113854"/>
                  <a:pt x="1369219" y="212080"/>
                </a:cubicBezTo>
                <a:lnTo>
                  <a:pt x="1100584" y="1081981"/>
                </a:lnTo>
                <a:cubicBezTo>
                  <a:pt x="1089670" y="1080989"/>
                  <a:pt x="1071810" y="1080492"/>
                  <a:pt x="1047006" y="1080492"/>
                </a:cubicBezTo>
                <a:cubicBezTo>
                  <a:pt x="1022697" y="1080492"/>
                  <a:pt x="1005086" y="1080989"/>
                  <a:pt x="994172" y="1081981"/>
                </a:cubicBezTo>
                <a:lnTo>
                  <a:pt x="769442" y="402580"/>
                </a:lnTo>
                <a:lnTo>
                  <a:pt x="544711" y="1081981"/>
                </a:lnTo>
                <a:cubicBezTo>
                  <a:pt x="533301" y="1080989"/>
                  <a:pt x="515441" y="1080492"/>
                  <a:pt x="491133" y="1080492"/>
                </a:cubicBezTo>
                <a:cubicBezTo>
                  <a:pt x="466824" y="1080492"/>
                  <a:pt x="448965" y="1080989"/>
                  <a:pt x="437555" y="1081981"/>
                </a:cubicBezTo>
                <a:lnTo>
                  <a:pt x="95994" y="127992"/>
                </a:lnTo>
                <a:cubicBezTo>
                  <a:pt x="84584" y="94754"/>
                  <a:pt x="70073" y="70446"/>
                  <a:pt x="52462" y="55067"/>
                </a:cubicBezTo>
                <a:cubicBezTo>
                  <a:pt x="34850" y="39688"/>
                  <a:pt x="17363" y="31502"/>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76" name="Picture Placeholder 74"/>
          <p:cNvSpPr>
            <a:spLocks noGrp="1" noChangeAspect="1"/>
          </p:cNvSpPr>
          <p:nvPr>
            <p:ph type="pic" sz="quarter" idx="34" hasCustomPrompt="1"/>
          </p:nvPr>
        </p:nvSpPr>
        <p:spPr>
          <a:xfrm>
            <a:off x="22038452" y="15535918"/>
            <a:ext cx="4902101" cy="5040000"/>
          </a:xfrm>
          <a:custGeom>
            <a:rect l="l" t="t" r="r" b="b"/>
            <a:pathLst>
              <a:path w="1052215" h="1081981">
                <a:moveTo>
                  <a:pt x="0" y="0"/>
                </a:moveTo>
                <a:cubicBezTo>
                  <a:pt x="61019" y="2977"/>
                  <a:pt x="138410" y="4465"/>
                  <a:pt x="232172" y="4465"/>
                </a:cubicBezTo>
                <a:cubicBezTo>
                  <a:pt x="335855" y="4465"/>
                  <a:pt x="412998" y="2977"/>
                  <a:pt x="463599" y="0"/>
                </a:cubicBezTo>
                <a:lnTo>
                  <a:pt x="463599" y="30510"/>
                </a:lnTo>
                <a:cubicBezTo>
                  <a:pt x="425400" y="31998"/>
                  <a:pt x="397991" y="36587"/>
                  <a:pt x="381372" y="44277"/>
                </a:cubicBezTo>
                <a:cubicBezTo>
                  <a:pt x="364753" y="51966"/>
                  <a:pt x="356443" y="66229"/>
                  <a:pt x="356443" y="87065"/>
                </a:cubicBezTo>
                <a:cubicBezTo>
                  <a:pt x="356443" y="102940"/>
                  <a:pt x="362644" y="126752"/>
                  <a:pt x="375047" y="158502"/>
                </a:cubicBezTo>
                <a:lnTo>
                  <a:pt x="643681" y="840879"/>
                </a:lnTo>
                <a:lnTo>
                  <a:pt x="831205" y="335608"/>
                </a:lnTo>
                <a:cubicBezTo>
                  <a:pt x="859482" y="255737"/>
                  <a:pt x="873621" y="193725"/>
                  <a:pt x="873621" y="149573"/>
                </a:cubicBezTo>
                <a:cubicBezTo>
                  <a:pt x="873621" y="108893"/>
                  <a:pt x="862831" y="79251"/>
                  <a:pt x="841251" y="60648"/>
                </a:cubicBezTo>
                <a:cubicBezTo>
                  <a:pt x="819671" y="42044"/>
                  <a:pt x="787797" y="31998"/>
                  <a:pt x="745629" y="30510"/>
                </a:cubicBezTo>
                <a:lnTo>
                  <a:pt x="745629" y="0"/>
                </a:lnTo>
                <a:cubicBezTo>
                  <a:pt x="814090" y="2977"/>
                  <a:pt x="877590" y="4465"/>
                  <a:pt x="936129" y="4465"/>
                </a:cubicBezTo>
                <a:cubicBezTo>
                  <a:pt x="982761" y="4465"/>
                  <a:pt x="1021457" y="2977"/>
                  <a:pt x="1052215" y="0"/>
                </a:cubicBezTo>
                <a:lnTo>
                  <a:pt x="1052215" y="30510"/>
                </a:lnTo>
                <a:cubicBezTo>
                  <a:pt x="1026914" y="40432"/>
                  <a:pt x="1001861" y="59904"/>
                  <a:pt x="977056" y="88925"/>
                </a:cubicBezTo>
                <a:cubicBezTo>
                  <a:pt x="952252" y="117947"/>
                  <a:pt x="930424" y="158998"/>
                  <a:pt x="911572" y="212080"/>
                </a:cubicBezTo>
                <a:lnTo>
                  <a:pt x="590103" y="1081981"/>
                </a:lnTo>
                <a:cubicBezTo>
                  <a:pt x="578693" y="1080989"/>
                  <a:pt x="560834" y="1080492"/>
                  <a:pt x="536525" y="1080492"/>
                </a:cubicBezTo>
                <a:cubicBezTo>
                  <a:pt x="513209" y="1080492"/>
                  <a:pt x="496094" y="1080989"/>
                  <a:pt x="485180" y="1081981"/>
                </a:cubicBezTo>
                <a:lnTo>
                  <a:pt x="95994" y="127992"/>
                </a:lnTo>
                <a:cubicBezTo>
                  <a:pt x="83096" y="94258"/>
                  <a:pt x="68089" y="69826"/>
                  <a:pt x="50974" y="54695"/>
                </a:cubicBezTo>
                <a:cubicBezTo>
                  <a:pt x="33858" y="39564"/>
                  <a:pt x="16867" y="31502"/>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77" name="Picture Placeholder 72"/>
          <p:cNvSpPr>
            <a:spLocks noGrp="1" noChangeAspect="1"/>
          </p:cNvSpPr>
          <p:nvPr>
            <p:ph type="pic" sz="quarter" idx="33" hasCustomPrompt="1"/>
          </p:nvPr>
        </p:nvSpPr>
        <p:spPr>
          <a:xfrm>
            <a:off x="16796786" y="15533934"/>
            <a:ext cx="4549994" cy="5040000"/>
          </a:xfrm>
          <a:custGeom>
            <a:rect l="l" t="t" r="r" b="b"/>
            <a:pathLst>
              <a:path w="993428" h="1100584">
                <a:moveTo>
                  <a:pt x="0" y="0"/>
                </a:moveTo>
                <a:cubicBezTo>
                  <a:pt x="52090" y="2977"/>
                  <a:pt x="131217" y="4465"/>
                  <a:pt x="237381" y="4465"/>
                </a:cubicBezTo>
                <a:cubicBezTo>
                  <a:pt x="342553" y="4465"/>
                  <a:pt x="423416" y="2977"/>
                  <a:pt x="479971" y="0"/>
                </a:cubicBezTo>
                <a:lnTo>
                  <a:pt x="479971" y="30510"/>
                </a:lnTo>
                <a:cubicBezTo>
                  <a:pt x="443260" y="31998"/>
                  <a:pt x="416595" y="35967"/>
                  <a:pt x="399976" y="42416"/>
                </a:cubicBezTo>
                <a:cubicBezTo>
                  <a:pt x="383357" y="48865"/>
                  <a:pt x="371947" y="60772"/>
                  <a:pt x="365745" y="78135"/>
                </a:cubicBezTo>
                <a:cubicBezTo>
                  <a:pt x="359544" y="95498"/>
                  <a:pt x="356444" y="123279"/>
                  <a:pt x="356444" y="161479"/>
                </a:cubicBezTo>
                <a:lnTo>
                  <a:pt x="356444" y="735955"/>
                </a:lnTo>
                <a:cubicBezTo>
                  <a:pt x="356444" y="807393"/>
                  <a:pt x="362893" y="865560"/>
                  <a:pt x="375791" y="910456"/>
                </a:cubicBezTo>
                <a:cubicBezTo>
                  <a:pt x="388690" y="955353"/>
                  <a:pt x="410394" y="989335"/>
                  <a:pt x="440904" y="1012404"/>
                </a:cubicBezTo>
                <a:cubicBezTo>
                  <a:pt x="471413" y="1035472"/>
                  <a:pt x="513457" y="1047006"/>
                  <a:pt x="567036" y="1047006"/>
                </a:cubicBezTo>
                <a:cubicBezTo>
                  <a:pt x="668239" y="1047006"/>
                  <a:pt x="739800" y="1012776"/>
                  <a:pt x="781720" y="944315"/>
                </a:cubicBezTo>
                <a:cubicBezTo>
                  <a:pt x="823640" y="875854"/>
                  <a:pt x="844600" y="778619"/>
                  <a:pt x="844600" y="652612"/>
                </a:cubicBezTo>
                <a:lnTo>
                  <a:pt x="844600" y="250032"/>
                </a:lnTo>
                <a:cubicBezTo>
                  <a:pt x="844600" y="190996"/>
                  <a:pt x="841003" y="147216"/>
                  <a:pt x="833810" y="118691"/>
                </a:cubicBezTo>
                <a:cubicBezTo>
                  <a:pt x="826617" y="90165"/>
                  <a:pt x="812850" y="69453"/>
                  <a:pt x="792510" y="56555"/>
                </a:cubicBezTo>
                <a:cubicBezTo>
                  <a:pt x="772170" y="43656"/>
                  <a:pt x="740172" y="34975"/>
                  <a:pt x="696516" y="30510"/>
                </a:cubicBezTo>
                <a:lnTo>
                  <a:pt x="696516" y="0"/>
                </a:lnTo>
                <a:cubicBezTo>
                  <a:pt x="734715" y="2977"/>
                  <a:pt x="789534" y="4465"/>
                  <a:pt x="860971" y="4465"/>
                </a:cubicBezTo>
                <a:cubicBezTo>
                  <a:pt x="917526" y="4465"/>
                  <a:pt x="961678" y="2977"/>
                  <a:pt x="993428" y="0"/>
                </a:cubicBezTo>
                <a:lnTo>
                  <a:pt x="993428" y="30510"/>
                </a:lnTo>
                <a:cubicBezTo>
                  <a:pt x="960190" y="34975"/>
                  <a:pt x="935757" y="43532"/>
                  <a:pt x="920130" y="56183"/>
                </a:cubicBezTo>
                <a:cubicBezTo>
                  <a:pt x="904503" y="68833"/>
                  <a:pt x="893837" y="88181"/>
                  <a:pt x="888132" y="114226"/>
                </a:cubicBezTo>
                <a:cubicBezTo>
                  <a:pt x="882427" y="140271"/>
                  <a:pt x="879575" y="179338"/>
                  <a:pt x="879575" y="231428"/>
                </a:cubicBezTo>
                <a:lnTo>
                  <a:pt x="879575" y="635496"/>
                </a:lnTo>
                <a:cubicBezTo>
                  <a:pt x="879575" y="780852"/>
                  <a:pt x="858739" y="888504"/>
                  <a:pt x="817067" y="958453"/>
                </a:cubicBezTo>
                <a:cubicBezTo>
                  <a:pt x="789285" y="1003598"/>
                  <a:pt x="749598" y="1038573"/>
                  <a:pt x="698004" y="1063377"/>
                </a:cubicBezTo>
                <a:cubicBezTo>
                  <a:pt x="646410" y="1088182"/>
                  <a:pt x="582910" y="1100584"/>
                  <a:pt x="507504" y="1100584"/>
                </a:cubicBezTo>
                <a:cubicBezTo>
                  <a:pt x="390426" y="1100584"/>
                  <a:pt x="298897" y="1075035"/>
                  <a:pt x="232916" y="1023938"/>
                </a:cubicBezTo>
                <a:cubicBezTo>
                  <a:pt x="200670" y="998141"/>
                  <a:pt x="175990" y="968127"/>
                  <a:pt x="158874" y="933897"/>
                </a:cubicBezTo>
                <a:cubicBezTo>
                  <a:pt x="141759" y="899666"/>
                  <a:pt x="130101" y="859607"/>
                  <a:pt x="123900" y="813718"/>
                </a:cubicBezTo>
                <a:cubicBezTo>
                  <a:pt x="117699" y="767829"/>
                  <a:pt x="114598" y="709910"/>
                  <a:pt x="114598" y="639961"/>
                </a:cubicBezTo>
                <a:lnTo>
                  <a:pt x="114598" y="161479"/>
                </a:lnTo>
                <a:cubicBezTo>
                  <a:pt x="114598" y="123279"/>
                  <a:pt x="111745" y="95498"/>
                  <a:pt x="106040" y="78135"/>
                </a:cubicBezTo>
                <a:cubicBezTo>
                  <a:pt x="100335" y="60772"/>
                  <a:pt x="89669" y="48865"/>
                  <a:pt x="74042" y="42416"/>
                </a:cubicBezTo>
                <a:cubicBezTo>
                  <a:pt x="58415"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78" name="Picture Placeholder 70"/>
          <p:cNvSpPr>
            <a:spLocks noGrp="1" noChangeAspect="1"/>
          </p:cNvSpPr>
          <p:nvPr>
            <p:ph type="pic" sz="quarter" idx="32" hasCustomPrompt="1"/>
          </p:nvPr>
        </p:nvSpPr>
        <p:spPr>
          <a:xfrm>
            <a:off x="10946848" y="15533936"/>
            <a:ext cx="4394167" cy="5040000"/>
          </a:xfrm>
          <a:custGeom>
            <a:rect l="l" t="t" r="r" b="b"/>
            <a:pathLst>
              <a:path w="940594" h="1079004">
                <a:moveTo>
                  <a:pt x="0" y="0"/>
                </a:moveTo>
                <a:cubicBezTo>
                  <a:pt x="92770" y="2977"/>
                  <a:pt x="249783" y="4465"/>
                  <a:pt x="471041" y="4465"/>
                </a:cubicBezTo>
                <a:cubicBezTo>
                  <a:pt x="692299" y="4465"/>
                  <a:pt x="848816" y="2977"/>
                  <a:pt x="940594" y="0"/>
                </a:cubicBezTo>
                <a:cubicBezTo>
                  <a:pt x="933152" y="103188"/>
                  <a:pt x="929432" y="189508"/>
                  <a:pt x="929432" y="258961"/>
                </a:cubicBezTo>
                <a:cubicBezTo>
                  <a:pt x="929432" y="302617"/>
                  <a:pt x="931168" y="341313"/>
                  <a:pt x="934641" y="375047"/>
                </a:cubicBezTo>
                <a:lnTo>
                  <a:pt x="899666" y="375047"/>
                </a:lnTo>
                <a:cubicBezTo>
                  <a:pt x="882799" y="290215"/>
                  <a:pt x="862211" y="223119"/>
                  <a:pt x="837902" y="173757"/>
                </a:cubicBezTo>
                <a:cubicBezTo>
                  <a:pt x="813594" y="124396"/>
                  <a:pt x="784448" y="88925"/>
                  <a:pt x="750466" y="67345"/>
                </a:cubicBezTo>
                <a:cubicBezTo>
                  <a:pt x="716483" y="45765"/>
                  <a:pt x="675184" y="34975"/>
                  <a:pt x="626566" y="34975"/>
                </a:cubicBezTo>
                <a:lnTo>
                  <a:pt x="591592" y="34975"/>
                </a:lnTo>
                <a:lnTo>
                  <a:pt x="591592" y="905619"/>
                </a:lnTo>
                <a:cubicBezTo>
                  <a:pt x="591592" y="947787"/>
                  <a:pt x="595933" y="978545"/>
                  <a:pt x="604614" y="997893"/>
                </a:cubicBezTo>
                <a:cubicBezTo>
                  <a:pt x="613296" y="1017241"/>
                  <a:pt x="628675" y="1030387"/>
                  <a:pt x="650751" y="1037332"/>
                </a:cubicBezTo>
                <a:cubicBezTo>
                  <a:pt x="672827" y="1044278"/>
                  <a:pt x="707430" y="1047998"/>
                  <a:pt x="754559" y="1048494"/>
                </a:cubicBezTo>
                <a:lnTo>
                  <a:pt x="754559" y="1079004"/>
                </a:lnTo>
                <a:cubicBezTo>
                  <a:pt x="626566" y="1076028"/>
                  <a:pt x="530076" y="1074539"/>
                  <a:pt x="465088" y="1074539"/>
                </a:cubicBezTo>
                <a:cubicBezTo>
                  <a:pt x="401092" y="1074539"/>
                  <a:pt x="308074" y="1076028"/>
                  <a:pt x="186035" y="1079004"/>
                </a:cubicBezTo>
                <a:lnTo>
                  <a:pt x="186035" y="1048494"/>
                </a:lnTo>
                <a:cubicBezTo>
                  <a:pt x="233660" y="1047998"/>
                  <a:pt x="268511" y="1044278"/>
                  <a:pt x="290587" y="1037332"/>
                </a:cubicBezTo>
                <a:cubicBezTo>
                  <a:pt x="312663" y="1030387"/>
                  <a:pt x="327918" y="1017241"/>
                  <a:pt x="336352" y="997893"/>
                </a:cubicBezTo>
                <a:cubicBezTo>
                  <a:pt x="344785" y="978545"/>
                  <a:pt x="349002" y="947787"/>
                  <a:pt x="349002" y="905619"/>
                </a:cubicBezTo>
                <a:lnTo>
                  <a:pt x="349002" y="34975"/>
                </a:lnTo>
                <a:lnTo>
                  <a:pt x="315516" y="34975"/>
                </a:lnTo>
                <a:cubicBezTo>
                  <a:pt x="266402" y="34975"/>
                  <a:pt x="224855" y="45641"/>
                  <a:pt x="190872" y="66973"/>
                </a:cubicBezTo>
                <a:cubicBezTo>
                  <a:pt x="156890" y="88305"/>
                  <a:pt x="127744" y="123652"/>
                  <a:pt x="103436" y="173013"/>
                </a:cubicBezTo>
                <a:cubicBezTo>
                  <a:pt x="79127" y="222374"/>
                  <a:pt x="58291" y="289719"/>
                  <a:pt x="40928" y="375047"/>
                </a:cubicBezTo>
                <a:lnTo>
                  <a:pt x="5953" y="375047"/>
                </a:lnTo>
                <a:cubicBezTo>
                  <a:pt x="9426" y="341313"/>
                  <a:pt x="11162" y="302617"/>
                  <a:pt x="11162" y="258961"/>
                </a:cubicBezTo>
                <a:cubicBezTo>
                  <a:pt x="11162" y="189508"/>
                  <a:pt x="7441" y="103188"/>
                  <a:pt x="0"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79" name="Picture Placeholder 68"/>
          <p:cNvSpPr>
            <a:spLocks noGrp="1" noChangeAspect="1"/>
          </p:cNvSpPr>
          <p:nvPr>
            <p:ph type="pic" sz="quarter" idx="31" hasCustomPrompt="1"/>
          </p:nvPr>
        </p:nvSpPr>
        <p:spPr>
          <a:xfrm>
            <a:off x="5359835" y="15507150"/>
            <a:ext cx="3343781" cy="5040000"/>
          </a:xfrm>
          <a:custGeom>
            <a:rect l="l" t="t" r="r" b="b"/>
            <a:pathLst>
              <a:path w="743396" h="1120676">
                <a:moveTo>
                  <a:pt x="349002" y="0"/>
                </a:moveTo>
                <a:cubicBezTo>
                  <a:pt x="385713" y="0"/>
                  <a:pt x="417587" y="2729"/>
                  <a:pt x="444624" y="8186"/>
                </a:cubicBezTo>
                <a:cubicBezTo>
                  <a:pt x="471661" y="13643"/>
                  <a:pt x="494233" y="20464"/>
                  <a:pt x="512341" y="28650"/>
                </a:cubicBezTo>
                <a:cubicBezTo>
                  <a:pt x="530448" y="36836"/>
                  <a:pt x="550168" y="47129"/>
                  <a:pt x="571500" y="59532"/>
                </a:cubicBezTo>
                <a:cubicBezTo>
                  <a:pt x="595808" y="73918"/>
                  <a:pt x="612924" y="81112"/>
                  <a:pt x="622845" y="81112"/>
                </a:cubicBezTo>
                <a:cubicBezTo>
                  <a:pt x="632271" y="81112"/>
                  <a:pt x="639465" y="75779"/>
                  <a:pt x="644426" y="65113"/>
                </a:cubicBezTo>
                <a:cubicBezTo>
                  <a:pt x="649386" y="54447"/>
                  <a:pt x="653355" y="37456"/>
                  <a:pt x="656332" y="14139"/>
                </a:cubicBezTo>
                <a:lnTo>
                  <a:pt x="691306" y="14139"/>
                </a:lnTo>
                <a:cubicBezTo>
                  <a:pt x="686346" y="82104"/>
                  <a:pt x="683865" y="197942"/>
                  <a:pt x="683865" y="361653"/>
                </a:cubicBezTo>
                <a:lnTo>
                  <a:pt x="648890" y="361653"/>
                </a:lnTo>
                <a:cubicBezTo>
                  <a:pt x="645418" y="306586"/>
                  <a:pt x="633139" y="254248"/>
                  <a:pt x="612055" y="204639"/>
                </a:cubicBezTo>
                <a:cubicBezTo>
                  <a:pt x="590971" y="155030"/>
                  <a:pt x="561454" y="114722"/>
                  <a:pt x="523503" y="83716"/>
                </a:cubicBezTo>
                <a:cubicBezTo>
                  <a:pt x="485552" y="52710"/>
                  <a:pt x="441027" y="37207"/>
                  <a:pt x="389929" y="37207"/>
                </a:cubicBezTo>
                <a:cubicBezTo>
                  <a:pt x="357683" y="37207"/>
                  <a:pt x="328786" y="43409"/>
                  <a:pt x="303237" y="55811"/>
                </a:cubicBezTo>
                <a:cubicBezTo>
                  <a:pt x="277688" y="68213"/>
                  <a:pt x="257844" y="86197"/>
                  <a:pt x="243706" y="109761"/>
                </a:cubicBezTo>
                <a:cubicBezTo>
                  <a:pt x="229567" y="133326"/>
                  <a:pt x="222498" y="160735"/>
                  <a:pt x="222498" y="191989"/>
                </a:cubicBezTo>
                <a:cubicBezTo>
                  <a:pt x="222498" y="242590"/>
                  <a:pt x="237629" y="284014"/>
                  <a:pt x="267890" y="316260"/>
                </a:cubicBezTo>
                <a:cubicBezTo>
                  <a:pt x="298152" y="348506"/>
                  <a:pt x="337592" y="381125"/>
                  <a:pt x="386209" y="414115"/>
                </a:cubicBezTo>
                <a:cubicBezTo>
                  <a:pt x="434826" y="447105"/>
                  <a:pt x="467568" y="469305"/>
                  <a:pt x="484435" y="480715"/>
                </a:cubicBezTo>
                <a:cubicBezTo>
                  <a:pt x="543967" y="520403"/>
                  <a:pt x="591095" y="554881"/>
                  <a:pt x="625822" y="584151"/>
                </a:cubicBezTo>
                <a:cubicBezTo>
                  <a:pt x="660549" y="613420"/>
                  <a:pt x="688826" y="647651"/>
                  <a:pt x="710654" y="686842"/>
                </a:cubicBezTo>
                <a:cubicBezTo>
                  <a:pt x="732482" y="726034"/>
                  <a:pt x="743396" y="771426"/>
                  <a:pt x="743396" y="823020"/>
                </a:cubicBezTo>
                <a:cubicBezTo>
                  <a:pt x="743396" y="888008"/>
                  <a:pt x="726529" y="942827"/>
                  <a:pt x="692795" y="987475"/>
                </a:cubicBezTo>
                <a:cubicBezTo>
                  <a:pt x="659060" y="1032124"/>
                  <a:pt x="613668" y="1065486"/>
                  <a:pt x="556617" y="1087562"/>
                </a:cubicBezTo>
                <a:cubicBezTo>
                  <a:pt x="499566" y="1109638"/>
                  <a:pt x="435818" y="1120676"/>
                  <a:pt x="365373" y="1120676"/>
                </a:cubicBezTo>
                <a:cubicBezTo>
                  <a:pt x="308322" y="1120676"/>
                  <a:pt x="261069" y="1115591"/>
                  <a:pt x="223614" y="1105421"/>
                </a:cubicBezTo>
                <a:cubicBezTo>
                  <a:pt x="186159" y="1095251"/>
                  <a:pt x="151556" y="1081485"/>
                  <a:pt x="119806" y="1064122"/>
                </a:cubicBezTo>
                <a:cubicBezTo>
                  <a:pt x="97978" y="1049735"/>
                  <a:pt x="80863" y="1042542"/>
                  <a:pt x="68461" y="1042542"/>
                </a:cubicBezTo>
                <a:cubicBezTo>
                  <a:pt x="59035" y="1042542"/>
                  <a:pt x="51842" y="1047874"/>
                  <a:pt x="46881" y="1058541"/>
                </a:cubicBezTo>
                <a:cubicBezTo>
                  <a:pt x="41920" y="1069206"/>
                  <a:pt x="37951" y="1086198"/>
                  <a:pt x="34974" y="1109514"/>
                </a:cubicBezTo>
                <a:lnTo>
                  <a:pt x="0" y="1109514"/>
                </a:lnTo>
                <a:cubicBezTo>
                  <a:pt x="3969" y="1046014"/>
                  <a:pt x="5953" y="908844"/>
                  <a:pt x="5953" y="698004"/>
                </a:cubicBezTo>
                <a:lnTo>
                  <a:pt x="40928" y="698004"/>
                </a:lnTo>
                <a:cubicBezTo>
                  <a:pt x="47377" y="811610"/>
                  <a:pt x="72553" y="903759"/>
                  <a:pt x="116458" y="974453"/>
                </a:cubicBezTo>
                <a:cubicBezTo>
                  <a:pt x="160362" y="1045146"/>
                  <a:pt x="227707" y="1080493"/>
                  <a:pt x="318492" y="1080493"/>
                </a:cubicBezTo>
                <a:cubicBezTo>
                  <a:pt x="354211" y="1080493"/>
                  <a:pt x="386333" y="1074168"/>
                  <a:pt x="414858" y="1061517"/>
                </a:cubicBezTo>
                <a:cubicBezTo>
                  <a:pt x="443384" y="1048867"/>
                  <a:pt x="465956" y="1029643"/>
                  <a:pt x="482575" y="1003846"/>
                </a:cubicBezTo>
                <a:cubicBezTo>
                  <a:pt x="499194" y="978049"/>
                  <a:pt x="507504" y="946795"/>
                  <a:pt x="507504" y="910084"/>
                </a:cubicBezTo>
                <a:cubicBezTo>
                  <a:pt x="507504" y="870397"/>
                  <a:pt x="498202" y="834802"/>
                  <a:pt x="479598" y="803300"/>
                </a:cubicBezTo>
                <a:cubicBezTo>
                  <a:pt x="460995" y="771798"/>
                  <a:pt x="435942" y="743025"/>
                  <a:pt x="404440" y="716980"/>
                </a:cubicBezTo>
                <a:cubicBezTo>
                  <a:pt x="372938" y="690935"/>
                  <a:pt x="330894" y="660797"/>
                  <a:pt x="278308" y="626567"/>
                </a:cubicBezTo>
                <a:cubicBezTo>
                  <a:pt x="216793" y="586879"/>
                  <a:pt x="168052" y="552401"/>
                  <a:pt x="132085" y="523131"/>
                </a:cubicBezTo>
                <a:cubicBezTo>
                  <a:pt x="96118" y="493862"/>
                  <a:pt x="66352" y="459135"/>
                  <a:pt x="42788" y="418952"/>
                </a:cubicBezTo>
                <a:cubicBezTo>
                  <a:pt x="19223" y="378768"/>
                  <a:pt x="7441" y="332135"/>
                  <a:pt x="7441" y="279053"/>
                </a:cubicBezTo>
                <a:cubicBezTo>
                  <a:pt x="7441" y="217538"/>
                  <a:pt x="23068" y="165820"/>
                  <a:pt x="54322" y="123900"/>
                </a:cubicBezTo>
                <a:cubicBezTo>
                  <a:pt x="85576" y="81980"/>
                  <a:pt x="127000" y="50850"/>
                  <a:pt x="178594" y="30510"/>
                </a:cubicBezTo>
                <a:cubicBezTo>
                  <a:pt x="230187" y="10170"/>
                  <a:pt x="286990" y="0"/>
                  <a:pt x="34900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0" name="Picture Placeholder 66"/>
          <p:cNvSpPr>
            <a:spLocks noGrp="1" noChangeAspect="1"/>
          </p:cNvSpPr>
          <p:nvPr>
            <p:ph type="pic" sz="quarter" idx="30" hasCustomPrompt="1"/>
          </p:nvPr>
        </p:nvSpPr>
        <p:spPr>
          <a:xfrm>
            <a:off x="-613139" y="15533934"/>
            <a:ext cx="4730627" cy="5040000"/>
          </a:xfrm>
          <a:custGeom>
            <a:rect l="l" t="t" r="r" b="b"/>
            <a:pathLst>
              <a:path w="1032866" h="1100584">
                <a:moveTo>
                  <a:pt x="450949" y="30510"/>
                </a:moveTo>
                <a:cubicBezTo>
                  <a:pt x="423664" y="30510"/>
                  <a:pt x="403448" y="34107"/>
                  <a:pt x="390302" y="41300"/>
                </a:cubicBezTo>
                <a:cubicBezTo>
                  <a:pt x="377155" y="48493"/>
                  <a:pt x="368225" y="61144"/>
                  <a:pt x="363512" y="79251"/>
                </a:cubicBezTo>
                <a:cubicBezTo>
                  <a:pt x="358800" y="97359"/>
                  <a:pt x="356443" y="124768"/>
                  <a:pt x="356443" y="161479"/>
                </a:cubicBezTo>
                <a:lnTo>
                  <a:pt x="356443" y="536526"/>
                </a:lnTo>
                <a:lnTo>
                  <a:pt x="421927" y="536526"/>
                </a:lnTo>
                <a:cubicBezTo>
                  <a:pt x="478978" y="536526"/>
                  <a:pt x="523503" y="525612"/>
                  <a:pt x="555501" y="503783"/>
                </a:cubicBezTo>
                <a:cubicBezTo>
                  <a:pt x="587499" y="481955"/>
                  <a:pt x="609575" y="452686"/>
                  <a:pt x="621729" y="415975"/>
                </a:cubicBezTo>
                <a:cubicBezTo>
                  <a:pt x="633883" y="379264"/>
                  <a:pt x="639961" y="335112"/>
                  <a:pt x="639961" y="283518"/>
                </a:cubicBezTo>
                <a:cubicBezTo>
                  <a:pt x="639961" y="200174"/>
                  <a:pt x="625202" y="137170"/>
                  <a:pt x="595684" y="94506"/>
                </a:cubicBezTo>
                <a:cubicBezTo>
                  <a:pt x="566167" y="51842"/>
                  <a:pt x="517922" y="30510"/>
                  <a:pt x="450949" y="30510"/>
                </a:cubicBezTo>
                <a:close/>
                <a:moveTo>
                  <a:pt x="0" y="0"/>
                </a:moveTo>
                <a:cubicBezTo>
                  <a:pt x="51593" y="2977"/>
                  <a:pt x="128736" y="4465"/>
                  <a:pt x="231427" y="4465"/>
                </a:cubicBezTo>
                <a:cubicBezTo>
                  <a:pt x="272107" y="4465"/>
                  <a:pt x="317252" y="3969"/>
                  <a:pt x="366861" y="2977"/>
                </a:cubicBezTo>
                <a:cubicBezTo>
                  <a:pt x="416470" y="1985"/>
                  <a:pt x="450949" y="1489"/>
                  <a:pt x="470297" y="1489"/>
                </a:cubicBezTo>
                <a:cubicBezTo>
                  <a:pt x="610195" y="1489"/>
                  <a:pt x="715615" y="24433"/>
                  <a:pt x="786556" y="70322"/>
                </a:cubicBezTo>
                <a:cubicBezTo>
                  <a:pt x="857498" y="116210"/>
                  <a:pt x="892968" y="181571"/>
                  <a:pt x="892968" y="266403"/>
                </a:cubicBezTo>
                <a:cubicBezTo>
                  <a:pt x="892968" y="311547"/>
                  <a:pt x="882302" y="354459"/>
                  <a:pt x="860970" y="395139"/>
                </a:cubicBezTo>
                <a:cubicBezTo>
                  <a:pt x="839638" y="435819"/>
                  <a:pt x="803423" y="471165"/>
                  <a:pt x="752326" y="501179"/>
                </a:cubicBezTo>
                <a:cubicBezTo>
                  <a:pt x="701228" y="531193"/>
                  <a:pt x="633760" y="551160"/>
                  <a:pt x="549920" y="561082"/>
                </a:cubicBezTo>
                <a:lnTo>
                  <a:pt x="551408" y="561082"/>
                </a:lnTo>
                <a:cubicBezTo>
                  <a:pt x="612924" y="566539"/>
                  <a:pt x="663401" y="576957"/>
                  <a:pt x="702840" y="592336"/>
                </a:cubicBezTo>
                <a:cubicBezTo>
                  <a:pt x="742280" y="607715"/>
                  <a:pt x="773162" y="629171"/>
                  <a:pt x="795486" y="656704"/>
                </a:cubicBezTo>
                <a:cubicBezTo>
                  <a:pt x="817810" y="684238"/>
                  <a:pt x="833437" y="719336"/>
                  <a:pt x="842367" y="762000"/>
                </a:cubicBezTo>
                <a:lnTo>
                  <a:pt x="877342" y="919014"/>
                </a:lnTo>
                <a:cubicBezTo>
                  <a:pt x="885775" y="960190"/>
                  <a:pt x="895325" y="988715"/>
                  <a:pt x="905991" y="1004590"/>
                </a:cubicBezTo>
                <a:cubicBezTo>
                  <a:pt x="916657" y="1020465"/>
                  <a:pt x="931664" y="1028403"/>
                  <a:pt x="951011" y="1028403"/>
                </a:cubicBezTo>
                <a:cubicBezTo>
                  <a:pt x="962918" y="1027907"/>
                  <a:pt x="973336" y="1024930"/>
                  <a:pt x="982265" y="1019473"/>
                </a:cubicBezTo>
                <a:cubicBezTo>
                  <a:pt x="991195" y="1014016"/>
                  <a:pt x="1001117" y="1005334"/>
                  <a:pt x="1012031" y="993428"/>
                </a:cubicBezTo>
                <a:lnTo>
                  <a:pt x="1032867" y="1012032"/>
                </a:lnTo>
                <a:cubicBezTo>
                  <a:pt x="1005086" y="1043285"/>
                  <a:pt x="975444" y="1065858"/>
                  <a:pt x="943942" y="1079748"/>
                </a:cubicBezTo>
                <a:cubicBezTo>
                  <a:pt x="912440" y="1093639"/>
                  <a:pt x="874613" y="1100584"/>
                  <a:pt x="830461" y="1100584"/>
                </a:cubicBezTo>
                <a:cubicBezTo>
                  <a:pt x="771922" y="1100584"/>
                  <a:pt x="725537" y="1088182"/>
                  <a:pt x="691306" y="1063377"/>
                </a:cubicBezTo>
                <a:cubicBezTo>
                  <a:pt x="657076" y="1038573"/>
                  <a:pt x="634752" y="995909"/>
                  <a:pt x="624334" y="935385"/>
                </a:cubicBezTo>
                <a:lnTo>
                  <a:pt x="596800" y="783580"/>
                </a:lnTo>
                <a:cubicBezTo>
                  <a:pt x="587871" y="734467"/>
                  <a:pt x="578569" y="694904"/>
                  <a:pt x="568895" y="664890"/>
                </a:cubicBezTo>
                <a:cubicBezTo>
                  <a:pt x="559221" y="634876"/>
                  <a:pt x="545331" y="611064"/>
                  <a:pt x="527223" y="593452"/>
                </a:cubicBezTo>
                <a:cubicBezTo>
                  <a:pt x="509116" y="575841"/>
                  <a:pt x="485179" y="567035"/>
                  <a:pt x="455414" y="567035"/>
                </a:cubicBezTo>
                <a:lnTo>
                  <a:pt x="356443" y="567035"/>
                </a:ln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1" name="Picture Placeholder 64"/>
          <p:cNvSpPr>
            <a:spLocks noGrp="1" noChangeAspect="1"/>
          </p:cNvSpPr>
          <p:nvPr>
            <p:ph type="pic" sz="quarter" idx="29" hasCustomPrompt="1"/>
          </p:nvPr>
        </p:nvSpPr>
        <p:spPr>
          <a:xfrm>
            <a:off x="-7037273" y="15505167"/>
            <a:ext cx="5181787" cy="6378706"/>
          </a:xfrm>
          <a:custGeom>
            <a:rect l="l" t="t" r="r" b="b"/>
            <a:pathLst>
              <a:path w="1126629" h="1387078">
                <a:moveTo>
                  <a:pt x="533549" y="27533"/>
                </a:moveTo>
                <a:cubicBezTo>
                  <a:pt x="477490" y="27533"/>
                  <a:pt x="428253" y="50230"/>
                  <a:pt x="385837" y="95622"/>
                </a:cubicBezTo>
                <a:cubicBezTo>
                  <a:pt x="343421" y="141015"/>
                  <a:pt x="310679" y="204267"/>
                  <a:pt x="287611" y="285378"/>
                </a:cubicBezTo>
                <a:cubicBezTo>
                  <a:pt x="264542" y="366489"/>
                  <a:pt x="253008" y="459383"/>
                  <a:pt x="253008" y="564059"/>
                </a:cubicBezTo>
                <a:cubicBezTo>
                  <a:pt x="253008" y="669727"/>
                  <a:pt x="265907" y="762744"/>
                  <a:pt x="291703" y="843112"/>
                </a:cubicBezTo>
                <a:cubicBezTo>
                  <a:pt x="317500" y="923479"/>
                  <a:pt x="352475" y="985490"/>
                  <a:pt x="396627" y="1029147"/>
                </a:cubicBezTo>
                <a:cubicBezTo>
                  <a:pt x="440780" y="1072803"/>
                  <a:pt x="489893" y="1094631"/>
                  <a:pt x="543967" y="1094631"/>
                </a:cubicBezTo>
                <a:cubicBezTo>
                  <a:pt x="600026" y="1094631"/>
                  <a:pt x="649263" y="1071935"/>
                  <a:pt x="691679" y="1026542"/>
                </a:cubicBezTo>
                <a:cubicBezTo>
                  <a:pt x="734095" y="981150"/>
                  <a:pt x="766837" y="917898"/>
                  <a:pt x="789906" y="836786"/>
                </a:cubicBezTo>
                <a:cubicBezTo>
                  <a:pt x="812974" y="755675"/>
                  <a:pt x="824508" y="662782"/>
                  <a:pt x="824508" y="558106"/>
                </a:cubicBezTo>
                <a:cubicBezTo>
                  <a:pt x="824508" y="452934"/>
                  <a:pt x="811610" y="360040"/>
                  <a:pt x="785813" y="279425"/>
                </a:cubicBezTo>
                <a:cubicBezTo>
                  <a:pt x="760016" y="198810"/>
                  <a:pt x="724917" y="136674"/>
                  <a:pt x="680517" y="93018"/>
                </a:cubicBezTo>
                <a:cubicBezTo>
                  <a:pt x="636116" y="49362"/>
                  <a:pt x="587127" y="27533"/>
                  <a:pt x="533549" y="27533"/>
                </a:cubicBezTo>
                <a:close/>
                <a:moveTo>
                  <a:pt x="539502" y="0"/>
                </a:moveTo>
                <a:cubicBezTo>
                  <a:pt x="646658" y="0"/>
                  <a:pt x="740792" y="21828"/>
                  <a:pt x="821904" y="65485"/>
                </a:cubicBezTo>
                <a:cubicBezTo>
                  <a:pt x="903015" y="109141"/>
                  <a:pt x="965895" y="172517"/>
                  <a:pt x="1010543" y="255613"/>
                </a:cubicBezTo>
                <a:cubicBezTo>
                  <a:pt x="1055192" y="338708"/>
                  <a:pt x="1077516" y="437555"/>
                  <a:pt x="1077516" y="552153"/>
                </a:cubicBezTo>
                <a:cubicBezTo>
                  <a:pt x="1077516" y="660301"/>
                  <a:pt x="1056060" y="756543"/>
                  <a:pt x="1013148" y="840879"/>
                </a:cubicBezTo>
                <a:cubicBezTo>
                  <a:pt x="970236" y="925215"/>
                  <a:pt x="910332" y="991816"/>
                  <a:pt x="833438" y="1040681"/>
                </a:cubicBezTo>
                <a:cubicBezTo>
                  <a:pt x="756543" y="1089546"/>
                  <a:pt x="668735" y="1116459"/>
                  <a:pt x="570012" y="1121420"/>
                </a:cubicBezTo>
                <a:cubicBezTo>
                  <a:pt x="545703" y="1124397"/>
                  <a:pt x="523999" y="1128986"/>
                  <a:pt x="504900" y="1135187"/>
                </a:cubicBezTo>
                <a:cubicBezTo>
                  <a:pt x="485800" y="1141388"/>
                  <a:pt x="459879" y="1151186"/>
                  <a:pt x="427137" y="1164580"/>
                </a:cubicBezTo>
                <a:cubicBezTo>
                  <a:pt x="394395" y="1177975"/>
                  <a:pt x="365869" y="1188145"/>
                  <a:pt x="341561" y="1195090"/>
                </a:cubicBezTo>
                <a:cubicBezTo>
                  <a:pt x="376783" y="1198067"/>
                  <a:pt x="423540" y="1202035"/>
                  <a:pt x="481831" y="1206996"/>
                </a:cubicBezTo>
                <a:cubicBezTo>
                  <a:pt x="540122" y="1211957"/>
                  <a:pt x="589856" y="1215678"/>
                  <a:pt x="631032" y="1218158"/>
                </a:cubicBezTo>
                <a:cubicBezTo>
                  <a:pt x="672207" y="1220639"/>
                  <a:pt x="709662" y="1221879"/>
                  <a:pt x="743397" y="1221879"/>
                </a:cubicBezTo>
                <a:cubicBezTo>
                  <a:pt x="790029" y="1221879"/>
                  <a:pt x="828229" y="1219647"/>
                  <a:pt x="857994" y="1215182"/>
                </a:cubicBezTo>
                <a:cubicBezTo>
                  <a:pt x="920998" y="1208237"/>
                  <a:pt x="970732" y="1194594"/>
                  <a:pt x="1007194" y="1174254"/>
                </a:cubicBezTo>
                <a:cubicBezTo>
                  <a:pt x="1043658" y="1153914"/>
                  <a:pt x="1074291" y="1123156"/>
                  <a:pt x="1099096" y="1081981"/>
                </a:cubicBezTo>
                <a:lnTo>
                  <a:pt x="1126629" y="1090166"/>
                </a:lnTo>
                <a:cubicBezTo>
                  <a:pt x="1109266" y="1205260"/>
                  <a:pt x="1074043" y="1284387"/>
                  <a:pt x="1020961" y="1327547"/>
                </a:cubicBezTo>
                <a:cubicBezTo>
                  <a:pt x="999133" y="1345903"/>
                  <a:pt x="971104" y="1360413"/>
                  <a:pt x="936873" y="1371079"/>
                </a:cubicBezTo>
                <a:cubicBezTo>
                  <a:pt x="902643" y="1381745"/>
                  <a:pt x="865188" y="1387078"/>
                  <a:pt x="824508" y="1387078"/>
                </a:cubicBezTo>
                <a:cubicBezTo>
                  <a:pt x="769442" y="1387078"/>
                  <a:pt x="715864" y="1378769"/>
                  <a:pt x="663774" y="1362150"/>
                </a:cubicBezTo>
                <a:cubicBezTo>
                  <a:pt x="611684" y="1345530"/>
                  <a:pt x="550292" y="1321718"/>
                  <a:pt x="479599" y="1290712"/>
                </a:cubicBezTo>
                <a:cubicBezTo>
                  <a:pt x="408906" y="1259706"/>
                  <a:pt x="357188" y="1238002"/>
                  <a:pt x="324446" y="1225600"/>
                </a:cubicBezTo>
                <a:cubicBezTo>
                  <a:pt x="309067" y="1220143"/>
                  <a:pt x="296912" y="1216670"/>
                  <a:pt x="287983" y="1215182"/>
                </a:cubicBezTo>
                <a:cubicBezTo>
                  <a:pt x="244326" y="1236514"/>
                  <a:pt x="201662" y="1247180"/>
                  <a:pt x="159990" y="1247180"/>
                </a:cubicBezTo>
                <a:cubicBezTo>
                  <a:pt x="138658" y="1247180"/>
                  <a:pt x="121419" y="1243831"/>
                  <a:pt x="108273" y="1237134"/>
                </a:cubicBezTo>
                <a:cubicBezTo>
                  <a:pt x="95126" y="1230437"/>
                  <a:pt x="88553" y="1220391"/>
                  <a:pt x="88553" y="1206996"/>
                </a:cubicBezTo>
                <a:cubicBezTo>
                  <a:pt x="88553" y="1194098"/>
                  <a:pt x="95622" y="1184052"/>
                  <a:pt x="109761" y="1176859"/>
                </a:cubicBezTo>
                <a:cubicBezTo>
                  <a:pt x="123900" y="1169665"/>
                  <a:pt x="144612" y="1166069"/>
                  <a:pt x="171897" y="1166069"/>
                </a:cubicBezTo>
                <a:cubicBezTo>
                  <a:pt x="210592" y="1166069"/>
                  <a:pt x="249287" y="1173262"/>
                  <a:pt x="287983" y="1187649"/>
                </a:cubicBezTo>
                <a:cubicBezTo>
                  <a:pt x="307826" y="1182688"/>
                  <a:pt x="326058" y="1176983"/>
                  <a:pt x="342677" y="1170533"/>
                </a:cubicBezTo>
                <a:cubicBezTo>
                  <a:pt x="359296" y="1164084"/>
                  <a:pt x="380380" y="1155155"/>
                  <a:pt x="405929" y="1143744"/>
                </a:cubicBezTo>
                <a:cubicBezTo>
                  <a:pt x="431478" y="1132334"/>
                  <a:pt x="451942" y="1123901"/>
                  <a:pt x="467321" y="1118444"/>
                </a:cubicBezTo>
                <a:cubicBezTo>
                  <a:pt x="372567" y="1109514"/>
                  <a:pt x="290091" y="1081981"/>
                  <a:pt x="219894" y="1035844"/>
                </a:cubicBezTo>
                <a:cubicBezTo>
                  <a:pt x="149697" y="989707"/>
                  <a:pt x="95498" y="927075"/>
                  <a:pt x="57299" y="847948"/>
                </a:cubicBezTo>
                <a:cubicBezTo>
                  <a:pt x="19100" y="768821"/>
                  <a:pt x="0" y="676176"/>
                  <a:pt x="0" y="570012"/>
                </a:cubicBezTo>
                <a:cubicBezTo>
                  <a:pt x="0" y="457895"/>
                  <a:pt x="22821" y="358676"/>
                  <a:pt x="68461" y="272356"/>
                </a:cubicBezTo>
                <a:cubicBezTo>
                  <a:pt x="114102" y="186035"/>
                  <a:pt x="177850" y="119063"/>
                  <a:pt x="259705" y="71438"/>
                </a:cubicBezTo>
                <a:cubicBezTo>
                  <a:pt x="341561" y="23813"/>
                  <a:pt x="434826"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2" name="Picture Placeholder 62"/>
          <p:cNvSpPr>
            <a:spLocks noGrp="1" noChangeAspect="1"/>
          </p:cNvSpPr>
          <p:nvPr>
            <p:ph type="pic" sz="quarter" idx="28" hasCustomPrompt="1"/>
          </p:nvPr>
        </p:nvSpPr>
        <p:spPr>
          <a:xfrm>
            <a:off x="-12497571" y="15533936"/>
            <a:ext cx="4171674" cy="5040000"/>
          </a:xfrm>
          <a:custGeom>
            <a:rect l="l" t="t" r="r" b="b"/>
            <a:pathLst>
              <a:path w="892968" h="1079004">
                <a:moveTo>
                  <a:pt x="450949" y="30510"/>
                </a:moveTo>
                <a:cubicBezTo>
                  <a:pt x="423664" y="30510"/>
                  <a:pt x="403448" y="34107"/>
                  <a:pt x="390301" y="41300"/>
                </a:cubicBezTo>
                <a:cubicBezTo>
                  <a:pt x="377155" y="48493"/>
                  <a:pt x="368225" y="61144"/>
                  <a:pt x="363512" y="79251"/>
                </a:cubicBezTo>
                <a:cubicBezTo>
                  <a:pt x="358800" y="97359"/>
                  <a:pt x="356443" y="124768"/>
                  <a:pt x="356443" y="161479"/>
                </a:cubicBezTo>
                <a:lnTo>
                  <a:pt x="356443" y="612428"/>
                </a:lnTo>
                <a:lnTo>
                  <a:pt x="421927" y="612428"/>
                </a:lnTo>
                <a:cubicBezTo>
                  <a:pt x="504775" y="612428"/>
                  <a:pt x="561826" y="586011"/>
                  <a:pt x="593080" y="533177"/>
                </a:cubicBezTo>
                <a:cubicBezTo>
                  <a:pt x="624334" y="480343"/>
                  <a:pt x="639961" y="408782"/>
                  <a:pt x="639961" y="318492"/>
                </a:cubicBezTo>
                <a:cubicBezTo>
                  <a:pt x="639961" y="219770"/>
                  <a:pt x="625326" y="147092"/>
                  <a:pt x="596056" y="100459"/>
                </a:cubicBezTo>
                <a:cubicBezTo>
                  <a:pt x="566787" y="53826"/>
                  <a:pt x="518418" y="30510"/>
                  <a:pt x="450949" y="30510"/>
                </a:cubicBezTo>
                <a:close/>
                <a:moveTo>
                  <a:pt x="0" y="0"/>
                </a:moveTo>
                <a:cubicBezTo>
                  <a:pt x="51098" y="2977"/>
                  <a:pt x="128240" y="4465"/>
                  <a:pt x="231427" y="4465"/>
                </a:cubicBezTo>
                <a:cubicBezTo>
                  <a:pt x="272107" y="4465"/>
                  <a:pt x="317252" y="3969"/>
                  <a:pt x="366861" y="2977"/>
                </a:cubicBezTo>
                <a:cubicBezTo>
                  <a:pt x="416470" y="1985"/>
                  <a:pt x="450949" y="1489"/>
                  <a:pt x="470297" y="1489"/>
                </a:cubicBezTo>
                <a:cubicBezTo>
                  <a:pt x="562570" y="1489"/>
                  <a:pt x="640333" y="14015"/>
                  <a:pt x="703585" y="39068"/>
                </a:cubicBezTo>
                <a:cubicBezTo>
                  <a:pt x="766837" y="64120"/>
                  <a:pt x="814213" y="99219"/>
                  <a:pt x="845715" y="144364"/>
                </a:cubicBezTo>
                <a:cubicBezTo>
                  <a:pt x="877217" y="189508"/>
                  <a:pt x="892968" y="242094"/>
                  <a:pt x="892968" y="302121"/>
                </a:cubicBezTo>
                <a:cubicBezTo>
                  <a:pt x="892968" y="357684"/>
                  <a:pt x="878830" y="411262"/>
                  <a:pt x="850552" y="462856"/>
                </a:cubicBezTo>
                <a:cubicBezTo>
                  <a:pt x="822275" y="514449"/>
                  <a:pt x="774154" y="557362"/>
                  <a:pt x="706189" y="591592"/>
                </a:cubicBezTo>
                <a:cubicBezTo>
                  <a:pt x="638224" y="625823"/>
                  <a:pt x="548431" y="642938"/>
                  <a:pt x="436810" y="642938"/>
                </a:cubicBezTo>
                <a:lnTo>
                  <a:pt x="356443" y="642938"/>
                </a:lnTo>
                <a:lnTo>
                  <a:pt x="356443" y="908596"/>
                </a:lnTo>
                <a:cubicBezTo>
                  <a:pt x="356443" y="949276"/>
                  <a:pt x="360660" y="978917"/>
                  <a:pt x="369093" y="997521"/>
                </a:cubicBezTo>
                <a:cubicBezTo>
                  <a:pt x="377527" y="1016124"/>
                  <a:pt x="392782" y="1028651"/>
                  <a:pt x="414858" y="1035100"/>
                </a:cubicBezTo>
                <a:cubicBezTo>
                  <a:pt x="436934" y="1041549"/>
                  <a:pt x="471785" y="1045022"/>
                  <a:pt x="519410" y="1045518"/>
                </a:cubicBezTo>
                <a:lnTo>
                  <a:pt x="519410" y="1079004"/>
                </a:lnTo>
                <a:cubicBezTo>
                  <a:pt x="394394" y="1076028"/>
                  <a:pt x="301377" y="1074539"/>
                  <a:pt x="240357" y="1074539"/>
                </a:cubicBezTo>
                <a:cubicBezTo>
                  <a:pt x="211088" y="1074539"/>
                  <a:pt x="130969" y="1076028"/>
                  <a:pt x="0" y="1079004"/>
                </a:cubicBezTo>
                <a:lnTo>
                  <a:pt x="0" y="1048494"/>
                </a:lnTo>
                <a:cubicBezTo>
                  <a:pt x="33734"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3" name="Picture Placeholder 60"/>
          <p:cNvSpPr>
            <a:spLocks noGrp="1" noChangeAspect="1"/>
          </p:cNvSpPr>
          <p:nvPr>
            <p:ph type="pic" sz="quarter" idx="27" hasCustomPrompt="1"/>
          </p:nvPr>
        </p:nvSpPr>
        <p:spPr>
          <a:xfrm>
            <a:off x="-18530078" y="15505167"/>
            <a:ext cx="4840221" cy="5040000"/>
          </a:xfrm>
          <a:custGeom>
            <a:rect l="l" t="t" r="r" b="b"/>
            <a:pathLst>
              <a:path w="1077517" h="1122164">
                <a:moveTo>
                  <a:pt x="533550" y="27533"/>
                </a:moveTo>
                <a:cubicBezTo>
                  <a:pt x="477491" y="27533"/>
                  <a:pt x="428254" y="50230"/>
                  <a:pt x="385837" y="95622"/>
                </a:cubicBezTo>
                <a:cubicBezTo>
                  <a:pt x="343421" y="141015"/>
                  <a:pt x="310680" y="204267"/>
                  <a:pt x="287611" y="285378"/>
                </a:cubicBezTo>
                <a:cubicBezTo>
                  <a:pt x="264543" y="366489"/>
                  <a:pt x="253008" y="459383"/>
                  <a:pt x="253008" y="564059"/>
                </a:cubicBezTo>
                <a:cubicBezTo>
                  <a:pt x="253008" y="669727"/>
                  <a:pt x="265907" y="762744"/>
                  <a:pt x="291704" y="843112"/>
                </a:cubicBezTo>
                <a:cubicBezTo>
                  <a:pt x="317501" y="923479"/>
                  <a:pt x="352475" y="985490"/>
                  <a:pt x="396627" y="1029147"/>
                </a:cubicBezTo>
                <a:cubicBezTo>
                  <a:pt x="440780" y="1072803"/>
                  <a:pt x="489893" y="1094631"/>
                  <a:pt x="543967" y="1094631"/>
                </a:cubicBezTo>
                <a:cubicBezTo>
                  <a:pt x="600026" y="1094631"/>
                  <a:pt x="649263" y="1071935"/>
                  <a:pt x="691679" y="1026542"/>
                </a:cubicBezTo>
                <a:cubicBezTo>
                  <a:pt x="734095" y="981150"/>
                  <a:pt x="766837" y="917898"/>
                  <a:pt x="789906" y="836786"/>
                </a:cubicBezTo>
                <a:cubicBezTo>
                  <a:pt x="812974" y="755675"/>
                  <a:pt x="824508" y="662782"/>
                  <a:pt x="824508" y="558106"/>
                </a:cubicBezTo>
                <a:cubicBezTo>
                  <a:pt x="824508" y="452934"/>
                  <a:pt x="811610" y="360040"/>
                  <a:pt x="785813" y="279425"/>
                </a:cubicBezTo>
                <a:cubicBezTo>
                  <a:pt x="760017" y="198810"/>
                  <a:pt x="724917" y="136674"/>
                  <a:pt x="680518" y="93018"/>
                </a:cubicBezTo>
                <a:cubicBezTo>
                  <a:pt x="636117" y="49362"/>
                  <a:pt x="587128" y="27533"/>
                  <a:pt x="533550" y="27533"/>
                </a:cubicBezTo>
                <a:close/>
                <a:moveTo>
                  <a:pt x="539502" y="0"/>
                </a:moveTo>
                <a:cubicBezTo>
                  <a:pt x="646659" y="0"/>
                  <a:pt x="740792" y="21828"/>
                  <a:pt x="821904" y="65485"/>
                </a:cubicBezTo>
                <a:cubicBezTo>
                  <a:pt x="903016" y="109141"/>
                  <a:pt x="965895" y="172517"/>
                  <a:pt x="1010544" y="255613"/>
                </a:cubicBezTo>
                <a:cubicBezTo>
                  <a:pt x="1055192" y="338708"/>
                  <a:pt x="1077517" y="437555"/>
                  <a:pt x="1077517" y="552153"/>
                </a:cubicBezTo>
                <a:cubicBezTo>
                  <a:pt x="1077517" y="664270"/>
                  <a:pt x="1054572" y="763489"/>
                  <a:pt x="1008683" y="849809"/>
                </a:cubicBezTo>
                <a:cubicBezTo>
                  <a:pt x="962795" y="936129"/>
                  <a:pt x="898922" y="1003102"/>
                  <a:pt x="817067" y="1050727"/>
                </a:cubicBezTo>
                <a:cubicBezTo>
                  <a:pt x="735211" y="1098352"/>
                  <a:pt x="642194" y="1122164"/>
                  <a:pt x="538015" y="1122164"/>
                </a:cubicBezTo>
                <a:cubicBezTo>
                  <a:pt x="430362" y="1122164"/>
                  <a:pt x="335980" y="1100336"/>
                  <a:pt x="254869" y="1056680"/>
                </a:cubicBezTo>
                <a:cubicBezTo>
                  <a:pt x="173757" y="1013024"/>
                  <a:pt x="111001" y="949648"/>
                  <a:pt x="66602" y="866552"/>
                </a:cubicBezTo>
                <a:cubicBezTo>
                  <a:pt x="22201" y="783456"/>
                  <a:pt x="0" y="684610"/>
                  <a:pt x="0" y="570012"/>
                </a:cubicBezTo>
                <a:cubicBezTo>
                  <a:pt x="0" y="457895"/>
                  <a:pt x="22821" y="358676"/>
                  <a:pt x="68462" y="272356"/>
                </a:cubicBezTo>
                <a:cubicBezTo>
                  <a:pt x="114103" y="186035"/>
                  <a:pt x="177850" y="119063"/>
                  <a:pt x="259706" y="71438"/>
                </a:cubicBezTo>
                <a:cubicBezTo>
                  <a:pt x="341561" y="23813"/>
                  <a:pt x="434827"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4" name="Picture Placeholder 58"/>
          <p:cNvSpPr>
            <a:spLocks noGrp="1" noChangeAspect="1"/>
          </p:cNvSpPr>
          <p:nvPr>
            <p:ph type="pic" sz="quarter" idx="26" hasCustomPrompt="1"/>
          </p:nvPr>
        </p:nvSpPr>
        <p:spPr>
          <a:xfrm>
            <a:off x="-24462374" y="15533936"/>
            <a:ext cx="4669825" cy="5040000"/>
          </a:xfrm>
          <a:custGeom>
            <a:rect l="l" t="t" r="r" b="b"/>
            <a:pathLst>
              <a:path w="1002358" h="1081981">
                <a:moveTo>
                  <a:pt x="0" y="0"/>
                </a:moveTo>
                <a:cubicBezTo>
                  <a:pt x="32247" y="2977"/>
                  <a:pt x="76399" y="4465"/>
                  <a:pt x="132457" y="4465"/>
                </a:cubicBezTo>
                <a:cubicBezTo>
                  <a:pt x="183555" y="4465"/>
                  <a:pt x="227211" y="2977"/>
                  <a:pt x="263426" y="0"/>
                </a:cubicBezTo>
                <a:lnTo>
                  <a:pt x="853530" y="727026"/>
                </a:lnTo>
                <a:lnTo>
                  <a:pt x="853530" y="250032"/>
                </a:lnTo>
                <a:cubicBezTo>
                  <a:pt x="853530" y="190004"/>
                  <a:pt x="850305" y="145976"/>
                  <a:pt x="843856" y="117947"/>
                </a:cubicBezTo>
                <a:cubicBezTo>
                  <a:pt x="837406" y="89917"/>
                  <a:pt x="824136" y="69453"/>
                  <a:pt x="804045" y="56555"/>
                </a:cubicBezTo>
                <a:cubicBezTo>
                  <a:pt x="783952" y="43656"/>
                  <a:pt x="751086" y="34975"/>
                  <a:pt x="705446" y="30510"/>
                </a:cubicBezTo>
                <a:lnTo>
                  <a:pt x="705446" y="0"/>
                </a:lnTo>
                <a:cubicBezTo>
                  <a:pt x="744637" y="2977"/>
                  <a:pt x="799456" y="4465"/>
                  <a:pt x="869901" y="4465"/>
                </a:cubicBezTo>
                <a:cubicBezTo>
                  <a:pt x="926455" y="4465"/>
                  <a:pt x="970608" y="2977"/>
                  <a:pt x="1002358" y="0"/>
                </a:cubicBezTo>
                <a:lnTo>
                  <a:pt x="1002358" y="30510"/>
                </a:lnTo>
                <a:cubicBezTo>
                  <a:pt x="969120" y="34975"/>
                  <a:pt x="944687" y="43532"/>
                  <a:pt x="929060" y="56183"/>
                </a:cubicBezTo>
                <a:cubicBezTo>
                  <a:pt x="913433" y="68833"/>
                  <a:pt x="902767" y="88181"/>
                  <a:pt x="897062" y="114226"/>
                </a:cubicBezTo>
                <a:cubicBezTo>
                  <a:pt x="891357" y="140271"/>
                  <a:pt x="888504" y="179338"/>
                  <a:pt x="888504" y="231428"/>
                </a:cubicBezTo>
                <a:lnTo>
                  <a:pt x="888504" y="1081981"/>
                </a:lnTo>
                <a:cubicBezTo>
                  <a:pt x="881063" y="1081485"/>
                  <a:pt x="868660" y="1081237"/>
                  <a:pt x="851298" y="1081237"/>
                </a:cubicBezTo>
                <a:cubicBezTo>
                  <a:pt x="833438" y="1081237"/>
                  <a:pt x="819796" y="1081485"/>
                  <a:pt x="810369" y="1081981"/>
                </a:cubicBezTo>
                <a:lnTo>
                  <a:pt x="148828" y="244078"/>
                </a:lnTo>
                <a:lnTo>
                  <a:pt x="148828" y="828973"/>
                </a:lnTo>
                <a:cubicBezTo>
                  <a:pt x="148828" y="889000"/>
                  <a:pt x="152053" y="933029"/>
                  <a:pt x="158503" y="961058"/>
                </a:cubicBezTo>
                <a:cubicBezTo>
                  <a:pt x="164951" y="989087"/>
                  <a:pt x="178222" y="1009551"/>
                  <a:pt x="198314" y="1022450"/>
                </a:cubicBezTo>
                <a:cubicBezTo>
                  <a:pt x="218406" y="1035348"/>
                  <a:pt x="251272" y="1044030"/>
                  <a:pt x="296913" y="1048494"/>
                </a:cubicBezTo>
                <a:lnTo>
                  <a:pt x="296913" y="1079004"/>
                </a:lnTo>
                <a:cubicBezTo>
                  <a:pt x="257721" y="1076028"/>
                  <a:pt x="202903" y="1074539"/>
                  <a:pt x="132457" y="1074539"/>
                </a:cubicBezTo>
                <a:cubicBezTo>
                  <a:pt x="76399" y="1074539"/>
                  <a:pt x="32247" y="1076028"/>
                  <a:pt x="0" y="1079004"/>
                </a:cubicBezTo>
                <a:lnTo>
                  <a:pt x="0" y="1048494"/>
                </a:lnTo>
                <a:cubicBezTo>
                  <a:pt x="33239" y="1044030"/>
                  <a:pt x="57671" y="1035472"/>
                  <a:pt x="73299" y="1022822"/>
                </a:cubicBezTo>
                <a:cubicBezTo>
                  <a:pt x="88925" y="1010171"/>
                  <a:pt x="99591" y="990824"/>
                  <a:pt x="105297" y="964779"/>
                </a:cubicBezTo>
                <a:cubicBezTo>
                  <a:pt x="111001" y="938734"/>
                  <a:pt x="113854" y="899666"/>
                  <a:pt x="113854" y="847576"/>
                </a:cubicBezTo>
                <a:lnTo>
                  <a:pt x="113854" y="161479"/>
                </a:lnTo>
                <a:cubicBezTo>
                  <a:pt x="113854" y="123279"/>
                  <a:pt x="111001" y="95498"/>
                  <a:pt x="105297" y="78135"/>
                </a:cubicBezTo>
                <a:cubicBezTo>
                  <a:pt x="99591" y="60772"/>
                  <a:pt x="89050" y="48865"/>
                  <a:pt x="73671"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5" name="Picture Placeholder 56"/>
          <p:cNvSpPr>
            <a:spLocks noGrp="1" noChangeAspect="1"/>
          </p:cNvSpPr>
          <p:nvPr>
            <p:ph type="pic" sz="quarter" idx="25" hasCustomPrompt="1"/>
          </p:nvPr>
        </p:nvSpPr>
        <p:spPr>
          <a:xfrm>
            <a:off x="44206288" y="-6886707"/>
            <a:ext cx="6106566" cy="5040000"/>
          </a:xfrm>
          <a:custGeom>
            <a:rect l="l" t="t" r="r" b="b"/>
            <a:pathLst>
              <a:path w="1308944" h="1080492">
                <a:moveTo>
                  <a:pt x="0" y="0"/>
                </a:moveTo>
                <a:cubicBezTo>
                  <a:pt x="32246" y="2977"/>
                  <a:pt x="76399" y="4465"/>
                  <a:pt x="132457" y="4465"/>
                </a:cubicBezTo>
                <a:cubicBezTo>
                  <a:pt x="225723" y="4465"/>
                  <a:pt x="305842" y="2977"/>
                  <a:pt x="372815" y="0"/>
                </a:cubicBezTo>
                <a:lnTo>
                  <a:pt x="680145" y="740420"/>
                </a:lnTo>
                <a:lnTo>
                  <a:pt x="961430" y="4465"/>
                </a:lnTo>
                <a:lnTo>
                  <a:pt x="1069330" y="4465"/>
                </a:lnTo>
                <a:cubicBezTo>
                  <a:pt x="1172518" y="4465"/>
                  <a:pt x="1252390" y="2977"/>
                  <a:pt x="1308944" y="0"/>
                </a:cubicBezTo>
                <a:lnTo>
                  <a:pt x="1308944" y="30510"/>
                </a:lnTo>
                <a:cubicBezTo>
                  <a:pt x="1274713" y="31998"/>
                  <a:pt x="1249908" y="35967"/>
                  <a:pt x="1234530" y="42416"/>
                </a:cubicBezTo>
                <a:cubicBezTo>
                  <a:pt x="1219151" y="48865"/>
                  <a:pt x="1208609" y="60772"/>
                  <a:pt x="1202904" y="78135"/>
                </a:cubicBezTo>
                <a:cubicBezTo>
                  <a:pt x="1197199" y="95498"/>
                  <a:pt x="1194346" y="123279"/>
                  <a:pt x="1194346" y="161479"/>
                </a:cubicBezTo>
                <a:lnTo>
                  <a:pt x="1194346" y="917526"/>
                </a:lnTo>
                <a:cubicBezTo>
                  <a:pt x="1194346" y="955725"/>
                  <a:pt x="1197199" y="983506"/>
                  <a:pt x="1202904" y="1000869"/>
                </a:cubicBezTo>
                <a:cubicBezTo>
                  <a:pt x="1208609" y="1018233"/>
                  <a:pt x="1219275" y="1030139"/>
                  <a:pt x="1234902" y="1036588"/>
                </a:cubicBezTo>
                <a:cubicBezTo>
                  <a:pt x="1250529" y="1043037"/>
                  <a:pt x="1275209" y="1047006"/>
                  <a:pt x="1308944" y="1048494"/>
                </a:cubicBezTo>
                <a:lnTo>
                  <a:pt x="1308944" y="1079004"/>
                </a:lnTo>
                <a:cubicBezTo>
                  <a:pt x="1252390" y="1076028"/>
                  <a:pt x="1172518" y="1074539"/>
                  <a:pt x="1069330" y="1074539"/>
                </a:cubicBezTo>
                <a:cubicBezTo>
                  <a:pt x="960686" y="1074539"/>
                  <a:pt x="880567" y="1076028"/>
                  <a:pt x="828973" y="1079004"/>
                </a:cubicBezTo>
                <a:lnTo>
                  <a:pt x="828973" y="1048494"/>
                </a:lnTo>
                <a:cubicBezTo>
                  <a:pt x="865684" y="1047006"/>
                  <a:pt x="892349" y="1043037"/>
                  <a:pt x="908968" y="1036588"/>
                </a:cubicBezTo>
                <a:cubicBezTo>
                  <a:pt x="925587" y="1030139"/>
                  <a:pt x="936998" y="1018233"/>
                  <a:pt x="943198" y="1000869"/>
                </a:cubicBezTo>
                <a:cubicBezTo>
                  <a:pt x="949400" y="983506"/>
                  <a:pt x="952500" y="955725"/>
                  <a:pt x="952500" y="917526"/>
                </a:cubicBezTo>
                <a:lnTo>
                  <a:pt x="952500" y="120551"/>
                </a:lnTo>
                <a:lnTo>
                  <a:pt x="584895" y="1080492"/>
                </a:lnTo>
                <a:lnTo>
                  <a:pt x="560338" y="1080492"/>
                </a:lnTo>
                <a:lnTo>
                  <a:pt x="148828" y="98971"/>
                </a:lnTo>
                <a:lnTo>
                  <a:pt x="148828" y="828973"/>
                </a:lnTo>
                <a:cubicBezTo>
                  <a:pt x="148828" y="889000"/>
                  <a:pt x="152053" y="933029"/>
                  <a:pt x="158502" y="961058"/>
                </a:cubicBezTo>
                <a:cubicBezTo>
                  <a:pt x="164952" y="989087"/>
                  <a:pt x="178222" y="1009551"/>
                  <a:pt x="198314" y="1022450"/>
                </a:cubicBezTo>
                <a:cubicBezTo>
                  <a:pt x="218406" y="1035348"/>
                  <a:pt x="251272" y="1044030"/>
                  <a:pt x="296912" y="1048494"/>
                </a:cubicBezTo>
                <a:lnTo>
                  <a:pt x="296912" y="1079004"/>
                </a:lnTo>
                <a:cubicBezTo>
                  <a:pt x="257721" y="1076028"/>
                  <a:pt x="202903" y="1074539"/>
                  <a:pt x="132457" y="1074539"/>
                </a:cubicBezTo>
                <a:cubicBezTo>
                  <a:pt x="76399" y="1074539"/>
                  <a:pt x="32246" y="1076028"/>
                  <a:pt x="0" y="1079004"/>
                </a:cubicBezTo>
                <a:lnTo>
                  <a:pt x="0" y="1048494"/>
                </a:lnTo>
                <a:cubicBezTo>
                  <a:pt x="33239" y="1044030"/>
                  <a:pt x="57671" y="1035472"/>
                  <a:pt x="73298" y="1022822"/>
                </a:cubicBezTo>
                <a:cubicBezTo>
                  <a:pt x="88925" y="1010171"/>
                  <a:pt x="99591" y="990824"/>
                  <a:pt x="105296" y="964779"/>
                </a:cubicBezTo>
                <a:cubicBezTo>
                  <a:pt x="111001" y="938734"/>
                  <a:pt x="113854" y="899666"/>
                  <a:pt x="113854" y="847576"/>
                </a:cubicBezTo>
                <a:lnTo>
                  <a:pt x="113854" y="161479"/>
                </a:lnTo>
                <a:cubicBezTo>
                  <a:pt x="113854"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6" name="Picture Placeholder 54"/>
          <p:cNvSpPr>
            <a:spLocks noGrp="1" noChangeAspect="1"/>
          </p:cNvSpPr>
          <p:nvPr>
            <p:ph type="pic" sz="quarter" idx="24" hasCustomPrompt="1"/>
          </p:nvPr>
        </p:nvSpPr>
        <p:spPr>
          <a:xfrm>
            <a:off x="38654109" y="-6886706"/>
            <a:ext cx="3949188" cy="5040000"/>
          </a:xfrm>
          <a:custGeom>
            <a:rect l="l" t="t" r="r" b="b"/>
            <a:pathLst>
              <a:path w="845344" h="1079004">
                <a:moveTo>
                  <a:pt x="0" y="0"/>
                </a:moveTo>
                <a:cubicBezTo>
                  <a:pt x="51098" y="2977"/>
                  <a:pt x="131217" y="4465"/>
                  <a:pt x="240358" y="4465"/>
                </a:cubicBezTo>
                <a:cubicBezTo>
                  <a:pt x="343545" y="4465"/>
                  <a:pt x="423416" y="2977"/>
                  <a:pt x="479971" y="0"/>
                </a:cubicBezTo>
                <a:lnTo>
                  <a:pt x="479971" y="30510"/>
                </a:lnTo>
                <a:cubicBezTo>
                  <a:pt x="443260" y="31998"/>
                  <a:pt x="416595" y="35967"/>
                  <a:pt x="399976" y="42416"/>
                </a:cubicBezTo>
                <a:cubicBezTo>
                  <a:pt x="383357" y="48865"/>
                  <a:pt x="371946" y="60772"/>
                  <a:pt x="365745" y="78135"/>
                </a:cubicBezTo>
                <a:cubicBezTo>
                  <a:pt x="359544" y="95498"/>
                  <a:pt x="356443" y="123279"/>
                  <a:pt x="356443" y="161479"/>
                </a:cubicBezTo>
                <a:lnTo>
                  <a:pt x="356443" y="935385"/>
                </a:lnTo>
                <a:cubicBezTo>
                  <a:pt x="356443" y="968127"/>
                  <a:pt x="358800" y="991816"/>
                  <a:pt x="363513" y="1006451"/>
                </a:cubicBezTo>
                <a:cubicBezTo>
                  <a:pt x="368226" y="1021085"/>
                  <a:pt x="377155" y="1031007"/>
                  <a:pt x="390302" y="1036216"/>
                </a:cubicBezTo>
                <a:cubicBezTo>
                  <a:pt x="403448" y="1041425"/>
                  <a:pt x="424160" y="1044030"/>
                  <a:pt x="452438" y="1044030"/>
                </a:cubicBezTo>
                <a:lnTo>
                  <a:pt x="526852" y="1044030"/>
                </a:lnTo>
                <a:cubicBezTo>
                  <a:pt x="572988" y="1044030"/>
                  <a:pt x="615280" y="1029891"/>
                  <a:pt x="653728" y="1001614"/>
                </a:cubicBezTo>
                <a:cubicBezTo>
                  <a:pt x="692175" y="973336"/>
                  <a:pt x="724421" y="933525"/>
                  <a:pt x="750466" y="882179"/>
                </a:cubicBezTo>
                <a:cubicBezTo>
                  <a:pt x="776511" y="830833"/>
                  <a:pt x="794494" y="771426"/>
                  <a:pt x="804416" y="703957"/>
                </a:cubicBezTo>
                <a:lnTo>
                  <a:pt x="839390" y="703957"/>
                </a:lnTo>
                <a:cubicBezTo>
                  <a:pt x="836414" y="738684"/>
                  <a:pt x="834926" y="783332"/>
                  <a:pt x="834926" y="837903"/>
                </a:cubicBezTo>
                <a:cubicBezTo>
                  <a:pt x="834926" y="935633"/>
                  <a:pt x="838398" y="1016000"/>
                  <a:pt x="845344" y="1079004"/>
                </a:cubicBezTo>
                <a:cubicBezTo>
                  <a:pt x="776387" y="1076028"/>
                  <a:pt x="660053" y="1074539"/>
                  <a:pt x="496342" y="1074539"/>
                </a:cubicBezTo>
                <a:cubicBezTo>
                  <a:pt x="275084" y="1074539"/>
                  <a:pt x="109637" y="1076028"/>
                  <a:pt x="0" y="1079004"/>
                </a:cubicBezTo>
                <a:lnTo>
                  <a:pt x="0" y="1048494"/>
                </a:lnTo>
                <a:cubicBezTo>
                  <a:pt x="33734"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7" name="Picture Placeholder 52"/>
          <p:cNvSpPr>
            <a:spLocks noGrp="1" noChangeAspect="1"/>
          </p:cNvSpPr>
          <p:nvPr>
            <p:ph type="pic" sz="quarter" idx="23" hasCustomPrompt="1"/>
          </p:nvPr>
        </p:nvSpPr>
        <p:spPr>
          <a:xfrm>
            <a:off x="32138962" y="-6857937"/>
            <a:ext cx="4912147" cy="5040000"/>
          </a:xfrm>
          <a:custGeom>
            <a:rect l="l" t="t" r="r" b="b"/>
            <a:pathLst>
              <a:path w="1051470" h="1079004">
                <a:moveTo>
                  <a:pt x="0" y="0"/>
                </a:moveTo>
                <a:cubicBezTo>
                  <a:pt x="51097" y="2977"/>
                  <a:pt x="131217" y="4465"/>
                  <a:pt x="240357" y="4465"/>
                </a:cubicBezTo>
                <a:cubicBezTo>
                  <a:pt x="339080" y="4465"/>
                  <a:pt x="415726" y="2977"/>
                  <a:pt x="470297" y="0"/>
                </a:cubicBezTo>
                <a:lnTo>
                  <a:pt x="470297" y="30510"/>
                </a:lnTo>
                <a:cubicBezTo>
                  <a:pt x="436066" y="31998"/>
                  <a:pt x="411261" y="35967"/>
                  <a:pt x="395883" y="42416"/>
                </a:cubicBezTo>
                <a:cubicBezTo>
                  <a:pt x="380504" y="48865"/>
                  <a:pt x="370086" y="60772"/>
                  <a:pt x="364629" y="78135"/>
                </a:cubicBezTo>
                <a:cubicBezTo>
                  <a:pt x="359172" y="95498"/>
                  <a:pt x="356443" y="123279"/>
                  <a:pt x="356443" y="161479"/>
                </a:cubicBezTo>
                <a:lnTo>
                  <a:pt x="356443" y="504528"/>
                </a:lnTo>
                <a:cubicBezTo>
                  <a:pt x="396627" y="502047"/>
                  <a:pt x="433586" y="489645"/>
                  <a:pt x="467320" y="467321"/>
                </a:cubicBezTo>
                <a:cubicBezTo>
                  <a:pt x="501054" y="444996"/>
                  <a:pt x="539254" y="409526"/>
                  <a:pt x="581918" y="360908"/>
                </a:cubicBezTo>
                <a:lnTo>
                  <a:pt x="671959" y="253008"/>
                </a:lnTo>
                <a:cubicBezTo>
                  <a:pt x="718095" y="198438"/>
                  <a:pt x="741164" y="151557"/>
                  <a:pt x="741164" y="112365"/>
                </a:cubicBezTo>
                <a:cubicBezTo>
                  <a:pt x="741164" y="87065"/>
                  <a:pt x="731366" y="67221"/>
                  <a:pt x="711770" y="52834"/>
                </a:cubicBezTo>
                <a:cubicBezTo>
                  <a:pt x="692174" y="38447"/>
                  <a:pt x="664517" y="30510"/>
                  <a:pt x="628798" y="29022"/>
                </a:cubicBezTo>
                <a:lnTo>
                  <a:pt x="628798" y="0"/>
                </a:lnTo>
                <a:cubicBezTo>
                  <a:pt x="703709" y="2977"/>
                  <a:pt x="779115" y="4465"/>
                  <a:pt x="855017" y="4465"/>
                </a:cubicBezTo>
                <a:cubicBezTo>
                  <a:pt x="913556" y="4465"/>
                  <a:pt x="961181" y="2977"/>
                  <a:pt x="997892" y="0"/>
                </a:cubicBezTo>
                <a:lnTo>
                  <a:pt x="997892" y="29022"/>
                </a:lnTo>
                <a:cubicBezTo>
                  <a:pt x="917525" y="47377"/>
                  <a:pt x="843855" y="96242"/>
                  <a:pt x="776882" y="175617"/>
                </a:cubicBezTo>
                <a:lnTo>
                  <a:pt x="586382" y="401836"/>
                </a:lnTo>
                <a:lnTo>
                  <a:pt x="941338" y="955477"/>
                </a:lnTo>
                <a:cubicBezTo>
                  <a:pt x="956220" y="979289"/>
                  <a:pt x="971723" y="998141"/>
                  <a:pt x="987846" y="1012032"/>
                </a:cubicBezTo>
                <a:cubicBezTo>
                  <a:pt x="1003969" y="1025922"/>
                  <a:pt x="1025177" y="1038076"/>
                  <a:pt x="1051470" y="1048494"/>
                </a:cubicBezTo>
                <a:lnTo>
                  <a:pt x="1051470" y="1079004"/>
                </a:lnTo>
                <a:cubicBezTo>
                  <a:pt x="979041" y="1076028"/>
                  <a:pt x="899666" y="1074539"/>
                  <a:pt x="813345" y="1074539"/>
                </a:cubicBezTo>
                <a:cubicBezTo>
                  <a:pt x="746373" y="1074539"/>
                  <a:pt x="681880" y="1076028"/>
                  <a:pt x="619869" y="1079004"/>
                </a:cubicBezTo>
                <a:lnTo>
                  <a:pt x="619869" y="1048494"/>
                </a:lnTo>
                <a:cubicBezTo>
                  <a:pt x="648642" y="1047006"/>
                  <a:pt x="669230" y="1044030"/>
                  <a:pt x="681632" y="1039565"/>
                </a:cubicBezTo>
                <a:cubicBezTo>
                  <a:pt x="694035" y="1035100"/>
                  <a:pt x="700236" y="1028155"/>
                  <a:pt x="700236" y="1018729"/>
                </a:cubicBezTo>
                <a:cubicBezTo>
                  <a:pt x="700236" y="1010295"/>
                  <a:pt x="694779" y="997397"/>
                  <a:pt x="683865" y="980034"/>
                </a:cubicBezTo>
                <a:lnTo>
                  <a:pt x="462855" y="622102"/>
                </a:lnTo>
                <a:cubicBezTo>
                  <a:pt x="448965" y="599778"/>
                  <a:pt x="436934" y="582786"/>
                  <a:pt x="426764" y="571128"/>
                </a:cubicBezTo>
                <a:cubicBezTo>
                  <a:pt x="416594" y="559470"/>
                  <a:pt x="406300" y="551284"/>
                  <a:pt x="395883" y="546572"/>
                </a:cubicBezTo>
                <a:cubicBezTo>
                  <a:pt x="385465" y="541859"/>
                  <a:pt x="372318" y="538758"/>
                  <a:pt x="356443" y="537270"/>
                </a:cubicBez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5726" y="1076028"/>
                  <a:pt x="339080" y="1074539"/>
                  <a:pt x="240357" y="1074539"/>
                </a:cubicBezTo>
                <a:cubicBezTo>
                  <a:pt x="131217" y="1074539"/>
                  <a:pt x="51097"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8" name="Picture Placeholder 50"/>
          <p:cNvSpPr>
            <a:spLocks noGrp="1" noChangeAspect="1"/>
          </p:cNvSpPr>
          <p:nvPr>
            <p:ph type="pic" sz="quarter" idx="22" hasCustomPrompt="1"/>
          </p:nvPr>
        </p:nvSpPr>
        <p:spPr>
          <a:xfrm>
            <a:off x="27750486" y="-6857938"/>
            <a:ext cx="2785479" cy="5040000"/>
          </a:xfrm>
          <a:custGeom>
            <a:rect l="l" t="t" r="r" b="b"/>
            <a:pathLst>
              <a:path w="754559" h="1365498">
                <a:moveTo>
                  <a:pt x="283518" y="0"/>
                </a:moveTo>
                <a:cubicBezTo>
                  <a:pt x="334120" y="2977"/>
                  <a:pt x="411510" y="4465"/>
                  <a:pt x="515690" y="4465"/>
                </a:cubicBezTo>
                <a:cubicBezTo>
                  <a:pt x="618381" y="4465"/>
                  <a:pt x="698004" y="2977"/>
                  <a:pt x="754559" y="0"/>
                </a:cubicBezTo>
                <a:lnTo>
                  <a:pt x="754559" y="30510"/>
                </a:lnTo>
                <a:cubicBezTo>
                  <a:pt x="720329" y="31998"/>
                  <a:pt x="695524" y="35967"/>
                  <a:pt x="680145" y="42416"/>
                </a:cubicBezTo>
                <a:cubicBezTo>
                  <a:pt x="664766" y="48865"/>
                  <a:pt x="654348" y="60772"/>
                  <a:pt x="648891" y="78135"/>
                </a:cubicBezTo>
                <a:cubicBezTo>
                  <a:pt x="643434" y="95498"/>
                  <a:pt x="640706" y="123279"/>
                  <a:pt x="640706" y="161479"/>
                </a:cubicBezTo>
                <a:lnTo>
                  <a:pt x="640706" y="719584"/>
                </a:lnTo>
                <a:lnTo>
                  <a:pt x="640706" y="810369"/>
                </a:lnTo>
                <a:cubicBezTo>
                  <a:pt x="640706" y="878334"/>
                  <a:pt x="639093" y="937369"/>
                  <a:pt x="635869" y="987475"/>
                </a:cubicBezTo>
                <a:cubicBezTo>
                  <a:pt x="632644" y="1037580"/>
                  <a:pt x="625575" y="1080741"/>
                  <a:pt x="614661" y="1116955"/>
                </a:cubicBezTo>
                <a:cubicBezTo>
                  <a:pt x="600770" y="1164581"/>
                  <a:pt x="576337" y="1207120"/>
                  <a:pt x="541363" y="1244576"/>
                </a:cubicBezTo>
                <a:cubicBezTo>
                  <a:pt x="506388" y="1282031"/>
                  <a:pt x="462236" y="1311548"/>
                  <a:pt x="408906" y="1333128"/>
                </a:cubicBezTo>
                <a:cubicBezTo>
                  <a:pt x="355576" y="1354708"/>
                  <a:pt x="295672" y="1365498"/>
                  <a:pt x="229196" y="1365498"/>
                </a:cubicBezTo>
                <a:cubicBezTo>
                  <a:pt x="164704" y="1365498"/>
                  <a:pt x="113358" y="1355825"/>
                  <a:pt x="75159" y="1336477"/>
                </a:cubicBezTo>
                <a:cubicBezTo>
                  <a:pt x="25053" y="1311672"/>
                  <a:pt x="0" y="1275209"/>
                  <a:pt x="0" y="1227088"/>
                </a:cubicBezTo>
                <a:cubicBezTo>
                  <a:pt x="0" y="1195834"/>
                  <a:pt x="11163" y="1170657"/>
                  <a:pt x="33487" y="1151558"/>
                </a:cubicBezTo>
                <a:cubicBezTo>
                  <a:pt x="55811" y="1132458"/>
                  <a:pt x="85329" y="1122909"/>
                  <a:pt x="122040" y="1122909"/>
                </a:cubicBezTo>
                <a:cubicBezTo>
                  <a:pt x="157758" y="1122909"/>
                  <a:pt x="186036" y="1131714"/>
                  <a:pt x="206872" y="1149326"/>
                </a:cubicBezTo>
                <a:cubicBezTo>
                  <a:pt x="227707" y="1166937"/>
                  <a:pt x="238125" y="1191865"/>
                  <a:pt x="238125" y="1224112"/>
                </a:cubicBezTo>
                <a:cubicBezTo>
                  <a:pt x="238125" y="1246932"/>
                  <a:pt x="231428" y="1267272"/>
                  <a:pt x="218034" y="1285131"/>
                </a:cubicBezTo>
                <a:cubicBezTo>
                  <a:pt x="204639" y="1302991"/>
                  <a:pt x="185291" y="1316137"/>
                  <a:pt x="159991" y="1324571"/>
                </a:cubicBezTo>
                <a:cubicBezTo>
                  <a:pt x="169913" y="1331516"/>
                  <a:pt x="188268" y="1334989"/>
                  <a:pt x="215057" y="1334989"/>
                </a:cubicBezTo>
                <a:cubicBezTo>
                  <a:pt x="252264" y="1334989"/>
                  <a:pt x="284262" y="1325067"/>
                  <a:pt x="311051" y="1305223"/>
                </a:cubicBezTo>
                <a:cubicBezTo>
                  <a:pt x="337840" y="1285379"/>
                  <a:pt x="357188" y="1258838"/>
                  <a:pt x="369094" y="1225600"/>
                </a:cubicBezTo>
                <a:cubicBezTo>
                  <a:pt x="378024" y="1199307"/>
                  <a:pt x="384597" y="1171526"/>
                  <a:pt x="388814" y="1142256"/>
                </a:cubicBezTo>
                <a:cubicBezTo>
                  <a:pt x="393031" y="1112987"/>
                  <a:pt x="395635" y="1078260"/>
                  <a:pt x="396627" y="1038076"/>
                </a:cubicBezTo>
                <a:cubicBezTo>
                  <a:pt x="397620" y="997893"/>
                  <a:pt x="398116" y="937865"/>
                  <a:pt x="398116" y="857995"/>
                </a:cubicBezTo>
                <a:lnTo>
                  <a:pt x="398116" y="161479"/>
                </a:lnTo>
                <a:cubicBezTo>
                  <a:pt x="398116" y="123279"/>
                  <a:pt x="395263" y="95498"/>
                  <a:pt x="389558" y="78135"/>
                </a:cubicBezTo>
                <a:cubicBezTo>
                  <a:pt x="383853" y="60772"/>
                  <a:pt x="373187" y="48865"/>
                  <a:pt x="357560" y="42416"/>
                </a:cubicBezTo>
                <a:cubicBezTo>
                  <a:pt x="341933" y="35967"/>
                  <a:pt x="317252" y="31998"/>
                  <a:pt x="283518"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89" name="Picture Placeholder 48"/>
          <p:cNvSpPr>
            <a:spLocks noGrp="1" noChangeAspect="1"/>
          </p:cNvSpPr>
          <p:nvPr>
            <p:ph type="pic" sz="quarter" idx="140" hasCustomPrompt="1"/>
          </p:nvPr>
        </p:nvSpPr>
        <p:spPr>
          <a:xfrm>
            <a:off x="23950403" y="-6857937"/>
            <a:ext cx="2197085" cy="5040000"/>
          </a:xfrm>
          <a:custGeom>
            <a:rect l="l" t="t" r="r" b="b"/>
            <a:pathLst>
              <a:path w="470297" h="1079004">
                <a:moveTo>
                  <a:pt x="0" y="0"/>
                </a:moveTo>
                <a:cubicBezTo>
                  <a:pt x="51097" y="2977"/>
                  <a:pt x="131216" y="4465"/>
                  <a:pt x="240357" y="4465"/>
                </a:cubicBezTo>
                <a:cubicBezTo>
                  <a:pt x="339576" y="4465"/>
                  <a:pt x="416222" y="2977"/>
                  <a:pt x="470297" y="0"/>
                </a:cubicBezTo>
                <a:lnTo>
                  <a:pt x="470297" y="30510"/>
                </a:lnTo>
                <a:cubicBezTo>
                  <a:pt x="436066" y="31998"/>
                  <a:pt x="411261" y="35967"/>
                  <a:pt x="395882" y="42416"/>
                </a:cubicBezTo>
                <a:cubicBezTo>
                  <a:pt x="380504" y="48865"/>
                  <a:pt x="370086" y="60772"/>
                  <a:pt x="364629" y="78135"/>
                </a:cubicBezTo>
                <a:cubicBezTo>
                  <a:pt x="359172" y="95498"/>
                  <a:pt x="356443" y="123279"/>
                  <a:pt x="356443" y="161479"/>
                </a:cubicBezTo>
                <a:lnTo>
                  <a:pt x="356443" y="917526"/>
                </a:lnTo>
                <a:cubicBezTo>
                  <a:pt x="356443" y="955725"/>
                  <a:pt x="359172" y="983506"/>
                  <a:pt x="364629" y="1000869"/>
                </a:cubicBezTo>
                <a:cubicBezTo>
                  <a:pt x="370086" y="1018233"/>
                  <a:pt x="380504" y="1030139"/>
                  <a:pt x="395882"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0" name="Picture Placeholder 46"/>
          <p:cNvSpPr>
            <a:spLocks noGrp="1" noChangeAspect="1"/>
          </p:cNvSpPr>
          <p:nvPr>
            <p:ph type="pic" sz="quarter" idx="20" hasCustomPrompt="1"/>
          </p:nvPr>
        </p:nvSpPr>
        <p:spPr>
          <a:xfrm>
            <a:off x="17129333" y="-6857937"/>
            <a:ext cx="5218072" cy="5040000"/>
          </a:xfrm>
          <a:custGeom>
            <a:rect l="l" t="t" r="r" b="b"/>
            <a:pathLst>
              <a:path w="1116955" h="1079004">
                <a:moveTo>
                  <a:pt x="0" y="0"/>
                </a:moveTo>
                <a:cubicBezTo>
                  <a:pt x="51097" y="2977"/>
                  <a:pt x="131217" y="4465"/>
                  <a:pt x="240357" y="4465"/>
                </a:cubicBezTo>
                <a:cubicBezTo>
                  <a:pt x="339576" y="4465"/>
                  <a:pt x="416222" y="2977"/>
                  <a:pt x="470297" y="0"/>
                </a:cubicBezTo>
                <a:lnTo>
                  <a:pt x="470297" y="30510"/>
                </a:lnTo>
                <a:cubicBezTo>
                  <a:pt x="436066" y="31998"/>
                  <a:pt x="411261" y="35967"/>
                  <a:pt x="395883" y="42416"/>
                </a:cubicBezTo>
                <a:cubicBezTo>
                  <a:pt x="380504" y="48865"/>
                  <a:pt x="370086" y="60772"/>
                  <a:pt x="364629" y="78135"/>
                </a:cubicBezTo>
                <a:cubicBezTo>
                  <a:pt x="359172" y="95498"/>
                  <a:pt x="356443" y="123279"/>
                  <a:pt x="356443" y="161479"/>
                </a:cubicBezTo>
                <a:lnTo>
                  <a:pt x="356443" y="520899"/>
                </a:lnTo>
                <a:lnTo>
                  <a:pt x="760511" y="520899"/>
                </a:lnTo>
                <a:lnTo>
                  <a:pt x="760511" y="161479"/>
                </a:lnTo>
                <a:cubicBezTo>
                  <a:pt x="760511" y="123279"/>
                  <a:pt x="757659" y="95498"/>
                  <a:pt x="751954" y="78135"/>
                </a:cubicBezTo>
                <a:cubicBezTo>
                  <a:pt x="746249" y="60772"/>
                  <a:pt x="735583" y="48865"/>
                  <a:pt x="719956" y="42416"/>
                </a:cubicBezTo>
                <a:cubicBezTo>
                  <a:pt x="704329" y="35967"/>
                  <a:pt x="679648" y="31998"/>
                  <a:pt x="645914" y="30510"/>
                </a:cubicBezTo>
                <a:lnTo>
                  <a:pt x="645914" y="0"/>
                </a:lnTo>
                <a:cubicBezTo>
                  <a:pt x="702468" y="2977"/>
                  <a:pt x="782340" y="4465"/>
                  <a:pt x="885527" y="4465"/>
                </a:cubicBezTo>
                <a:cubicBezTo>
                  <a:pt x="989211" y="4465"/>
                  <a:pt x="1066353" y="2977"/>
                  <a:pt x="1116955" y="0"/>
                </a:cubicBezTo>
                <a:lnTo>
                  <a:pt x="1116955" y="30510"/>
                </a:lnTo>
                <a:cubicBezTo>
                  <a:pt x="1082724" y="31998"/>
                  <a:pt x="1057919" y="35967"/>
                  <a:pt x="1042541" y="42416"/>
                </a:cubicBezTo>
                <a:cubicBezTo>
                  <a:pt x="1027162" y="48865"/>
                  <a:pt x="1016620" y="60772"/>
                  <a:pt x="1010915" y="78135"/>
                </a:cubicBezTo>
                <a:cubicBezTo>
                  <a:pt x="1005210" y="95498"/>
                  <a:pt x="1002357" y="123279"/>
                  <a:pt x="1002357" y="161479"/>
                </a:cubicBezTo>
                <a:lnTo>
                  <a:pt x="1002357" y="917526"/>
                </a:lnTo>
                <a:cubicBezTo>
                  <a:pt x="1002357" y="955725"/>
                  <a:pt x="1005210" y="983506"/>
                  <a:pt x="1010915" y="1000869"/>
                </a:cubicBezTo>
                <a:cubicBezTo>
                  <a:pt x="1016620" y="1018233"/>
                  <a:pt x="1027162" y="1030139"/>
                  <a:pt x="1042541" y="1036588"/>
                </a:cubicBezTo>
                <a:cubicBezTo>
                  <a:pt x="1057919" y="1043037"/>
                  <a:pt x="1082724" y="1047006"/>
                  <a:pt x="1116955" y="1048494"/>
                </a:cubicBezTo>
                <a:lnTo>
                  <a:pt x="1116955" y="1079004"/>
                </a:lnTo>
                <a:cubicBezTo>
                  <a:pt x="1066353" y="1076028"/>
                  <a:pt x="989211" y="1074539"/>
                  <a:pt x="885527" y="1074539"/>
                </a:cubicBezTo>
                <a:cubicBezTo>
                  <a:pt x="782340" y="1074539"/>
                  <a:pt x="702468" y="1076028"/>
                  <a:pt x="645914" y="1079004"/>
                </a:cubicBezTo>
                <a:lnTo>
                  <a:pt x="645914" y="1048494"/>
                </a:lnTo>
                <a:cubicBezTo>
                  <a:pt x="679648" y="1047006"/>
                  <a:pt x="704329" y="1043037"/>
                  <a:pt x="719956" y="1036588"/>
                </a:cubicBezTo>
                <a:cubicBezTo>
                  <a:pt x="735583" y="1030139"/>
                  <a:pt x="746249" y="1018233"/>
                  <a:pt x="751954" y="1000869"/>
                </a:cubicBezTo>
                <a:cubicBezTo>
                  <a:pt x="757659" y="983506"/>
                  <a:pt x="760511" y="955725"/>
                  <a:pt x="760511" y="917526"/>
                </a:cubicBezTo>
                <a:lnTo>
                  <a:pt x="760511" y="551409"/>
                </a:lnTo>
                <a:lnTo>
                  <a:pt x="356443" y="551409"/>
                </a:ln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1" name="Picture Placeholder 44"/>
          <p:cNvSpPr>
            <a:spLocks noGrp="1" noChangeAspect="1"/>
          </p:cNvSpPr>
          <p:nvPr>
            <p:ph type="pic" sz="quarter" idx="19" hasCustomPrompt="1"/>
          </p:nvPr>
        </p:nvSpPr>
        <p:spPr>
          <a:xfrm>
            <a:off x="10946848" y="-6886706"/>
            <a:ext cx="4579487" cy="5040000"/>
          </a:xfrm>
          <a:custGeom>
            <a:rect l="l" t="t" r="r" b="b"/>
            <a:pathLst>
              <a:path w="1019473" h="1122164">
                <a:moveTo>
                  <a:pt x="551408" y="0"/>
                </a:moveTo>
                <a:cubicBezTo>
                  <a:pt x="613916" y="0"/>
                  <a:pt x="666874" y="8558"/>
                  <a:pt x="710282" y="25673"/>
                </a:cubicBezTo>
                <a:cubicBezTo>
                  <a:pt x="753691" y="42788"/>
                  <a:pt x="796231" y="67221"/>
                  <a:pt x="837903" y="98971"/>
                </a:cubicBezTo>
                <a:cubicBezTo>
                  <a:pt x="850305" y="108397"/>
                  <a:pt x="860475" y="113110"/>
                  <a:pt x="868412" y="113110"/>
                </a:cubicBezTo>
                <a:cubicBezTo>
                  <a:pt x="878830" y="113110"/>
                  <a:pt x="887016" y="105916"/>
                  <a:pt x="892969" y="91529"/>
                </a:cubicBezTo>
                <a:cubicBezTo>
                  <a:pt x="898922" y="77143"/>
                  <a:pt x="903635" y="53826"/>
                  <a:pt x="907108" y="21580"/>
                </a:cubicBezTo>
                <a:lnTo>
                  <a:pt x="942082" y="21580"/>
                </a:lnTo>
                <a:cubicBezTo>
                  <a:pt x="938114" y="90537"/>
                  <a:pt x="936129" y="213569"/>
                  <a:pt x="936129" y="390674"/>
                </a:cubicBezTo>
                <a:lnTo>
                  <a:pt x="900410" y="390674"/>
                </a:lnTo>
                <a:cubicBezTo>
                  <a:pt x="892969" y="322213"/>
                  <a:pt x="881311" y="266527"/>
                  <a:pt x="865436" y="223614"/>
                </a:cubicBezTo>
                <a:cubicBezTo>
                  <a:pt x="849561" y="180702"/>
                  <a:pt x="823268" y="144363"/>
                  <a:pt x="786557" y="114598"/>
                </a:cubicBezTo>
                <a:cubicBezTo>
                  <a:pt x="762248" y="91281"/>
                  <a:pt x="732235" y="73050"/>
                  <a:pt x="696516" y="59904"/>
                </a:cubicBezTo>
                <a:cubicBezTo>
                  <a:pt x="660797" y="46757"/>
                  <a:pt x="624334" y="40184"/>
                  <a:pt x="587127" y="40184"/>
                </a:cubicBezTo>
                <a:cubicBezTo>
                  <a:pt x="516186" y="40184"/>
                  <a:pt x="457151" y="64368"/>
                  <a:pt x="410022" y="112737"/>
                </a:cubicBezTo>
                <a:cubicBezTo>
                  <a:pt x="362893" y="161107"/>
                  <a:pt x="328042" y="224979"/>
                  <a:pt x="305470" y="304354"/>
                </a:cubicBezTo>
                <a:cubicBezTo>
                  <a:pt x="282898" y="383729"/>
                  <a:pt x="271612" y="470297"/>
                  <a:pt x="271612" y="564059"/>
                </a:cubicBezTo>
                <a:cubicBezTo>
                  <a:pt x="271612" y="915789"/>
                  <a:pt x="369094" y="1091655"/>
                  <a:pt x="564059" y="1091655"/>
                </a:cubicBezTo>
                <a:cubicBezTo>
                  <a:pt x="608211" y="1091655"/>
                  <a:pt x="644178" y="1081485"/>
                  <a:pt x="671959" y="1061145"/>
                </a:cubicBezTo>
                <a:cubicBezTo>
                  <a:pt x="685354" y="1052215"/>
                  <a:pt x="694780" y="1041549"/>
                  <a:pt x="700237" y="1029147"/>
                </a:cubicBezTo>
                <a:cubicBezTo>
                  <a:pt x="705694" y="1016744"/>
                  <a:pt x="708422" y="1000869"/>
                  <a:pt x="708422" y="981522"/>
                </a:cubicBezTo>
                <a:lnTo>
                  <a:pt x="708422" y="832694"/>
                </a:lnTo>
                <a:cubicBezTo>
                  <a:pt x="708422" y="785069"/>
                  <a:pt x="704453" y="750218"/>
                  <a:pt x="696516" y="728142"/>
                </a:cubicBezTo>
                <a:cubicBezTo>
                  <a:pt x="688578" y="706066"/>
                  <a:pt x="674316" y="690935"/>
                  <a:pt x="653728" y="682749"/>
                </a:cubicBezTo>
                <a:cubicBezTo>
                  <a:pt x="633140" y="674564"/>
                  <a:pt x="600274" y="669479"/>
                  <a:pt x="555129" y="667494"/>
                </a:cubicBezTo>
                <a:lnTo>
                  <a:pt x="555129" y="636985"/>
                </a:lnTo>
                <a:cubicBezTo>
                  <a:pt x="613668" y="640457"/>
                  <a:pt x="700485" y="642194"/>
                  <a:pt x="815578" y="642194"/>
                </a:cubicBezTo>
                <a:cubicBezTo>
                  <a:pt x="909340" y="642194"/>
                  <a:pt x="977305" y="640457"/>
                  <a:pt x="1019473" y="636985"/>
                </a:cubicBezTo>
                <a:lnTo>
                  <a:pt x="1019473" y="667494"/>
                </a:lnTo>
                <a:cubicBezTo>
                  <a:pt x="998637" y="669479"/>
                  <a:pt x="983754" y="673572"/>
                  <a:pt x="974824" y="679773"/>
                </a:cubicBezTo>
                <a:cubicBezTo>
                  <a:pt x="965895" y="685974"/>
                  <a:pt x="959694" y="697632"/>
                  <a:pt x="956221" y="714747"/>
                </a:cubicBezTo>
                <a:cubicBezTo>
                  <a:pt x="952748" y="731863"/>
                  <a:pt x="951012" y="759768"/>
                  <a:pt x="951012" y="798463"/>
                </a:cubicBezTo>
                <a:lnTo>
                  <a:pt x="951012" y="1100584"/>
                </a:lnTo>
                <a:lnTo>
                  <a:pt x="920502" y="1100584"/>
                </a:lnTo>
                <a:cubicBezTo>
                  <a:pt x="919510" y="1079252"/>
                  <a:pt x="915293" y="1059408"/>
                  <a:pt x="907852" y="1041053"/>
                </a:cubicBezTo>
                <a:cubicBezTo>
                  <a:pt x="900410" y="1022697"/>
                  <a:pt x="889992" y="1013520"/>
                  <a:pt x="876598" y="1013520"/>
                </a:cubicBezTo>
                <a:cubicBezTo>
                  <a:pt x="859731" y="1013520"/>
                  <a:pt x="832198" y="1024186"/>
                  <a:pt x="793998" y="1045518"/>
                </a:cubicBezTo>
                <a:cubicBezTo>
                  <a:pt x="705694" y="1096615"/>
                  <a:pt x="622350" y="1122164"/>
                  <a:pt x="543967" y="1122164"/>
                </a:cubicBezTo>
                <a:cubicBezTo>
                  <a:pt x="426889" y="1122164"/>
                  <a:pt x="327670" y="1100460"/>
                  <a:pt x="246311" y="1057052"/>
                </a:cubicBezTo>
                <a:cubicBezTo>
                  <a:pt x="164951" y="1013644"/>
                  <a:pt x="103560" y="950888"/>
                  <a:pt x="62136" y="868784"/>
                </a:cubicBezTo>
                <a:cubicBezTo>
                  <a:pt x="20712" y="786681"/>
                  <a:pt x="0" y="688082"/>
                  <a:pt x="0" y="572989"/>
                </a:cubicBezTo>
                <a:cubicBezTo>
                  <a:pt x="0" y="459383"/>
                  <a:pt x="23441" y="359296"/>
                  <a:pt x="70322" y="272728"/>
                </a:cubicBezTo>
                <a:cubicBezTo>
                  <a:pt x="117202" y="186159"/>
                  <a:pt x="182439" y="119063"/>
                  <a:pt x="266030" y="71438"/>
                </a:cubicBezTo>
                <a:cubicBezTo>
                  <a:pt x="349622" y="23813"/>
                  <a:pt x="444748" y="0"/>
                  <a:pt x="551408"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2" name="Picture Placeholder 42"/>
          <p:cNvSpPr>
            <a:spLocks noGrp="1" noChangeAspect="1"/>
          </p:cNvSpPr>
          <p:nvPr>
            <p:ph type="pic" sz="quarter" idx="18" hasCustomPrompt="1"/>
          </p:nvPr>
        </p:nvSpPr>
        <p:spPr>
          <a:xfrm>
            <a:off x="5537195" y="-6857937"/>
            <a:ext cx="3806655" cy="5040000"/>
          </a:xfrm>
          <a:custGeom>
            <a:rect l="l" t="t" r="r" b="b"/>
            <a:pathLst>
              <a:path w="814834" h="1079004">
                <a:moveTo>
                  <a:pt x="0" y="0"/>
                </a:moveTo>
                <a:cubicBezTo>
                  <a:pt x="109636" y="2977"/>
                  <a:pt x="275084" y="4465"/>
                  <a:pt x="496341" y="4465"/>
                </a:cubicBezTo>
                <a:cubicBezTo>
                  <a:pt x="645666" y="4465"/>
                  <a:pt x="751830" y="2977"/>
                  <a:pt x="814834" y="0"/>
                </a:cubicBezTo>
                <a:cubicBezTo>
                  <a:pt x="807888" y="86817"/>
                  <a:pt x="804416" y="163959"/>
                  <a:pt x="804416" y="231428"/>
                </a:cubicBezTo>
                <a:cubicBezTo>
                  <a:pt x="804416" y="279549"/>
                  <a:pt x="805904" y="318244"/>
                  <a:pt x="808881" y="347514"/>
                </a:cubicBezTo>
                <a:lnTo>
                  <a:pt x="773906" y="347514"/>
                </a:lnTo>
                <a:cubicBezTo>
                  <a:pt x="760511" y="269627"/>
                  <a:pt x="742404" y="207864"/>
                  <a:pt x="719584" y="162223"/>
                </a:cubicBezTo>
                <a:cubicBezTo>
                  <a:pt x="696763" y="116582"/>
                  <a:pt x="668610" y="83964"/>
                  <a:pt x="635124" y="64368"/>
                </a:cubicBezTo>
                <a:cubicBezTo>
                  <a:pt x="601637" y="44773"/>
                  <a:pt x="560586" y="34975"/>
                  <a:pt x="511968" y="34975"/>
                </a:cubicBezTo>
                <a:lnTo>
                  <a:pt x="461367" y="34975"/>
                </a:lnTo>
                <a:cubicBezTo>
                  <a:pt x="429617" y="34975"/>
                  <a:pt x="406673" y="37579"/>
                  <a:pt x="392534" y="42788"/>
                </a:cubicBezTo>
                <a:cubicBezTo>
                  <a:pt x="378395" y="47997"/>
                  <a:pt x="368845" y="57919"/>
                  <a:pt x="363884" y="72554"/>
                </a:cubicBezTo>
                <a:cubicBezTo>
                  <a:pt x="358923" y="87189"/>
                  <a:pt x="356443" y="110877"/>
                  <a:pt x="356443" y="143619"/>
                </a:cubicBezTo>
                <a:lnTo>
                  <a:pt x="356443" y="527596"/>
                </a:lnTo>
                <a:lnTo>
                  <a:pt x="410021" y="527596"/>
                </a:lnTo>
                <a:cubicBezTo>
                  <a:pt x="464095" y="527596"/>
                  <a:pt x="505023" y="507628"/>
                  <a:pt x="532804" y="467693"/>
                </a:cubicBezTo>
                <a:cubicBezTo>
                  <a:pt x="560586" y="427757"/>
                  <a:pt x="579933" y="380504"/>
                  <a:pt x="590847" y="325934"/>
                </a:cubicBezTo>
                <a:lnTo>
                  <a:pt x="625822" y="325934"/>
                </a:lnTo>
                <a:cubicBezTo>
                  <a:pt x="622349" y="376039"/>
                  <a:pt x="620613" y="423912"/>
                  <a:pt x="620613" y="469553"/>
                </a:cubicBezTo>
                <a:lnTo>
                  <a:pt x="621357" y="542479"/>
                </a:lnTo>
                <a:cubicBezTo>
                  <a:pt x="621357" y="595561"/>
                  <a:pt x="624582" y="667742"/>
                  <a:pt x="631031" y="759024"/>
                </a:cubicBezTo>
                <a:lnTo>
                  <a:pt x="595312" y="759024"/>
                </a:lnTo>
                <a:cubicBezTo>
                  <a:pt x="574476" y="625078"/>
                  <a:pt x="512713" y="558106"/>
                  <a:pt x="410021" y="558106"/>
                </a:cubicBezTo>
                <a:lnTo>
                  <a:pt x="356443" y="558106"/>
                </a:lnTo>
                <a:lnTo>
                  <a:pt x="356443" y="908596"/>
                </a:lnTo>
                <a:cubicBezTo>
                  <a:pt x="356443" y="949276"/>
                  <a:pt x="360660" y="978917"/>
                  <a:pt x="369093" y="997521"/>
                </a:cubicBezTo>
                <a:cubicBezTo>
                  <a:pt x="377527" y="1016124"/>
                  <a:pt x="392782" y="1028651"/>
                  <a:pt x="414858" y="1035100"/>
                </a:cubicBezTo>
                <a:cubicBezTo>
                  <a:pt x="436934" y="1041549"/>
                  <a:pt x="471785" y="1045022"/>
                  <a:pt x="519410" y="1045518"/>
                </a:cubicBezTo>
                <a:lnTo>
                  <a:pt x="519410" y="1079004"/>
                </a:lnTo>
                <a:cubicBezTo>
                  <a:pt x="394394" y="1076028"/>
                  <a:pt x="301377" y="1074539"/>
                  <a:pt x="240357" y="1074539"/>
                </a:cubicBezTo>
                <a:cubicBezTo>
                  <a:pt x="211088" y="1074539"/>
                  <a:pt x="130968"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3" name="Picture Placeholder 40"/>
          <p:cNvSpPr>
            <a:spLocks noGrp="1" noChangeAspect="1"/>
          </p:cNvSpPr>
          <p:nvPr>
            <p:ph type="pic" sz="quarter" idx="17" hasCustomPrompt="1"/>
          </p:nvPr>
        </p:nvSpPr>
        <p:spPr>
          <a:xfrm>
            <a:off x="-14988" y="-6857937"/>
            <a:ext cx="3949185" cy="5040000"/>
          </a:xfrm>
          <a:custGeom>
            <a:rect l="l" t="t" r="r" b="b"/>
            <a:pathLst>
              <a:path w="845343" h="1079004">
                <a:moveTo>
                  <a:pt x="0" y="0"/>
                </a:moveTo>
                <a:cubicBezTo>
                  <a:pt x="109637" y="2977"/>
                  <a:pt x="275084" y="4465"/>
                  <a:pt x="496342" y="4465"/>
                </a:cubicBezTo>
                <a:cubicBezTo>
                  <a:pt x="645666" y="4465"/>
                  <a:pt x="751830" y="2977"/>
                  <a:pt x="814834" y="0"/>
                </a:cubicBezTo>
                <a:cubicBezTo>
                  <a:pt x="807888" y="83840"/>
                  <a:pt x="804416" y="158998"/>
                  <a:pt x="804416" y="225475"/>
                </a:cubicBezTo>
                <a:cubicBezTo>
                  <a:pt x="804416" y="270619"/>
                  <a:pt x="805904" y="305098"/>
                  <a:pt x="808881" y="328910"/>
                </a:cubicBezTo>
                <a:lnTo>
                  <a:pt x="773906" y="328910"/>
                </a:lnTo>
                <a:cubicBezTo>
                  <a:pt x="763488" y="254992"/>
                  <a:pt x="747613" y="196701"/>
                  <a:pt x="726281" y="154037"/>
                </a:cubicBezTo>
                <a:cubicBezTo>
                  <a:pt x="704950" y="111373"/>
                  <a:pt x="677913" y="80863"/>
                  <a:pt x="645170" y="62508"/>
                </a:cubicBezTo>
                <a:cubicBezTo>
                  <a:pt x="612428" y="44153"/>
                  <a:pt x="571996" y="34975"/>
                  <a:pt x="523875" y="34975"/>
                </a:cubicBezTo>
                <a:lnTo>
                  <a:pt x="461368" y="34975"/>
                </a:lnTo>
                <a:cubicBezTo>
                  <a:pt x="429617" y="34975"/>
                  <a:pt x="406673" y="37579"/>
                  <a:pt x="392534" y="42788"/>
                </a:cubicBezTo>
                <a:cubicBezTo>
                  <a:pt x="378395" y="47997"/>
                  <a:pt x="368846" y="57919"/>
                  <a:pt x="363885" y="72554"/>
                </a:cubicBezTo>
                <a:cubicBezTo>
                  <a:pt x="358924" y="87189"/>
                  <a:pt x="356443" y="110877"/>
                  <a:pt x="356443" y="143619"/>
                </a:cubicBezTo>
                <a:lnTo>
                  <a:pt x="356443" y="520899"/>
                </a:lnTo>
                <a:lnTo>
                  <a:pt x="404813" y="520899"/>
                </a:lnTo>
                <a:cubicBezTo>
                  <a:pt x="459383" y="520899"/>
                  <a:pt x="500559" y="501055"/>
                  <a:pt x="528340" y="461367"/>
                </a:cubicBezTo>
                <a:cubicBezTo>
                  <a:pt x="556122" y="421680"/>
                  <a:pt x="575469" y="374551"/>
                  <a:pt x="586383" y="319981"/>
                </a:cubicBezTo>
                <a:lnTo>
                  <a:pt x="621358" y="319981"/>
                </a:lnTo>
                <a:cubicBezTo>
                  <a:pt x="617885" y="370086"/>
                  <a:pt x="616148" y="417959"/>
                  <a:pt x="616148" y="463600"/>
                </a:cubicBezTo>
                <a:lnTo>
                  <a:pt x="616893" y="536526"/>
                </a:lnTo>
                <a:cubicBezTo>
                  <a:pt x="616893" y="588119"/>
                  <a:pt x="619869" y="660301"/>
                  <a:pt x="625822" y="753071"/>
                </a:cubicBezTo>
                <a:lnTo>
                  <a:pt x="590848" y="753071"/>
                </a:lnTo>
                <a:cubicBezTo>
                  <a:pt x="570508" y="618629"/>
                  <a:pt x="508496" y="551409"/>
                  <a:pt x="404813" y="551409"/>
                </a:cubicBezTo>
                <a:lnTo>
                  <a:pt x="356443" y="551409"/>
                </a:lnTo>
                <a:lnTo>
                  <a:pt x="356443" y="935385"/>
                </a:lnTo>
                <a:cubicBezTo>
                  <a:pt x="356443" y="968127"/>
                  <a:pt x="358924" y="991816"/>
                  <a:pt x="363885" y="1006451"/>
                </a:cubicBezTo>
                <a:cubicBezTo>
                  <a:pt x="368846" y="1021085"/>
                  <a:pt x="378395" y="1031007"/>
                  <a:pt x="392534" y="1036216"/>
                </a:cubicBezTo>
                <a:cubicBezTo>
                  <a:pt x="406673" y="1041425"/>
                  <a:pt x="429617" y="1044030"/>
                  <a:pt x="461368" y="1044030"/>
                </a:cubicBezTo>
                <a:lnTo>
                  <a:pt x="536526" y="1044030"/>
                </a:lnTo>
                <a:cubicBezTo>
                  <a:pt x="607963" y="1044030"/>
                  <a:pt x="665882" y="1019225"/>
                  <a:pt x="710283" y="969616"/>
                </a:cubicBezTo>
                <a:cubicBezTo>
                  <a:pt x="754682" y="920006"/>
                  <a:pt x="786060" y="836662"/>
                  <a:pt x="804416" y="719584"/>
                </a:cubicBezTo>
                <a:lnTo>
                  <a:pt x="839390" y="719584"/>
                </a:lnTo>
                <a:cubicBezTo>
                  <a:pt x="836414" y="752823"/>
                  <a:pt x="834926" y="795487"/>
                  <a:pt x="834926" y="847576"/>
                </a:cubicBezTo>
                <a:cubicBezTo>
                  <a:pt x="834926" y="940842"/>
                  <a:pt x="838398" y="1017985"/>
                  <a:pt x="845343" y="1079004"/>
                </a:cubicBezTo>
                <a:cubicBezTo>
                  <a:pt x="776386" y="1076028"/>
                  <a:pt x="660053" y="1074539"/>
                  <a:pt x="496342" y="1074539"/>
                </a:cubicBezTo>
                <a:cubicBezTo>
                  <a:pt x="275084" y="1074539"/>
                  <a:pt x="109637" y="1076028"/>
                  <a:pt x="0" y="1079004"/>
                </a:cubicBezTo>
                <a:lnTo>
                  <a:pt x="0" y="1048494"/>
                </a:lnTo>
                <a:cubicBezTo>
                  <a:pt x="33735"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4" name="Picture Placeholder 38"/>
          <p:cNvSpPr>
            <a:spLocks noGrp="1" noChangeAspect="1"/>
          </p:cNvSpPr>
          <p:nvPr>
            <p:ph type="pic" sz="quarter" idx="16" hasCustomPrompt="1"/>
          </p:nvPr>
        </p:nvSpPr>
        <p:spPr>
          <a:xfrm>
            <a:off x="-6585759" y="-6857937"/>
            <a:ext cx="4967773" cy="5040000"/>
          </a:xfrm>
          <a:custGeom>
            <a:rect l="l" t="t" r="r" b="b"/>
            <a:pathLst>
              <a:path w="1063377" h="1079004">
                <a:moveTo>
                  <a:pt x="468809" y="27533"/>
                </a:moveTo>
                <a:cubicBezTo>
                  <a:pt x="437059" y="27533"/>
                  <a:pt x="413370" y="31130"/>
                  <a:pt x="397743" y="38324"/>
                </a:cubicBezTo>
                <a:cubicBezTo>
                  <a:pt x="382117" y="45517"/>
                  <a:pt x="371327" y="58291"/>
                  <a:pt x="365374" y="76647"/>
                </a:cubicBezTo>
                <a:cubicBezTo>
                  <a:pt x="359420" y="95002"/>
                  <a:pt x="356443" y="122287"/>
                  <a:pt x="356443" y="158502"/>
                </a:cubicBezTo>
                <a:lnTo>
                  <a:pt x="356443" y="920502"/>
                </a:lnTo>
                <a:cubicBezTo>
                  <a:pt x="356443" y="957213"/>
                  <a:pt x="359420" y="984622"/>
                  <a:pt x="365374" y="1002730"/>
                </a:cubicBezTo>
                <a:cubicBezTo>
                  <a:pt x="371327" y="1020837"/>
                  <a:pt x="382240" y="1033488"/>
                  <a:pt x="398115" y="1040681"/>
                </a:cubicBezTo>
                <a:cubicBezTo>
                  <a:pt x="413991" y="1047874"/>
                  <a:pt x="438051" y="1051471"/>
                  <a:pt x="470297" y="1051471"/>
                </a:cubicBezTo>
                <a:cubicBezTo>
                  <a:pt x="554137" y="1051471"/>
                  <a:pt x="620986" y="1031751"/>
                  <a:pt x="670843" y="992312"/>
                </a:cubicBezTo>
                <a:cubicBezTo>
                  <a:pt x="720700" y="952872"/>
                  <a:pt x="756419" y="895325"/>
                  <a:pt x="777999" y="819671"/>
                </a:cubicBezTo>
                <a:cubicBezTo>
                  <a:pt x="799579" y="744017"/>
                  <a:pt x="810369" y="648643"/>
                  <a:pt x="810369" y="533549"/>
                </a:cubicBezTo>
                <a:cubicBezTo>
                  <a:pt x="810369" y="417959"/>
                  <a:pt x="798835" y="323081"/>
                  <a:pt x="775767" y="248915"/>
                </a:cubicBezTo>
                <a:cubicBezTo>
                  <a:pt x="752698" y="174749"/>
                  <a:pt x="716111" y="119311"/>
                  <a:pt x="666006" y="82600"/>
                </a:cubicBezTo>
                <a:cubicBezTo>
                  <a:pt x="615900" y="45889"/>
                  <a:pt x="550168" y="27533"/>
                  <a:pt x="468809" y="27533"/>
                </a:cubicBezTo>
                <a:close/>
                <a:moveTo>
                  <a:pt x="0" y="0"/>
                </a:moveTo>
                <a:cubicBezTo>
                  <a:pt x="64989" y="3473"/>
                  <a:pt x="126256" y="5209"/>
                  <a:pt x="183803" y="5209"/>
                </a:cubicBezTo>
                <a:lnTo>
                  <a:pt x="231428" y="4465"/>
                </a:lnTo>
                <a:cubicBezTo>
                  <a:pt x="374303" y="1489"/>
                  <a:pt x="453926" y="0"/>
                  <a:pt x="470297" y="0"/>
                </a:cubicBezTo>
                <a:cubicBezTo>
                  <a:pt x="668734" y="0"/>
                  <a:pt x="817191" y="44897"/>
                  <a:pt x="915666" y="134690"/>
                </a:cubicBezTo>
                <a:cubicBezTo>
                  <a:pt x="1014140" y="224483"/>
                  <a:pt x="1063377" y="355451"/>
                  <a:pt x="1063377" y="527596"/>
                </a:cubicBezTo>
                <a:cubicBezTo>
                  <a:pt x="1063377" y="638225"/>
                  <a:pt x="1039316" y="735087"/>
                  <a:pt x="991195" y="818183"/>
                </a:cubicBezTo>
                <a:cubicBezTo>
                  <a:pt x="943075" y="901279"/>
                  <a:pt x="873373" y="965523"/>
                  <a:pt x="782092" y="1010915"/>
                </a:cubicBezTo>
                <a:cubicBezTo>
                  <a:pt x="690810" y="1056308"/>
                  <a:pt x="582415" y="1079004"/>
                  <a:pt x="456903" y="1079004"/>
                </a:cubicBezTo>
                <a:cubicBezTo>
                  <a:pt x="442020" y="1079004"/>
                  <a:pt x="407169" y="1078260"/>
                  <a:pt x="352351" y="1076772"/>
                </a:cubicBezTo>
                <a:cubicBezTo>
                  <a:pt x="297532" y="1075284"/>
                  <a:pt x="258217" y="1074539"/>
                  <a:pt x="234404" y="1074539"/>
                </a:cubicBezTo>
                <a:cubicBezTo>
                  <a:pt x="129729" y="1074539"/>
                  <a:pt x="51594" y="1076028"/>
                  <a:pt x="0" y="1079004"/>
                </a:cubicBezTo>
                <a:lnTo>
                  <a:pt x="0" y="1048494"/>
                </a:lnTo>
                <a:cubicBezTo>
                  <a:pt x="33735"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5" name="Picture Placeholder 36"/>
          <p:cNvSpPr>
            <a:spLocks noGrp="1" noChangeAspect="1"/>
          </p:cNvSpPr>
          <p:nvPr>
            <p:ph type="pic" sz="quarter" idx="15" hasCustomPrompt="1"/>
          </p:nvPr>
        </p:nvSpPr>
        <p:spPr>
          <a:xfrm>
            <a:off x="-12337037" y="-6886706"/>
            <a:ext cx="4148280" cy="5040000"/>
          </a:xfrm>
          <a:custGeom>
            <a:rect l="l" t="t" r="r" b="b"/>
            <a:pathLst>
              <a:path w="923478" h="1122164">
                <a:moveTo>
                  <a:pt x="539502" y="0"/>
                </a:moveTo>
                <a:cubicBezTo>
                  <a:pt x="600026" y="0"/>
                  <a:pt x="651744" y="8682"/>
                  <a:pt x="694656" y="26045"/>
                </a:cubicBezTo>
                <a:cubicBezTo>
                  <a:pt x="737568" y="43408"/>
                  <a:pt x="779364" y="67717"/>
                  <a:pt x="820043" y="98971"/>
                </a:cubicBezTo>
                <a:cubicBezTo>
                  <a:pt x="831454" y="107901"/>
                  <a:pt x="841376" y="112365"/>
                  <a:pt x="849809" y="112365"/>
                </a:cubicBezTo>
                <a:cubicBezTo>
                  <a:pt x="870645" y="112365"/>
                  <a:pt x="883543" y="82104"/>
                  <a:pt x="888504" y="21580"/>
                </a:cubicBezTo>
                <a:lnTo>
                  <a:pt x="923479" y="21580"/>
                </a:lnTo>
                <a:cubicBezTo>
                  <a:pt x="919511" y="90537"/>
                  <a:pt x="917526" y="213569"/>
                  <a:pt x="917526" y="390674"/>
                </a:cubicBezTo>
                <a:lnTo>
                  <a:pt x="882552" y="390674"/>
                </a:lnTo>
                <a:cubicBezTo>
                  <a:pt x="876102" y="339576"/>
                  <a:pt x="869033" y="298029"/>
                  <a:pt x="861344" y="266030"/>
                </a:cubicBezTo>
                <a:cubicBezTo>
                  <a:pt x="853654" y="234032"/>
                  <a:pt x="842492" y="205879"/>
                  <a:pt x="827857" y="181571"/>
                </a:cubicBezTo>
                <a:cubicBezTo>
                  <a:pt x="813222" y="157262"/>
                  <a:pt x="793255" y="134938"/>
                  <a:pt x="767954" y="114598"/>
                </a:cubicBezTo>
                <a:cubicBezTo>
                  <a:pt x="742653" y="90289"/>
                  <a:pt x="713135" y="71810"/>
                  <a:pt x="679401" y="59159"/>
                </a:cubicBezTo>
                <a:cubicBezTo>
                  <a:pt x="645667" y="46509"/>
                  <a:pt x="610692" y="40184"/>
                  <a:pt x="574478" y="40184"/>
                </a:cubicBezTo>
                <a:cubicBezTo>
                  <a:pt x="504528" y="40184"/>
                  <a:pt x="446981" y="64244"/>
                  <a:pt x="401836" y="112365"/>
                </a:cubicBezTo>
                <a:cubicBezTo>
                  <a:pt x="356692" y="160486"/>
                  <a:pt x="323702" y="223987"/>
                  <a:pt x="302866" y="302865"/>
                </a:cubicBezTo>
                <a:cubicBezTo>
                  <a:pt x="282030" y="381744"/>
                  <a:pt x="271612" y="468809"/>
                  <a:pt x="271612" y="564059"/>
                </a:cubicBezTo>
                <a:cubicBezTo>
                  <a:pt x="271612" y="659309"/>
                  <a:pt x="282526" y="746373"/>
                  <a:pt x="304355" y="825252"/>
                </a:cubicBezTo>
                <a:cubicBezTo>
                  <a:pt x="326182" y="904131"/>
                  <a:pt x="360289" y="967259"/>
                  <a:pt x="406674" y="1014636"/>
                </a:cubicBezTo>
                <a:cubicBezTo>
                  <a:pt x="453058" y="1062013"/>
                  <a:pt x="510978" y="1085701"/>
                  <a:pt x="580431" y="1085701"/>
                </a:cubicBezTo>
                <a:cubicBezTo>
                  <a:pt x="615653" y="1085701"/>
                  <a:pt x="650131" y="1079252"/>
                  <a:pt x="683866" y="1066354"/>
                </a:cubicBezTo>
                <a:cubicBezTo>
                  <a:pt x="717601" y="1053455"/>
                  <a:pt x="746125" y="1034852"/>
                  <a:pt x="769442" y="1010543"/>
                </a:cubicBezTo>
                <a:cubicBezTo>
                  <a:pt x="795239" y="990699"/>
                  <a:pt x="815455" y="967755"/>
                  <a:pt x="830089" y="941710"/>
                </a:cubicBezTo>
                <a:cubicBezTo>
                  <a:pt x="844725" y="915665"/>
                  <a:pt x="855638" y="885528"/>
                  <a:pt x="862831" y="851297"/>
                </a:cubicBezTo>
                <a:cubicBezTo>
                  <a:pt x="870025" y="817067"/>
                  <a:pt x="876598" y="772170"/>
                  <a:pt x="882552" y="716608"/>
                </a:cubicBezTo>
                <a:lnTo>
                  <a:pt x="917526" y="716608"/>
                </a:lnTo>
                <a:cubicBezTo>
                  <a:pt x="917526" y="900658"/>
                  <a:pt x="919511" y="1028651"/>
                  <a:pt x="923479" y="1100584"/>
                </a:cubicBezTo>
                <a:lnTo>
                  <a:pt x="888504" y="1100584"/>
                </a:lnTo>
                <a:cubicBezTo>
                  <a:pt x="886024" y="1068834"/>
                  <a:pt x="881931" y="1045890"/>
                  <a:pt x="876227" y="1031751"/>
                </a:cubicBezTo>
                <a:cubicBezTo>
                  <a:pt x="870522" y="1017613"/>
                  <a:pt x="862212" y="1010543"/>
                  <a:pt x="851297" y="1010543"/>
                </a:cubicBezTo>
                <a:cubicBezTo>
                  <a:pt x="843360" y="1010543"/>
                  <a:pt x="832942" y="1014760"/>
                  <a:pt x="820043" y="1023194"/>
                </a:cubicBezTo>
                <a:cubicBezTo>
                  <a:pt x="790278" y="1044030"/>
                  <a:pt x="762621" y="1061393"/>
                  <a:pt x="737072" y="1075283"/>
                </a:cubicBezTo>
                <a:cubicBezTo>
                  <a:pt x="711523" y="1089174"/>
                  <a:pt x="682254" y="1100460"/>
                  <a:pt x="649263" y="1109142"/>
                </a:cubicBezTo>
                <a:cubicBezTo>
                  <a:pt x="616273" y="1117823"/>
                  <a:pt x="579190" y="1122164"/>
                  <a:pt x="538015" y="1122164"/>
                </a:cubicBezTo>
                <a:cubicBezTo>
                  <a:pt x="430362" y="1122164"/>
                  <a:pt x="335980" y="1100336"/>
                  <a:pt x="254869" y="1056680"/>
                </a:cubicBezTo>
                <a:cubicBezTo>
                  <a:pt x="173757" y="1013024"/>
                  <a:pt x="111001" y="949648"/>
                  <a:pt x="66602" y="866552"/>
                </a:cubicBezTo>
                <a:cubicBezTo>
                  <a:pt x="22201" y="783456"/>
                  <a:pt x="0" y="684610"/>
                  <a:pt x="0" y="570012"/>
                </a:cubicBezTo>
                <a:cubicBezTo>
                  <a:pt x="0" y="457895"/>
                  <a:pt x="22821" y="358676"/>
                  <a:pt x="68461" y="272356"/>
                </a:cubicBezTo>
                <a:cubicBezTo>
                  <a:pt x="114103" y="186035"/>
                  <a:pt x="177850" y="119063"/>
                  <a:pt x="259706" y="71438"/>
                </a:cubicBezTo>
                <a:cubicBezTo>
                  <a:pt x="341561" y="23813"/>
                  <a:pt x="434827"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6" name="Picture Placeholder 34"/>
          <p:cNvSpPr>
            <a:spLocks noGrp="1" noChangeAspect="1"/>
          </p:cNvSpPr>
          <p:nvPr>
            <p:ph type="pic" sz="quarter" idx="14" hasCustomPrompt="1"/>
          </p:nvPr>
        </p:nvSpPr>
        <p:spPr>
          <a:xfrm>
            <a:off x="-18268148" y="-6857937"/>
            <a:ext cx="4328114" cy="5040000"/>
          </a:xfrm>
          <a:custGeom>
            <a:rect l="l" t="t" r="r" b="b"/>
            <a:pathLst>
              <a:path w="926454" h="1079004">
                <a:moveTo>
                  <a:pt x="356443" y="532061"/>
                </a:moveTo>
                <a:lnTo>
                  <a:pt x="356443" y="917526"/>
                </a:lnTo>
                <a:cubicBezTo>
                  <a:pt x="356443" y="954237"/>
                  <a:pt x="359048" y="981274"/>
                  <a:pt x="364257" y="998637"/>
                </a:cubicBezTo>
                <a:cubicBezTo>
                  <a:pt x="369466" y="1016000"/>
                  <a:pt x="379264" y="1027906"/>
                  <a:pt x="393650" y="1034356"/>
                </a:cubicBezTo>
                <a:cubicBezTo>
                  <a:pt x="408037" y="1040805"/>
                  <a:pt x="430609" y="1044030"/>
                  <a:pt x="461367" y="1044030"/>
                </a:cubicBezTo>
                <a:cubicBezTo>
                  <a:pt x="602754" y="1044030"/>
                  <a:pt x="673447" y="954981"/>
                  <a:pt x="673447" y="776883"/>
                </a:cubicBezTo>
                <a:cubicBezTo>
                  <a:pt x="673447" y="697012"/>
                  <a:pt x="653231" y="636241"/>
                  <a:pt x="612800" y="594569"/>
                </a:cubicBezTo>
                <a:cubicBezTo>
                  <a:pt x="572368" y="552897"/>
                  <a:pt x="508248" y="532061"/>
                  <a:pt x="420439" y="532061"/>
                </a:cubicBezTo>
                <a:close/>
                <a:moveTo>
                  <a:pt x="450949" y="30510"/>
                </a:moveTo>
                <a:cubicBezTo>
                  <a:pt x="423664" y="30510"/>
                  <a:pt x="403448" y="34107"/>
                  <a:pt x="390302" y="41300"/>
                </a:cubicBezTo>
                <a:cubicBezTo>
                  <a:pt x="377155" y="48493"/>
                  <a:pt x="368225" y="61144"/>
                  <a:pt x="363513" y="79251"/>
                </a:cubicBezTo>
                <a:cubicBezTo>
                  <a:pt x="358800" y="97359"/>
                  <a:pt x="356443" y="124768"/>
                  <a:pt x="356443" y="161479"/>
                </a:cubicBezTo>
                <a:lnTo>
                  <a:pt x="356443" y="506016"/>
                </a:lnTo>
                <a:lnTo>
                  <a:pt x="421928" y="506016"/>
                </a:lnTo>
                <a:cubicBezTo>
                  <a:pt x="487908" y="506016"/>
                  <a:pt x="534169" y="483444"/>
                  <a:pt x="560710" y="438299"/>
                </a:cubicBezTo>
                <a:cubicBezTo>
                  <a:pt x="587251" y="393155"/>
                  <a:pt x="600521" y="332879"/>
                  <a:pt x="600521" y="257473"/>
                </a:cubicBezTo>
                <a:cubicBezTo>
                  <a:pt x="600521" y="181075"/>
                  <a:pt x="588615" y="124148"/>
                  <a:pt x="564803" y="86693"/>
                </a:cubicBezTo>
                <a:cubicBezTo>
                  <a:pt x="540990" y="49238"/>
                  <a:pt x="503039" y="30510"/>
                  <a:pt x="450949" y="30510"/>
                </a:cubicBezTo>
                <a:close/>
                <a:moveTo>
                  <a:pt x="0" y="0"/>
                </a:moveTo>
                <a:cubicBezTo>
                  <a:pt x="51098" y="2977"/>
                  <a:pt x="128240" y="4465"/>
                  <a:pt x="231428" y="4465"/>
                </a:cubicBezTo>
                <a:cubicBezTo>
                  <a:pt x="272107" y="4465"/>
                  <a:pt x="317252" y="3969"/>
                  <a:pt x="366861" y="2977"/>
                </a:cubicBezTo>
                <a:cubicBezTo>
                  <a:pt x="416471" y="1985"/>
                  <a:pt x="450949" y="1489"/>
                  <a:pt x="470297" y="1489"/>
                </a:cubicBezTo>
                <a:cubicBezTo>
                  <a:pt x="552152" y="1489"/>
                  <a:pt x="621233" y="11534"/>
                  <a:pt x="677540" y="31626"/>
                </a:cubicBezTo>
                <a:cubicBezTo>
                  <a:pt x="733847" y="51718"/>
                  <a:pt x="776139" y="79747"/>
                  <a:pt x="804416" y="115714"/>
                </a:cubicBezTo>
                <a:cubicBezTo>
                  <a:pt x="832693" y="151681"/>
                  <a:pt x="846832" y="193477"/>
                  <a:pt x="846832" y="241102"/>
                </a:cubicBezTo>
                <a:cubicBezTo>
                  <a:pt x="846832" y="278805"/>
                  <a:pt x="835918" y="315764"/>
                  <a:pt x="814090" y="351979"/>
                </a:cubicBezTo>
                <a:cubicBezTo>
                  <a:pt x="792262" y="388194"/>
                  <a:pt x="758403" y="420316"/>
                  <a:pt x="712515" y="448345"/>
                </a:cubicBezTo>
                <a:cubicBezTo>
                  <a:pt x="666626" y="476374"/>
                  <a:pt x="609947" y="496590"/>
                  <a:pt x="542478" y="508992"/>
                </a:cubicBezTo>
                <a:lnTo>
                  <a:pt x="542478" y="511969"/>
                </a:lnTo>
                <a:cubicBezTo>
                  <a:pt x="632767" y="518914"/>
                  <a:pt x="706561" y="535657"/>
                  <a:pt x="763860" y="562199"/>
                </a:cubicBezTo>
                <a:cubicBezTo>
                  <a:pt x="821159" y="588740"/>
                  <a:pt x="862583" y="621234"/>
                  <a:pt x="888132" y="659681"/>
                </a:cubicBezTo>
                <a:cubicBezTo>
                  <a:pt x="913681" y="698128"/>
                  <a:pt x="926455" y="739428"/>
                  <a:pt x="926455" y="783580"/>
                </a:cubicBezTo>
                <a:cubicBezTo>
                  <a:pt x="926455" y="846584"/>
                  <a:pt x="909588" y="900286"/>
                  <a:pt x="875853" y="944687"/>
                </a:cubicBezTo>
                <a:cubicBezTo>
                  <a:pt x="842119" y="989087"/>
                  <a:pt x="793750" y="1022574"/>
                  <a:pt x="730746" y="1045146"/>
                </a:cubicBezTo>
                <a:cubicBezTo>
                  <a:pt x="667742" y="1067718"/>
                  <a:pt x="592832" y="1079004"/>
                  <a:pt x="506015" y="1079004"/>
                </a:cubicBezTo>
                <a:cubicBezTo>
                  <a:pt x="484187" y="1079004"/>
                  <a:pt x="446856" y="1078260"/>
                  <a:pt x="394022" y="1076772"/>
                </a:cubicBezTo>
                <a:cubicBezTo>
                  <a:pt x="341188" y="1075284"/>
                  <a:pt x="287982" y="1074539"/>
                  <a:pt x="234404" y="1074539"/>
                </a:cubicBezTo>
                <a:cubicBezTo>
                  <a:pt x="129728" y="1074539"/>
                  <a:pt x="51594"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197" name="Picture Placeholder 32"/>
          <p:cNvSpPr>
            <a:spLocks noGrp="1" noChangeAspect="1"/>
          </p:cNvSpPr>
          <p:nvPr>
            <p:ph type="pic" sz="quarter" idx="13" hasCustomPrompt="1"/>
          </p:nvPr>
        </p:nvSpPr>
        <p:spPr>
          <a:xfrm>
            <a:off x="-24762851" y="-6886707"/>
            <a:ext cx="4891705" cy="5040000"/>
          </a:xfrm>
          <a:custGeom>
            <a:rect l="l" t="t" r="r" b="b"/>
            <a:pathLst>
              <a:path w="1049982" h="1081980">
                <a:moveTo>
                  <a:pt x="421928" y="231427"/>
                </a:moveTo>
                <a:lnTo>
                  <a:pt x="264170" y="642937"/>
                </a:lnTo>
                <a:lnTo>
                  <a:pt x="572988" y="642937"/>
                </a:lnTo>
                <a:close/>
                <a:moveTo>
                  <a:pt x="478482" y="0"/>
                </a:moveTo>
                <a:cubicBezTo>
                  <a:pt x="494853" y="1488"/>
                  <a:pt x="512465" y="2232"/>
                  <a:pt x="531316" y="2232"/>
                </a:cubicBezTo>
                <a:cubicBezTo>
                  <a:pt x="551160" y="2232"/>
                  <a:pt x="568771" y="1488"/>
                  <a:pt x="584150" y="0"/>
                </a:cubicBezTo>
                <a:lnTo>
                  <a:pt x="953988" y="953988"/>
                </a:lnTo>
                <a:cubicBezTo>
                  <a:pt x="967383" y="987722"/>
                  <a:pt x="982514" y="1012155"/>
                  <a:pt x="999381" y="1027286"/>
                </a:cubicBezTo>
                <a:cubicBezTo>
                  <a:pt x="1016248" y="1042417"/>
                  <a:pt x="1033115" y="1050478"/>
                  <a:pt x="1049982" y="1051470"/>
                </a:cubicBezTo>
                <a:lnTo>
                  <a:pt x="1049982" y="1081980"/>
                </a:lnTo>
                <a:cubicBezTo>
                  <a:pt x="988963" y="1079004"/>
                  <a:pt x="911820" y="1077515"/>
                  <a:pt x="818554" y="1077515"/>
                </a:cubicBezTo>
                <a:cubicBezTo>
                  <a:pt x="714375" y="1077515"/>
                  <a:pt x="637232" y="1079004"/>
                  <a:pt x="587127" y="1081980"/>
                </a:cubicBezTo>
                <a:lnTo>
                  <a:pt x="587127" y="1051470"/>
                </a:lnTo>
                <a:cubicBezTo>
                  <a:pt x="625326" y="1049982"/>
                  <a:pt x="652735" y="1045269"/>
                  <a:pt x="669354" y="1037332"/>
                </a:cubicBezTo>
                <a:cubicBezTo>
                  <a:pt x="685973" y="1029394"/>
                  <a:pt x="694283" y="1015504"/>
                  <a:pt x="694283" y="995660"/>
                </a:cubicBezTo>
                <a:cubicBezTo>
                  <a:pt x="694283" y="980281"/>
                  <a:pt x="688082" y="956220"/>
                  <a:pt x="675679" y="923478"/>
                </a:cubicBezTo>
                <a:lnTo>
                  <a:pt x="584150" y="673447"/>
                </a:lnTo>
                <a:lnTo>
                  <a:pt x="252263" y="673447"/>
                </a:lnTo>
                <a:lnTo>
                  <a:pt x="212080" y="778371"/>
                </a:lnTo>
                <a:cubicBezTo>
                  <a:pt x="184299" y="849808"/>
                  <a:pt x="170408" y="906363"/>
                  <a:pt x="170408" y="948035"/>
                </a:cubicBezTo>
                <a:cubicBezTo>
                  <a:pt x="170408" y="985738"/>
                  <a:pt x="181570" y="1012031"/>
                  <a:pt x="203894" y="1026914"/>
                </a:cubicBezTo>
                <a:cubicBezTo>
                  <a:pt x="226219" y="1041797"/>
                  <a:pt x="259953" y="1049982"/>
                  <a:pt x="305097" y="1051470"/>
                </a:cubicBezTo>
                <a:lnTo>
                  <a:pt x="305097" y="1081980"/>
                </a:lnTo>
                <a:cubicBezTo>
                  <a:pt x="236637" y="1079004"/>
                  <a:pt x="173633" y="1077515"/>
                  <a:pt x="116086" y="1077515"/>
                </a:cubicBezTo>
                <a:cubicBezTo>
                  <a:pt x="69453" y="1077515"/>
                  <a:pt x="30758" y="1079004"/>
                  <a:pt x="0" y="1081980"/>
                </a:cubicBezTo>
                <a:lnTo>
                  <a:pt x="0" y="1051470"/>
                </a:lnTo>
                <a:cubicBezTo>
                  <a:pt x="50601" y="1043037"/>
                  <a:pt x="94258" y="989707"/>
                  <a:pt x="130969" y="891480"/>
                </a:cubicBezTo>
                <a:close/>
              </a:path>
            </a:pathLst>
          </a:custGeom>
          <a:solidFill>
            <a:schemeClr val="tx1">
              <a:alpha val="10000"/>
            </a:schemeClr>
          </a:solidFill>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4" name="Picture Placeholder 34"/>
          <p:cNvSpPr>
            <a:spLocks noGrp="1" noChangeAspect="1"/>
          </p:cNvSpPr>
          <p:nvPr>
            <p:ph type="pic" sz="quarter" idx="141" hasCustomPrompt="1"/>
          </p:nvPr>
        </p:nvSpPr>
        <p:spPr>
          <a:xfrm>
            <a:off x="10047397" y="4365968"/>
            <a:ext cx="4328114" cy="5040000"/>
          </a:xfrm>
          <a:custGeom>
            <a:rect l="l" t="t" r="r" b="b"/>
            <a:pathLst>
              <a:path w="926454" h="1079004">
                <a:moveTo>
                  <a:pt x="356443" y="532061"/>
                </a:moveTo>
                <a:lnTo>
                  <a:pt x="356443" y="917526"/>
                </a:lnTo>
                <a:cubicBezTo>
                  <a:pt x="356443" y="954237"/>
                  <a:pt x="359048" y="981274"/>
                  <a:pt x="364257" y="998637"/>
                </a:cubicBezTo>
                <a:cubicBezTo>
                  <a:pt x="369466" y="1016000"/>
                  <a:pt x="379264" y="1027906"/>
                  <a:pt x="393650" y="1034356"/>
                </a:cubicBezTo>
                <a:cubicBezTo>
                  <a:pt x="408037" y="1040805"/>
                  <a:pt x="430609" y="1044030"/>
                  <a:pt x="461367" y="1044030"/>
                </a:cubicBezTo>
                <a:cubicBezTo>
                  <a:pt x="602754" y="1044030"/>
                  <a:pt x="673447" y="954981"/>
                  <a:pt x="673447" y="776883"/>
                </a:cubicBezTo>
                <a:cubicBezTo>
                  <a:pt x="673447" y="697012"/>
                  <a:pt x="653231" y="636241"/>
                  <a:pt x="612800" y="594569"/>
                </a:cubicBezTo>
                <a:cubicBezTo>
                  <a:pt x="572368" y="552897"/>
                  <a:pt x="508248" y="532061"/>
                  <a:pt x="420439" y="532061"/>
                </a:cubicBezTo>
                <a:close/>
                <a:moveTo>
                  <a:pt x="450949" y="30510"/>
                </a:moveTo>
                <a:cubicBezTo>
                  <a:pt x="423664" y="30510"/>
                  <a:pt x="403448" y="34107"/>
                  <a:pt x="390302" y="41300"/>
                </a:cubicBezTo>
                <a:cubicBezTo>
                  <a:pt x="377155" y="48493"/>
                  <a:pt x="368225" y="61144"/>
                  <a:pt x="363513" y="79251"/>
                </a:cubicBezTo>
                <a:cubicBezTo>
                  <a:pt x="358800" y="97359"/>
                  <a:pt x="356443" y="124768"/>
                  <a:pt x="356443" y="161479"/>
                </a:cubicBezTo>
                <a:lnTo>
                  <a:pt x="356443" y="506016"/>
                </a:lnTo>
                <a:lnTo>
                  <a:pt x="421928" y="506016"/>
                </a:lnTo>
                <a:cubicBezTo>
                  <a:pt x="487908" y="506016"/>
                  <a:pt x="534169" y="483444"/>
                  <a:pt x="560710" y="438299"/>
                </a:cubicBezTo>
                <a:cubicBezTo>
                  <a:pt x="587251" y="393155"/>
                  <a:pt x="600521" y="332879"/>
                  <a:pt x="600521" y="257473"/>
                </a:cubicBezTo>
                <a:cubicBezTo>
                  <a:pt x="600521" y="181075"/>
                  <a:pt x="588615" y="124148"/>
                  <a:pt x="564803" y="86693"/>
                </a:cubicBezTo>
                <a:cubicBezTo>
                  <a:pt x="540990" y="49238"/>
                  <a:pt x="503039" y="30510"/>
                  <a:pt x="450949" y="30510"/>
                </a:cubicBezTo>
                <a:close/>
                <a:moveTo>
                  <a:pt x="0" y="0"/>
                </a:moveTo>
                <a:cubicBezTo>
                  <a:pt x="51098" y="2977"/>
                  <a:pt x="128240" y="4465"/>
                  <a:pt x="231428" y="4465"/>
                </a:cubicBezTo>
                <a:cubicBezTo>
                  <a:pt x="272107" y="4465"/>
                  <a:pt x="317252" y="3969"/>
                  <a:pt x="366861" y="2977"/>
                </a:cubicBezTo>
                <a:cubicBezTo>
                  <a:pt x="416471" y="1985"/>
                  <a:pt x="450949" y="1489"/>
                  <a:pt x="470297" y="1489"/>
                </a:cubicBezTo>
                <a:cubicBezTo>
                  <a:pt x="552152" y="1489"/>
                  <a:pt x="621233" y="11534"/>
                  <a:pt x="677540" y="31626"/>
                </a:cubicBezTo>
                <a:cubicBezTo>
                  <a:pt x="733847" y="51718"/>
                  <a:pt x="776139" y="79747"/>
                  <a:pt x="804416" y="115714"/>
                </a:cubicBezTo>
                <a:cubicBezTo>
                  <a:pt x="832693" y="151681"/>
                  <a:pt x="846832" y="193477"/>
                  <a:pt x="846832" y="241102"/>
                </a:cubicBezTo>
                <a:cubicBezTo>
                  <a:pt x="846832" y="278805"/>
                  <a:pt x="835918" y="315764"/>
                  <a:pt x="814090" y="351979"/>
                </a:cubicBezTo>
                <a:cubicBezTo>
                  <a:pt x="792262" y="388194"/>
                  <a:pt x="758403" y="420316"/>
                  <a:pt x="712515" y="448345"/>
                </a:cubicBezTo>
                <a:cubicBezTo>
                  <a:pt x="666626" y="476374"/>
                  <a:pt x="609947" y="496590"/>
                  <a:pt x="542478" y="508992"/>
                </a:cubicBezTo>
                <a:lnTo>
                  <a:pt x="542478" y="511969"/>
                </a:lnTo>
                <a:cubicBezTo>
                  <a:pt x="632767" y="518914"/>
                  <a:pt x="706561" y="535657"/>
                  <a:pt x="763860" y="562199"/>
                </a:cubicBezTo>
                <a:cubicBezTo>
                  <a:pt x="821159" y="588740"/>
                  <a:pt x="862583" y="621234"/>
                  <a:pt x="888132" y="659681"/>
                </a:cubicBezTo>
                <a:cubicBezTo>
                  <a:pt x="913681" y="698128"/>
                  <a:pt x="926455" y="739428"/>
                  <a:pt x="926455" y="783580"/>
                </a:cubicBezTo>
                <a:cubicBezTo>
                  <a:pt x="926455" y="846584"/>
                  <a:pt x="909588" y="900286"/>
                  <a:pt x="875853" y="944687"/>
                </a:cubicBezTo>
                <a:cubicBezTo>
                  <a:pt x="842119" y="989087"/>
                  <a:pt x="793750" y="1022574"/>
                  <a:pt x="730746" y="1045146"/>
                </a:cubicBezTo>
                <a:cubicBezTo>
                  <a:pt x="667742" y="1067718"/>
                  <a:pt x="592832" y="1079004"/>
                  <a:pt x="506015" y="1079004"/>
                </a:cubicBezTo>
                <a:cubicBezTo>
                  <a:pt x="484187" y="1079004"/>
                  <a:pt x="446856" y="1078260"/>
                  <a:pt x="394022" y="1076772"/>
                </a:cubicBezTo>
                <a:cubicBezTo>
                  <a:pt x="341188" y="1075284"/>
                  <a:pt x="287982" y="1074539"/>
                  <a:pt x="234404" y="1074539"/>
                </a:cubicBezTo>
                <a:cubicBezTo>
                  <a:pt x="129728" y="1074539"/>
                  <a:pt x="51594"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a:effectLst>
            <a:outerShdw blurRad="1270000" dist="889000" dir="2400000" algn="tl" rotWithShape="0">
              <a:schemeClr val="tx2">
                <a:lumMod val="50000"/>
                <a:alpha val="40000"/>
              </a:schemeClr>
            </a:outerShdw>
          </a:effectLst>
        </p:spPr>
        <p:txBody>
          <a:bodyPr wrap="square" lIns="91439" tIns="45719" rIns="91439" bIns="45719" anchor="ctr">
            <a:noAutofit/>
          </a:bodyPr>
          <a:lstStyle>
            <a:lvl1pPr marL="0" marR="0" indent="0" algn="ctr" defTabSz="906748" rtl="0" eaLnBrk="1" fontAlgn="auto" latinLnBrk="0" hangingPunct="1">
              <a:lnSpc>
                <a:spcPct val="100000"/>
              </a:lnSpc>
              <a:spcBef>
                <a:spcPts val="496"/>
              </a:spcBef>
              <a:spcAft>
                <a:spcPct val="0"/>
              </a:spcAft>
              <a:buClrTx/>
              <a:buSzTx/>
              <a:buFontTx/>
              <a:buNone/>
              <a:defRPr sz="2400" spc="0">
                <a:solidFill>
                  <a:schemeClr val="tx1">
                    <a:alpha val="50000"/>
                  </a:schemeClr>
                </a:solidFill>
              </a:defRPr>
            </a:lvl1pPr>
          </a:lstStyle>
          <a:p>
            <a:r>
              <a:rPr lang="en-US"/>
              <a:t>.</a:t>
            </a:r>
            <a:endParaRPr/>
          </a:p>
        </p:txBody>
      </p:sp>
      <p:sp>
        <p:nvSpPr>
          <p:cNvPr id="39" name="Shape 17"/>
          <p:cNvSpPr>
            <a:spLocks noGrp="1"/>
          </p:cNvSpPr>
          <p:nvPr>
            <p:ph type="body" sz="quarter" idx="158" hasCustomPrompt="1"/>
          </p:nvPr>
        </p:nvSpPr>
        <p:spPr>
          <a:xfrm>
            <a:off x="6092067" y="2291383"/>
            <a:ext cx="12230708" cy="1686208"/>
          </a:xfrm>
          <a:prstGeom prst="rect">
            <a:avLst/>
          </a:prstGeom>
          <a:noFill/>
          <a:effectLst/>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3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821129399"/>
      </p:ext>
    </p:extLst>
  </p:cSld>
  <p:clrMapOvr>
    <a:masterClrMapping/>
  </p:clrMapOvr>
  <mc:AlternateContent>
    <mc:Choice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20000" decel="50000" fill="hold" grpId="0"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additive="base">
                                        <p:cTn id="7"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20000" decel="7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600" fill="hold"/>
                                        <p:tgtEl>
                                          <p:spTgt spid="34"/>
                                        </p:tgtEl>
                                        <p:attrNameLst>
                                          <p:attrName>ppt_x</p:attrName>
                                        </p:attrNameLst>
                                      </p:cBhvr>
                                      <p:tavLst>
                                        <p:tav tm="0">
                                          <p:val>
                                            <p:strVal val="#ppt_x"/>
                                          </p:val>
                                        </p:tav>
                                        <p:tav tm="100000">
                                          <p:val>
                                            <p:strVal val="#ppt_x"/>
                                          </p:val>
                                        </p:tav>
                                      </p:tavLst>
                                    </p:anim>
                                    <p:anim calcmode="lin" valueType="num">
                                      <p:cBhvr additive="base">
                                        <p:cTn id="12" dur="6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accel="20000" decel="50000" fill="hold" grpId="0"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 calcmode="lin" valueType="num">
                                      <p:cBhvr additive="base">
                                        <p:cTn id="15" dur="7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6" dur="7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2" presetClass="entr" presetSubtype="4" accel="20000" decel="5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00" fill="hold"/>
                        <p:tgtEl>
                          <p:spTgt spid="23"/>
                        </p:tgtEl>
                        <p:attrNameLst>
                          <p:attrName>ppt_x</p:attrName>
                        </p:attrNameLst>
                      </p:cBhvr>
                      <p:tavLst>
                        <p:tav tm="0">
                          <p:val>
                            <p:strVal val="#ppt_x"/>
                          </p:val>
                        </p:tav>
                        <p:tav tm="100000">
                          <p:val>
                            <p:strVal val="#ppt_x"/>
                          </p:val>
                        </p:tav>
                      </p:tavLst>
                    </p:anim>
                    <p:anim calcmode="lin" valueType="num">
                      <p:cBhvr additive="base">
                        <p:cTn dur="700" fill="hold"/>
                        <p:tgtEl>
                          <p:spTgt spid="23"/>
                        </p:tgtEl>
                        <p:attrNameLst>
                          <p:attrName>ppt_y</p:attrName>
                        </p:attrNameLst>
                      </p:cBhvr>
                      <p:tavLst>
                        <p:tav tm="0">
                          <p:val>
                            <p:strVal val="1+#ppt_h/2"/>
                          </p:val>
                        </p:tav>
                        <p:tav tm="100000">
                          <p:val>
                            <p:strVal val="#ppt_y"/>
                          </p:val>
                        </p:tav>
                      </p:tavLst>
                    </p:anim>
                  </p:childTnLst>
                </p:cTn>
              </p:par>
            </p:tnLst>
          </p:tmpl>
        </p:tmplLst>
      </p:bldP>
      <p:bldP spid="34" grpId="0" animBg="1"/>
      <p:bldP spid="39" grpId="0" build="p">
        <p:tmplLst>
          <p:tmpl lvl="1">
            <p:tnLst>
              <p:par>
                <p:cTn presetID="2" presetClass="entr" presetSubtype="4" accel="20000" decel="5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86_Timeline with Chart">
    <p:bg>
      <p:bgPr>
        <a:solidFill>
          <a:schemeClr val="tx2">
            <a:lumMod val="20000"/>
            <a:lumOff val="80000"/>
          </a:schemeClr>
        </a:solidFill>
        <a:effectLst/>
      </p:bgPr>
    </p:bg>
    <p:spTree>
      <p:nvGrpSpPr>
        <p:cNvPr id="1" name=""/>
        <p:cNvGrpSpPr/>
        <p:nvPr/>
      </p:nvGrpSpPr>
      <p:grpSpPr>
        <a:xfrm>
          <a:off x="0" y="0"/>
          <a:ext cx="0" cy="0"/>
        </a:xfrm>
      </p:grpSpPr>
      <p:sp>
        <p:nvSpPr>
          <p:cNvPr id="26" name="Rectangle 25"/>
          <p:cNvSpPr/>
          <p:nvPr userDrawn="1"/>
        </p:nvSpPr>
        <p:spPr>
          <a:xfrm>
            <a:off x="12192000" y="0"/>
            <a:ext cx="12192000" cy="13716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8" name="Text Placeholder 654"/>
          <p:cNvSpPr>
            <a:spLocks noGrp="1"/>
          </p:cNvSpPr>
          <p:nvPr>
            <p:ph type="body" sz="quarter" idx="158"/>
          </p:nvPr>
        </p:nvSpPr>
        <p:spPr>
          <a:xfrm>
            <a:off x="2038351" y="0"/>
            <a:ext cx="10160000" cy="13716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
        <p:nvSpPr>
          <p:cNvPr id="12" name="Shape 17"/>
          <p:cNvSpPr>
            <a:spLocks noGrp="1"/>
          </p:cNvSpPr>
          <p:nvPr>
            <p:ph type="body" sz="quarter" idx="142" hasCustomPrompt="1"/>
          </p:nvPr>
        </p:nvSpPr>
        <p:spPr>
          <a:xfrm>
            <a:off x="2038350" y="9442479"/>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1" name="Shape 17"/>
          <p:cNvSpPr>
            <a:spLocks noGrp="1"/>
          </p:cNvSpPr>
          <p:nvPr>
            <p:ph type="body" sz="quarter" idx="152" hasCustomPrompt="1"/>
          </p:nvPr>
        </p:nvSpPr>
        <p:spPr>
          <a:xfrm>
            <a:off x="2038350" y="7783923"/>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2" name="Shape 17"/>
          <p:cNvSpPr>
            <a:spLocks noGrp="1"/>
          </p:cNvSpPr>
          <p:nvPr>
            <p:ph type="body" sz="quarter" idx="153" hasCustomPrompt="1"/>
          </p:nvPr>
        </p:nvSpPr>
        <p:spPr>
          <a:xfrm>
            <a:off x="2038350" y="6125367"/>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3" name="Shape 17"/>
          <p:cNvSpPr>
            <a:spLocks noGrp="1"/>
          </p:cNvSpPr>
          <p:nvPr>
            <p:ph type="body" sz="quarter" idx="154" hasCustomPrompt="1"/>
          </p:nvPr>
        </p:nvSpPr>
        <p:spPr>
          <a:xfrm>
            <a:off x="2038350" y="4466811"/>
            <a:ext cx="810275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4" name="Shape 17"/>
          <p:cNvSpPr>
            <a:spLocks noGrp="1"/>
          </p:cNvSpPr>
          <p:nvPr>
            <p:ph type="body" sz="quarter" idx="155" hasCustomPrompt="1"/>
          </p:nvPr>
        </p:nvSpPr>
        <p:spPr>
          <a:xfrm>
            <a:off x="2039770" y="2808255"/>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185" name="Shape 17"/>
          <p:cNvSpPr>
            <a:spLocks noGrp="1"/>
          </p:cNvSpPr>
          <p:nvPr>
            <p:ph type="body" sz="quarter" idx="156" hasCustomPrompt="1"/>
          </p:nvPr>
        </p:nvSpPr>
        <p:spPr>
          <a:xfrm>
            <a:off x="2039770" y="1149699"/>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alpha val="20000"/>
                  </a:schemeClr>
                </a:solidFill>
                <a:latin typeface="+mj-lt"/>
                <a:ea typeface="Work Sans" charset="0"/>
                <a:cs typeface="Work Sans" charset="0"/>
                <a:sym typeface="Work Sans"/>
              </a:defRPr>
            </a:lvl1pPr>
          </a:lstStyle>
          <a:p>
            <a:r>
              <a:rPr lang="nl-NL"/>
              <a:t>H2 Title here</a:t>
            </a:r>
          </a:p>
        </p:txBody>
      </p:sp>
      <p:sp>
        <p:nvSpPr>
          <p:cNvPr id="345" name="Shape 17"/>
          <p:cNvSpPr>
            <a:spLocks noGrp="1"/>
          </p:cNvSpPr>
          <p:nvPr>
            <p:ph type="body" sz="quarter" idx="157" hasCustomPrompt="1"/>
          </p:nvPr>
        </p:nvSpPr>
        <p:spPr>
          <a:xfrm>
            <a:off x="2038349" y="11101036"/>
            <a:ext cx="8107680" cy="1462392"/>
          </a:xfrm>
          <a:prstGeom prst="rect">
            <a:avLst/>
          </a:prstGeom>
        </p:spPr>
        <p:txBody>
          <a:bodyPr wrap="square" lIns="0" tIns="0" rIns="0" bIns="0" anchor="b" anchorCtr="0">
            <a:normAutofit/>
          </a:bodyPr>
          <a:lstStyle>
            <a:lvl1pPr algn="r"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24" name="Oval 23"/>
          <p:cNvSpPr/>
          <p:nvPr userDrawn="1"/>
        </p:nvSpPr>
        <p:spPr>
          <a:xfrm>
            <a:off x="15967605" y="4571999"/>
            <a:ext cx="5494455" cy="5494455"/>
          </a:xfrm>
          <a:prstGeom prst="ellipse">
            <a:avLst/>
          </a:pr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hart 24"/>
          <p:cNvGraphicFramePr/>
          <p:nvPr userDrawn="1">
            <p:extLst>
              <p:ext uri="{D42A27DB-BD31-4B8C-83A1-F6EECF244321}">
                <p14:modId val="3350513918"/>
              </p:ext>
            </p:extLst>
          </p:nvPr>
        </p:nvGraphicFramePr>
        <p:xfrm>
          <a:off x="14756341" y="1523999"/>
          <a:ext cx="7080149" cy="11046485"/>
        </p:xfrm>
        <a:graphic>
          <a:graphicData uri="http://schemas.openxmlformats.org/drawingml/2006/chart">
            <c:chart xmlns:c="http://schemas.openxmlformats.org/drawingml/2006/chart" r:id="rId1"/>
          </a:graphicData>
        </a:graphic>
      </p:graphicFrame>
      <p:sp>
        <p:nvSpPr>
          <p:cNvPr id="179"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Tree>
    <p:extLst>
      <p:ext uri="{BB962C8B-B14F-4D97-AF65-F5344CB8AC3E}">
        <p14:creationId val="2845273823"/>
      </p:ext>
    </p:extLst>
  </p:cSld>
  <p:clrMapOvr>
    <a:masterClrMapping/>
  </p:clrMapOvr>
  <mc:AlternateContent>
    <mc:Choice Requires="p14">
      <p:transition spd="med" p14:dur="700">
        <p:fade/>
      </p:transition>
    </mc:Choice>
    <mc:Fallback>
      <p:transition spd="med">
        <p:fade/>
      </p:transition>
    </mc:Fallback>
  </mc:AlternateContent>
  <p:timing/>
  <p:extLst mod="1">
    <p:ext uri="{DCECCB84-F9BA-43D5-87BE-67443E8EF086}">
      <p15:sldGuideLst/>
    </p:ext>
  </p:extLst>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04">
    <p:spTree>
      <p:nvGrpSpPr>
        <p:cNvPr id="1" name=""/>
        <p:cNvGrpSpPr/>
        <p:nvPr/>
      </p:nvGrpSpPr>
      <p:grpSpPr>
        <a:xfrm>
          <a:off x="0" y="0"/>
          <a:ext cx="0" cy="0"/>
        </a:xfrm>
      </p:grpSpPr>
      <p:sp>
        <p:nvSpPr>
          <p:cNvPr id="11" name="Заголовок 2"/>
          <p:cNvSpPr>
            <a:spLocks noGrp="1"/>
          </p:cNvSpPr>
          <p:nvPr>
            <p:ph type="title" hasCustomPrompt="1"/>
          </p:nvPr>
        </p:nvSpPr>
        <p:spPr>
          <a:xfrm>
            <a:off x="0" y="3959259"/>
            <a:ext cx="24384000" cy="5938886"/>
          </a:xfrm>
          <a:effectLst/>
        </p:spPr>
        <p:txBody>
          <a:bodyPr tIns="0" bIns="91440" anchor="ctr" anchorCtr="0"/>
          <a:lstStyle>
            <a:lvl1pPr algn="ctr">
              <a:lnSpc>
                <a:spcPct val="150000"/>
              </a:lnSpc>
              <a:defRPr sz="13331" kern="3000" spc="3999" baseline="0"/>
            </a:lvl1pPr>
          </a:lstStyle>
          <a:p>
            <a:r>
              <a:rPr lang="en-US"/>
              <a:t>INFOGRAPHIC</a:t>
            </a:r>
          </a:p>
        </p:txBody>
      </p:sp>
      <p:sp>
        <p:nvSpPr>
          <p:cNvPr id="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449840172"/>
      </p:ext>
    </p:extLst>
  </p:cSld>
  <p:clrMapOvr>
    <a:masterClrMapping/>
  </p:clrMapOvr>
  <mc:AlternateContent>
    <mc:Choice Requires="p14">
      <p:transition spd="slow" p14:dur="1300">
        <p14:pan dir="u"/>
      </p:transition>
    </mc:Choice>
    <mc:Fallback>
      <p:transition spd="slow">
        <p:fade/>
      </p:transition>
    </mc:Fallback>
  </mc:AlternateContent>
  <p:timing/>
</p:sldLayout>
</file>

<file path=ppt/slideLayouts/slideLayout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87_Infographic">
    <p:spTree>
      <p:nvGrpSpPr>
        <p:cNvPr id="1" name=""/>
        <p:cNvGrpSpPr/>
        <p:nvPr/>
      </p:nvGrpSpPr>
      <p:grpSpPr>
        <a:xfrm>
          <a:off x="0" y="0"/>
          <a:ext cx="0" cy="0"/>
        </a:xfrm>
      </p:grpSpPr>
      <p:cxnSp>
        <p:nvCxnSpPr>
          <p:cNvPr id="3" name="Straight Connector 2"/>
          <p:cNvCxnSpPr/>
          <p:nvPr userDrawn="1"/>
        </p:nvCxnSpPr>
        <p:spPr>
          <a:xfrm>
            <a:off x="2031984" y="2276744"/>
            <a:ext cx="20319988"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2032006" y="3403290"/>
            <a:ext cx="20319988"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2031963" y="4552137"/>
            <a:ext cx="20319988"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2032006" y="5697568"/>
            <a:ext cx="20319988"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2031963" y="7979426"/>
            <a:ext cx="20319988"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2031963" y="9134109"/>
            <a:ext cx="20319988"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2032006" y="10279541"/>
            <a:ext cx="20319988"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2031963" y="11424971"/>
            <a:ext cx="20319988"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sp>
        <p:nvSpPr>
          <p:cNvPr id="55" name="Text Placeholder 54"/>
          <p:cNvSpPr>
            <a:spLocks noGrp="1"/>
          </p:cNvSpPr>
          <p:nvPr>
            <p:ph type="body" sz="quarter" idx="185"/>
          </p:nvPr>
        </p:nvSpPr>
        <p:spPr>
          <a:xfrm>
            <a:off x="18287980" y="6859055"/>
            <a:ext cx="4063992" cy="2275054"/>
          </a:xfrm>
          <a:custGeom>
            <a:gdLst>
              <a:gd name="connsiteX0" fmla="*/ 0 w 4063992"/>
              <a:gd name="connsiteY0" fmla="*/ 0 h 2275054"/>
              <a:gd name="connsiteX1" fmla="*/ 4063992 w 4063992"/>
              <a:gd name="connsiteY1" fmla="*/ 0 h 2275054"/>
              <a:gd name="connsiteX2" fmla="*/ 4053596 w 4063992"/>
              <a:gd name="connsiteY2" fmla="*/ 230675 h 2275054"/>
              <a:gd name="connsiteX3" fmla="*/ 2031996 w 4063992"/>
              <a:gd name="connsiteY3" fmla="*/ 2275054 h 2275054"/>
              <a:gd name="connsiteX4" fmla="*/ 10394 w 4063992"/>
              <a:gd name="connsiteY4" fmla="*/ 230675 h 227505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63992" h="2275054">
                <a:moveTo>
                  <a:pt x="0" y="0"/>
                </a:moveTo>
                <a:lnTo>
                  <a:pt x="4063992" y="0"/>
                </a:lnTo>
                <a:lnTo>
                  <a:pt x="4053596" y="230675"/>
                </a:lnTo>
                <a:cubicBezTo>
                  <a:pt x="3949532" y="1378972"/>
                  <a:pt x="3084144" y="2275054"/>
                  <a:pt x="2031996" y="2275054"/>
                </a:cubicBezTo>
                <a:cubicBezTo>
                  <a:pt x="979846" y="2275054"/>
                  <a:pt x="114458" y="1378972"/>
                  <a:pt x="10394" y="230675"/>
                </a:cubicBezTo>
                <a:close/>
              </a:path>
            </a:pathLst>
          </a:custGeom>
          <a:solidFill>
            <a:schemeClr val="tx2">
              <a:lumMod val="40000"/>
              <a:lumOff val="6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53" name="Text Placeholder 52"/>
          <p:cNvSpPr>
            <a:spLocks noGrp="1"/>
          </p:cNvSpPr>
          <p:nvPr>
            <p:ph type="body" sz="quarter" idx="184"/>
          </p:nvPr>
        </p:nvSpPr>
        <p:spPr>
          <a:xfrm>
            <a:off x="14223988" y="3422340"/>
            <a:ext cx="4063996" cy="3436715"/>
          </a:xfrm>
          <a:custGeom>
            <a:gdLst>
              <a:gd name="connsiteX0" fmla="*/ 2031998 w 4063996"/>
              <a:gd name="connsiteY0" fmla="*/ 0 h 3436715"/>
              <a:gd name="connsiteX1" fmla="*/ 4053600 w 4063996"/>
              <a:gd name="connsiteY1" fmla="*/ 3088257 h 3436715"/>
              <a:gd name="connsiteX2" fmla="*/ 4063996 w 4063996"/>
              <a:gd name="connsiteY2" fmla="*/ 3436715 h 3436715"/>
              <a:gd name="connsiteX3" fmla="*/ 0 w 4063996"/>
              <a:gd name="connsiteY3" fmla="*/ 3436715 h 3436715"/>
              <a:gd name="connsiteX4" fmla="*/ 10396 w 4063996"/>
              <a:gd name="connsiteY4" fmla="*/ 3088257 h 3436715"/>
              <a:gd name="connsiteX5" fmla="*/ 2031998 w 4063996"/>
              <a:gd name="connsiteY5" fmla="*/ 0 h 34367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996" h="3436715">
                <a:moveTo>
                  <a:pt x="2031998" y="0"/>
                </a:moveTo>
                <a:cubicBezTo>
                  <a:pt x="3084148" y="0"/>
                  <a:pt x="3949538" y="1353629"/>
                  <a:pt x="4053600" y="3088257"/>
                </a:cubicBezTo>
                <a:lnTo>
                  <a:pt x="4063996" y="3436715"/>
                </a:lnTo>
                <a:lnTo>
                  <a:pt x="0" y="3436715"/>
                </a:lnTo>
                <a:lnTo>
                  <a:pt x="10396" y="3088257"/>
                </a:lnTo>
                <a:cubicBezTo>
                  <a:pt x="114459" y="1353629"/>
                  <a:pt x="979848" y="0"/>
                  <a:pt x="2031998" y="0"/>
                </a:cubicBezTo>
                <a:close/>
              </a:path>
            </a:pathLst>
          </a:custGeom>
          <a:solidFill>
            <a:schemeClr val="tx2"/>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51" name="Text Placeholder 50"/>
          <p:cNvSpPr>
            <a:spLocks noGrp="1"/>
          </p:cNvSpPr>
          <p:nvPr>
            <p:ph type="body" sz="quarter" idx="183"/>
          </p:nvPr>
        </p:nvSpPr>
        <p:spPr>
          <a:xfrm>
            <a:off x="10159993" y="6859059"/>
            <a:ext cx="4063998" cy="4565913"/>
          </a:xfrm>
          <a:custGeom>
            <a:gdLst>
              <a:gd name="connsiteX0" fmla="*/ 0 w 4063998"/>
              <a:gd name="connsiteY0" fmla="*/ 0 h 4565913"/>
              <a:gd name="connsiteX1" fmla="*/ 4063998 w 4063998"/>
              <a:gd name="connsiteY1" fmla="*/ 0 h 4565913"/>
              <a:gd name="connsiteX2" fmla="*/ 4053603 w 4063998"/>
              <a:gd name="connsiteY2" fmla="*/ 462951 h 4565913"/>
              <a:gd name="connsiteX3" fmla="*/ 2031999 w 4063998"/>
              <a:gd name="connsiteY3" fmla="*/ 4565913 h 4565913"/>
              <a:gd name="connsiteX4" fmla="*/ 10395 w 4063998"/>
              <a:gd name="connsiteY4" fmla="*/ 462951 h 45659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63998" h="4565913">
                <a:moveTo>
                  <a:pt x="0" y="0"/>
                </a:moveTo>
                <a:lnTo>
                  <a:pt x="4063998" y="0"/>
                </a:lnTo>
                <a:lnTo>
                  <a:pt x="4053603" y="462951"/>
                </a:lnTo>
                <a:cubicBezTo>
                  <a:pt x="3949539" y="2767524"/>
                  <a:pt x="3084150" y="4565913"/>
                  <a:pt x="2031999" y="4565913"/>
                </a:cubicBezTo>
                <a:cubicBezTo>
                  <a:pt x="979848" y="4565913"/>
                  <a:pt x="114459" y="2767524"/>
                  <a:pt x="10395" y="462951"/>
                </a:cubicBezTo>
                <a:close/>
              </a:path>
            </a:pathLst>
          </a:custGeom>
          <a:solidFill>
            <a:schemeClr val="tx2">
              <a:lumMod val="60000"/>
              <a:lumOff val="4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49" name="Text Placeholder 48"/>
          <p:cNvSpPr>
            <a:spLocks noGrp="1"/>
          </p:cNvSpPr>
          <p:nvPr>
            <p:ph type="body" sz="quarter" idx="182"/>
          </p:nvPr>
        </p:nvSpPr>
        <p:spPr>
          <a:xfrm>
            <a:off x="6095998" y="4552137"/>
            <a:ext cx="4063999" cy="2306922"/>
          </a:xfrm>
          <a:custGeom>
            <a:gdLst>
              <a:gd name="connsiteX0" fmla="*/ 2032000 w 4063999"/>
              <a:gd name="connsiteY0" fmla="*/ 0 h 2306922"/>
              <a:gd name="connsiteX1" fmla="*/ 4053604 w 4063999"/>
              <a:gd name="connsiteY1" fmla="*/ 2073017 h 2306922"/>
              <a:gd name="connsiteX2" fmla="*/ 4063999 w 4063999"/>
              <a:gd name="connsiteY2" fmla="*/ 2306922 h 2306922"/>
              <a:gd name="connsiteX3" fmla="*/ 0 w 4063999"/>
              <a:gd name="connsiteY3" fmla="*/ 2306922 h 2306922"/>
              <a:gd name="connsiteX4" fmla="*/ 10396 w 4063999"/>
              <a:gd name="connsiteY4" fmla="*/ 2073017 h 2306922"/>
              <a:gd name="connsiteX5" fmla="*/ 2032000 w 4063999"/>
              <a:gd name="connsiteY5" fmla="*/ 0 h 23069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998" h="2306922">
                <a:moveTo>
                  <a:pt x="2032000" y="0"/>
                </a:moveTo>
                <a:cubicBezTo>
                  <a:pt x="3084151" y="0"/>
                  <a:pt x="3949540" y="908634"/>
                  <a:pt x="4053604" y="2073017"/>
                </a:cubicBezTo>
                <a:lnTo>
                  <a:pt x="4063999" y="2306922"/>
                </a:lnTo>
                <a:lnTo>
                  <a:pt x="0" y="2306922"/>
                </a:lnTo>
                <a:lnTo>
                  <a:pt x="10396" y="2073017"/>
                </a:lnTo>
                <a:cubicBezTo>
                  <a:pt x="114459" y="908634"/>
                  <a:pt x="979848" y="0"/>
                  <a:pt x="2032000" y="0"/>
                </a:cubicBezTo>
                <a:close/>
              </a:path>
            </a:pathLst>
          </a:custGeom>
          <a:solidFill>
            <a:schemeClr val="tx2">
              <a:lumMod val="40000"/>
              <a:lumOff val="6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47" name="Text Placeholder 46"/>
          <p:cNvSpPr>
            <a:spLocks noGrp="1"/>
          </p:cNvSpPr>
          <p:nvPr>
            <p:ph type="body" sz="quarter" idx="181"/>
          </p:nvPr>
        </p:nvSpPr>
        <p:spPr>
          <a:xfrm>
            <a:off x="2032000" y="6859058"/>
            <a:ext cx="4063998" cy="2275051"/>
          </a:xfrm>
          <a:custGeom>
            <a:gdLst>
              <a:gd name="connsiteX0" fmla="*/ 0 w 4063998"/>
              <a:gd name="connsiteY0" fmla="*/ 0 h 2275051"/>
              <a:gd name="connsiteX1" fmla="*/ 4063998 w 4063998"/>
              <a:gd name="connsiteY1" fmla="*/ 0 h 2275051"/>
              <a:gd name="connsiteX2" fmla="*/ 4053603 w 4063998"/>
              <a:gd name="connsiteY2" fmla="*/ 230674 h 2275051"/>
              <a:gd name="connsiteX3" fmla="*/ 2031999 w 4063998"/>
              <a:gd name="connsiteY3" fmla="*/ 2275051 h 2275051"/>
              <a:gd name="connsiteX4" fmla="*/ 10396 w 4063998"/>
              <a:gd name="connsiteY4" fmla="*/ 230674 h 22750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63998" h="2275051">
                <a:moveTo>
                  <a:pt x="0" y="0"/>
                </a:moveTo>
                <a:lnTo>
                  <a:pt x="4063998" y="0"/>
                </a:lnTo>
                <a:lnTo>
                  <a:pt x="4053603" y="230674"/>
                </a:lnTo>
                <a:cubicBezTo>
                  <a:pt x="3949539" y="1378970"/>
                  <a:pt x="3084150" y="2275051"/>
                  <a:pt x="2031999" y="2275051"/>
                </a:cubicBezTo>
                <a:cubicBezTo>
                  <a:pt x="979848" y="2275051"/>
                  <a:pt x="114459" y="1378970"/>
                  <a:pt x="10396" y="230674"/>
                </a:cubicBez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2" name="Shape 17"/>
          <p:cNvSpPr>
            <a:spLocks noGrp="1"/>
          </p:cNvSpPr>
          <p:nvPr userDrawn="1">
            <p:ph type="body" sz="quarter" idx="146" hasCustomPrompt="1"/>
          </p:nvPr>
        </p:nvSpPr>
        <p:spPr>
          <a:xfrm>
            <a:off x="2031984" y="11424877"/>
            <a:ext cx="4064000" cy="707457"/>
          </a:xfrm>
          <a:prstGeom prst="rect">
            <a:avLst/>
          </a:prstGeom>
        </p:spPr>
        <p:txBody>
          <a:bodyPr wrap="square" lIns="0" tIns="0" rIns="0" bIns="0" anchor="b" anchorCtr="0">
            <a:normAutofit/>
          </a:bodyPr>
          <a:lstStyle>
            <a:lvl1pPr algn="ctr" defTabSz="1828377">
              <a:lnSpc>
                <a:spcPct val="100000"/>
              </a:lnSpc>
              <a:spcBef>
                <a:spcPct val="0"/>
              </a:spcBef>
              <a:defRPr sz="3200" b="0" kern="600" spc="0" baseline="0">
                <a:solidFill>
                  <a:schemeClr val="tx1"/>
                </a:solidFill>
                <a:latin typeface="+mj-lt"/>
                <a:ea typeface="Work Sans" charset="0"/>
                <a:cs typeface="Work Sans" charset="0"/>
                <a:sym typeface="Work Sans"/>
              </a:defRPr>
            </a:lvl1pPr>
          </a:lstStyle>
          <a:p>
            <a:r>
              <a:rPr lang="nl-NL"/>
              <a:t>H3 TITLE HERE</a:t>
            </a:r>
          </a:p>
        </p:txBody>
      </p:sp>
      <p:sp>
        <p:nvSpPr>
          <p:cNvPr id="14" name="Shape 17"/>
          <p:cNvSpPr>
            <a:spLocks noGrp="1"/>
          </p:cNvSpPr>
          <p:nvPr userDrawn="1">
            <p:ph type="body" sz="quarter" idx="148" hasCustomPrompt="1"/>
          </p:nvPr>
        </p:nvSpPr>
        <p:spPr>
          <a:xfrm>
            <a:off x="6095964" y="11424860"/>
            <a:ext cx="4064030" cy="707432"/>
          </a:xfrm>
          <a:prstGeom prst="rect">
            <a:avLst/>
          </a:prstGeom>
        </p:spPr>
        <p:txBody>
          <a:bodyPr wrap="square" lIns="0" tIns="0" rIns="0" bIns="0" anchor="b" anchorCtr="0">
            <a:normAutofit/>
          </a:bodyPr>
          <a:lstStyle>
            <a:lvl1pPr algn="ctr" defTabSz="1828377">
              <a:lnSpc>
                <a:spcPct val="100000"/>
              </a:lnSpc>
              <a:spcBef>
                <a:spcPct val="0"/>
              </a:spcBef>
              <a:defRPr sz="3200" b="0" kern="600" spc="0" baseline="0">
                <a:solidFill>
                  <a:schemeClr val="tx1"/>
                </a:solidFill>
                <a:latin typeface="+mj-lt"/>
                <a:ea typeface="Work Sans" charset="0"/>
                <a:cs typeface="Work Sans" charset="0"/>
                <a:sym typeface="Work Sans"/>
              </a:defRPr>
            </a:lvl1pPr>
          </a:lstStyle>
          <a:p>
            <a:r>
              <a:rPr lang="nl-NL"/>
              <a:t>H3 TITLE HERE</a:t>
            </a:r>
          </a:p>
        </p:txBody>
      </p:sp>
      <p:sp>
        <p:nvSpPr>
          <p:cNvPr id="334" name="Shape 17"/>
          <p:cNvSpPr>
            <a:spLocks noGrp="1"/>
          </p:cNvSpPr>
          <p:nvPr>
            <p:ph type="body" sz="quarter" idx="149" hasCustomPrompt="1"/>
          </p:nvPr>
        </p:nvSpPr>
        <p:spPr>
          <a:xfrm>
            <a:off x="14223950" y="11424884"/>
            <a:ext cx="4063993" cy="707407"/>
          </a:xfrm>
          <a:prstGeom prst="rect">
            <a:avLst/>
          </a:prstGeom>
        </p:spPr>
        <p:txBody>
          <a:bodyPr wrap="square" lIns="0" tIns="0" rIns="0" bIns="0" anchor="b" anchorCtr="0">
            <a:normAutofit/>
          </a:bodyPr>
          <a:lstStyle>
            <a:lvl1pPr algn="ctr" defTabSz="1828377">
              <a:lnSpc>
                <a:spcPct val="100000"/>
              </a:lnSpc>
              <a:spcBef>
                <a:spcPct val="0"/>
              </a:spcBef>
              <a:defRPr sz="3200" b="0" kern="600" spc="0" baseline="0">
                <a:solidFill>
                  <a:schemeClr val="tx1"/>
                </a:solidFill>
                <a:latin typeface="+mj-lt"/>
                <a:ea typeface="Work Sans" charset="0"/>
                <a:cs typeface="Work Sans" charset="0"/>
                <a:sym typeface="Work Sans"/>
              </a:defRPr>
            </a:lvl1pPr>
          </a:lstStyle>
          <a:p>
            <a:r>
              <a:rPr lang="nl-NL"/>
              <a:t>H3 TITLE HERE</a:t>
            </a:r>
          </a:p>
        </p:txBody>
      </p:sp>
      <p:sp>
        <p:nvSpPr>
          <p:cNvPr id="337" name="Shape 17"/>
          <p:cNvSpPr>
            <a:spLocks noGrp="1"/>
          </p:cNvSpPr>
          <p:nvPr>
            <p:ph type="body" sz="quarter" idx="152" hasCustomPrompt="1"/>
          </p:nvPr>
        </p:nvSpPr>
        <p:spPr>
          <a:xfrm>
            <a:off x="10159963" y="11424886"/>
            <a:ext cx="4063987" cy="707406"/>
          </a:xfrm>
          <a:prstGeom prst="rect">
            <a:avLst/>
          </a:prstGeom>
        </p:spPr>
        <p:txBody>
          <a:bodyPr wrap="square" lIns="0" tIns="0" rIns="0" bIns="0" anchor="b" anchorCtr="0">
            <a:normAutofit/>
          </a:bodyPr>
          <a:lstStyle>
            <a:lvl1pPr algn="ctr" defTabSz="1828377">
              <a:lnSpc>
                <a:spcPct val="100000"/>
              </a:lnSpc>
              <a:spcBef>
                <a:spcPct val="0"/>
              </a:spcBef>
              <a:defRPr sz="3200" b="0" kern="600" spc="0" baseline="0">
                <a:solidFill>
                  <a:schemeClr val="tx1"/>
                </a:solidFill>
                <a:latin typeface="+mj-lt"/>
                <a:ea typeface="Work Sans" charset="0"/>
                <a:cs typeface="Work Sans" charset="0"/>
                <a:sym typeface="Work Sans"/>
              </a:defRPr>
            </a:lvl1pPr>
          </a:lstStyle>
          <a:p>
            <a:r>
              <a:rPr lang="nl-NL"/>
              <a:t>H3 TITLE HERE</a:t>
            </a:r>
          </a:p>
        </p:txBody>
      </p:sp>
      <p:sp>
        <p:nvSpPr>
          <p:cNvPr id="667" name="Текст 7"/>
          <p:cNvSpPr>
            <a:spLocks noGrp="1"/>
          </p:cNvSpPr>
          <p:nvPr>
            <p:ph type="body" sz="quarter" idx="156" hasCustomPrompt="1"/>
          </p:nvPr>
        </p:nvSpPr>
        <p:spPr>
          <a:xfrm>
            <a:off x="2031984" y="12162533"/>
            <a:ext cx="4064000" cy="70403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68" name="Текст 7"/>
          <p:cNvSpPr>
            <a:spLocks noGrp="1"/>
          </p:cNvSpPr>
          <p:nvPr>
            <p:ph type="body" sz="quarter" idx="157" hasCustomPrompt="1"/>
          </p:nvPr>
        </p:nvSpPr>
        <p:spPr>
          <a:xfrm>
            <a:off x="6095964" y="12162533"/>
            <a:ext cx="4064030" cy="70403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69" name="Текст 7"/>
          <p:cNvSpPr>
            <a:spLocks noGrp="1"/>
          </p:cNvSpPr>
          <p:nvPr>
            <p:ph type="body" sz="quarter" idx="158" hasCustomPrompt="1"/>
          </p:nvPr>
        </p:nvSpPr>
        <p:spPr>
          <a:xfrm>
            <a:off x="10159965" y="12162533"/>
            <a:ext cx="4063986" cy="70403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70" name="Текст 7"/>
          <p:cNvSpPr>
            <a:spLocks noGrp="1"/>
          </p:cNvSpPr>
          <p:nvPr>
            <p:ph type="body" sz="quarter" idx="159" hasCustomPrompt="1"/>
          </p:nvPr>
        </p:nvSpPr>
        <p:spPr>
          <a:xfrm>
            <a:off x="14223952" y="12170392"/>
            <a:ext cx="4063991" cy="70403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185" name="Текст 7"/>
          <p:cNvSpPr>
            <a:spLocks noGrp="1"/>
          </p:cNvSpPr>
          <p:nvPr>
            <p:ph type="body" sz="quarter" idx="160" hasCustomPrompt="1"/>
          </p:nvPr>
        </p:nvSpPr>
        <p:spPr>
          <a:xfrm>
            <a:off x="22637721" y="1918972"/>
            <a:ext cx="1231900" cy="704034"/>
          </a:xfrm>
        </p:spPr>
        <p:txBody>
          <a:bodyPr tIns="0" anchor="ctr">
            <a:noAutofit/>
          </a:bodyPr>
          <a:lstStyle>
            <a:lvl1pPr algn="l">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+ 100%</a:t>
            </a:r>
          </a:p>
        </p:txBody>
      </p:sp>
      <p:sp>
        <p:nvSpPr>
          <p:cNvPr id="186" name="Текст 7"/>
          <p:cNvSpPr>
            <a:spLocks noGrp="1"/>
          </p:cNvSpPr>
          <p:nvPr>
            <p:ph type="body" sz="quarter" idx="161" hasCustomPrompt="1"/>
          </p:nvPr>
        </p:nvSpPr>
        <p:spPr>
          <a:xfrm>
            <a:off x="22637750" y="3064402"/>
            <a:ext cx="1231900" cy="704034"/>
          </a:xfrm>
        </p:spPr>
        <p:txBody>
          <a:bodyPr tIns="0" anchor="ctr">
            <a:noAutofit/>
          </a:bodyPr>
          <a:lstStyle>
            <a:lvl1pPr algn="l">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+ 75%</a:t>
            </a:r>
          </a:p>
        </p:txBody>
      </p:sp>
      <p:sp>
        <p:nvSpPr>
          <p:cNvPr id="187" name="Текст 7"/>
          <p:cNvSpPr>
            <a:spLocks noGrp="1"/>
          </p:cNvSpPr>
          <p:nvPr>
            <p:ph type="body" sz="quarter" idx="162" hasCustomPrompt="1"/>
          </p:nvPr>
        </p:nvSpPr>
        <p:spPr>
          <a:xfrm>
            <a:off x="22637750" y="4209831"/>
            <a:ext cx="1231900" cy="704034"/>
          </a:xfrm>
        </p:spPr>
        <p:txBody>
          <a:bodyPr tIns="0" anchor="ctr">
            <a:noAutofit/>
          </a:bodyPr>
          <a:lstStyle>
            <a:lvl1pPr algn="l">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+ 50%</a:t>
            </a:r>
          </a:p>
        </p:txBody>
      </p:sp>
      <p:sp>
        <p:nvSpPr>
          <p:cNvPr id="188" name="Текст 7"/>
          <p:cNvSpPr>
            <a:spLocks noGrp="1"/>
          </p:cNvSpPr>
          <p:nvPr>
            <p:ph type="body" sz="quarter" idx="163" hasCustomPrompt="1"/>
          </p:nvPr>
        </p:nvSpPr>
        <p:spPr>
          <a:xfrm>
            <a:off x="22637750" y="5353581"/>
            <a:ext cx="1231900" cy="704034"/>
          </a:xfrm>
        </p:spPr>
        <p:txBody>
          <a:bodyPr tIns="0" anchor="ctr">
            <a:noAutofit/>
          </a:bodyPr>
          <a:lstStyle>
            <a:lvl1pPr algn="l">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+ 25%</a:t>
            </a:r>
          </a:p>
        </p:txBody>
      </p:sp>
      <p:sp>
        <p:nvSpPr>
          <p:cNvPr id="189" name="Текст 7"/>
          <p:cNvSpPr>
            <a:spLocks noGrp="1"/>
          </p:cNvSpPr>
          <p:nvPr>
            <p:ph type="body" sz="quarter" idx="164" hasCustomPrompt="1"/>
          </p:nvPr>
        </p:nvSpPr>
        <p:spPr>
          <a:xfrm>
            <a:off x="22637750" y="6498967"/>
            <a:ext cx="1231900" cy="704034"/>
          </a:xfrm>
        </p:spPr>
        <p:txBody>
          <a:bodyPr tIns="0" anchor="ctr">
            <a:noAutofit/>
          </a:bodyPr>
          <a:lstStyle>
            <a:lvl1pPr algn="l">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0%</a:t>
            </a:r>
          </a:p>
        </p:txBody>
      </p:sp>
      <p:sp>
        <p:nvSpPr>
          <p:cNvPr id="190" name="Текст 7"/>
          <p:cNvSpPr>
            <a:spLocks noGrp="1"/>
          </p:cNvSpPr>
          <p:nvPr>
            <p:ph type="body" sz="quarter" idx="165" hasCustomPrompt="1"/>
          </p:nvPr>
        </p:nvSpPr>
        <p:spPr>
          <a:xfrm>
            <a:off x="22637750" y="7614454"/>
            <a:ext cx="1231900" cy="704034"/>
          </a:xfrm>
        </p:spPr>
        <p:txBody>
          <a:bodyPr tIns="0" anchor="ctr">
            <a:noAutofit/>
          </a:bodyPr>
          <a:lstStyle>
            <a:lvl1pPr algn="l">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- 25%</a:t>
            </a:r>
          </a:p>
        </p:txBody>
      </p:sp>
      <p:sp>
        <p:nvSpPr>
          <p:cNvPr id="191" name="Текст 7"/>
          <p:cNvSpPr>
            <a:spLocks noGrp="1"/>
          </p:cNvSpPr>
          <p:nvPr>
            <p:ph type="body" sz="quarter" idx="166" hasCustomPrompt="1"/>
          </p:nvPr>
        </p:nvSpPr>
        <p:spPr>
          <a:xfrm>
            <a:off x="22637700" y="8782009"/>
            <a:ext cx="1231900" cy="704034"/>
          </a:xfrm>
        </p:spPr>
        <p:txBody>
          <a:bodyPr tIns="0" anchor="ctr">
            <a:noAutofit/>
          </a:bodyPr>
          <a:lstStyle>
            <a:lvl1pPr algn="l">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- 50%</a:t>
            </a:r>
          </a:p>
        </p:txBody>
      </p:sp>
      <p:sp>
        <p:nvSpPr>
          <p:cNvPr id="192" name="Текст 7"/>
          <p:cNvSpPr>
            <a:spLocks noGrp="1"/>
          </p:cNvSpPr>
          <p:nvPr>
            <p:ph type="body" sz="quarter" idx="167" hasCustomPrompt="1"/>
          </p:nvPr>
        </p:nvSpPr>
        <p:spPr>
          <a:xfrm>
            <a:off x="22637750" y="9922368"/>
            <a:ext cx="1231900" cy="704034"/>
          </a:xfrm>
        </p:spPr>
        <p:txBody>
          <a:bodyPr tIns="0" anchor="ctr">
            <a:noAutofit/>
          </a:bodyPr>
          <a:lstStyle>
            <a:lvl1pPr algn="l">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- 75%</a:t>
            </a:r>
          </a:p>
        </p:txBody>
      </p:sp>
      <p:sp>
        <p:nvSpPr>
          <p:cNvPr id="193" name="Текст 7"/>
          <p:cNvSpPr>
            <a:spLocks noGrp="1"/>
          </p:cNvSpPr>
          <p:nvPr>
            <p:ph type="body" sz="quarter" idx="168" hasCustomPrompt="1"/>
          </p:nvPr>
        </p:nvSpPr>
        <p:spPr>
          <a:xfrm>
            <a:off x="22637750" y="11084352"/>
            <a:ext cx="1231900" cy="704034"/>
          </a:xfrm>
        </p:spPr>
        <p:txBody>
          <a:bodyPr tIns="0" anchor="ctr">
            <a:noAutofit/>
          </a:bodyPr>
          <a:lstStyle>
            <a:lvl1pPr algn="l">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- 100%</a:t>
            </a:r>
          </a:p>
        </p:txBody>
      </p:sp>
      <p:sp>
        <p:nvSpPr>
          <p:cNvPr id="366" name="Shape 17"/>
          <p:cNvSpPr>
            <a:spLocks noGrp="1"/>
          </p:cNvSpPr>
          <p:nvPr>
            <p:ph type="body" sz="quarter" idx="169" hasCustomPrompt="1"/>
          </p:nvPr>
        </p:nvSpPr>
        <p:spPr>
          <a:xfrm>
            <a:off x="18287944" y="11424884"/>
            <a:ext cx="4063993" cy="707407"/>
          </a:xfrm>
          <a:prstGeom prst="rect">
            <a:avLst/>
          </a:prstGeom>
        </p:spPr>
        <p:txBody>
          <a:bodyPr wrap="square" lIns="0" tIns="0" rIns="0" bIns="0" anchor="b" anchorCtr="0">
            <a:normAutofit/>
          </a:bodyPr>
          <a:lstStyle>
            <a:lvl1pPr algn="ctr" defTabSz="1828377">
              <a:lnSpc>
                <a:spcPct val="100000"/>
              </a:lnSpc>
              <a:spcBef>
                <a:spcPct val="0"/>
              </a:spcBef>
              <a:defRPr sz="3200" b="0" kern="600" spc="0" baseline="0">
                <a:solidFill>
                  <a:schemeClr val="tx1"/>
                </a:solidFill>
                <a:latin typeface="+mj-lt"/>
                <a:ea typeface="Work Sans" charset="0"/>
                <a:cs typeface="Work Sans" charset="0"/>
                <a:sym typeface="Work Sans"/>
              </a:defRPr>
            </a:lvl1pPr>
          </a:lstStyle>
          <a:p>
            <a:r>
              <a:rPr lang="nl-NL"/>
              <a:t>H3 TITLE HERE</a:t>
            </a:r>
          </a:p>
        </p:txBody>
      </p:sp>
      <p:sp>
        <p:nvSpPr>
          <p:cNvPr id="367" name="Текст 7"/>
          <p:cNvSpPr>
            <a:spLocks noGrp="1"/>
          </p:cNvSpPr>
          <p:nvPr>
            <p:ph type="body" sz="quarter" idx="170" hasCustomPrompt="1"/>
          </p:nvPr>
        </p:nvSpPr>
        <p:spPr>
          <a:xfrm>
            <a:off x="18287946" y="12170392"/>
            <a:ext cx="4063991" cy="70403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368" name="Shape 17"/>
          <p:cNvSpPr>
            <a:spLocks noGrp="1"/>
          </p:cNvSpPr>
          <p:nvPr>
            <p:ph type="body" sz="quarter" idx="171" hasCustomPrompt="1"/>
          </p:nvPr>
        </p:nvSpPr>
        <p:spPr>
          <a:xfrm>
            <a:off x="2032005" y="813939"/>
            <a:ext cx="4064000" cy="707457"/>
          </a:xfrm>
          <a:prstGeom prst="rect">
            <a:avLst/>
          </a:prstGeom>
        </p:spPr>
        <p:txBody>
          <a:bodyPr wrap="square" lIns="0" tIns="0" rIns="0" bIns="0" anchor="b" anchorCtr="0">
            <a:normAutofit/>
          </a:bodyPr>
          <a:lstStyle>
            <a:lvl1pPr algn="ctr" defTabSz="1828377">
              <a:lnSpc>
                <a:spcPct val="100000"/>
              </a:lnSpc>
              <a:spcBef>
                <a:spcPct val="0"/>
              </a:spcBef>
              <a:defRPr sz="3200" b="0" kern="600" spc="0" baseline="0">
                <a:solidFill>
                  <a:schemeClr val="tx1"/>
                </a:solidFill>
                <a:latin typeface="+mj-lt"/>
                <a:ea typeface="Work Sans" charset="0"/>
                <a:cs typeface="Work Sans" charset="0"/>
                <a:sym typeface="Work Sans"/>
              </a:defRPr>
            </a:lvl1pPr>
          </a:lstStyle>
          <a:p>
            <a:r>
              <a:rPr lang="nl-NL"/>
              <a:t>H3 TITLE HERE</a:t>
            </a:r>
          </a:p>
        </p:txBody>
      </p:sp>
      <p:sp>
        <p:nvSpPr>
          <p:cNvPr id="369" name="Shape 17"/>
          <p:cNvSpPr>
            <a:spLocks noGrp="1"/>
          </p:cNvSpPr>
          <p:nvPr>
            <p:ph type="body" sz="quarter" idx="172" hasCustomPrompt="1"/>
          </p:nvPr>
        </p:nvSpPr>
        <p:spPr>
          <a:xfrm>
            <a:off x="6095985" y="813922"/>
            <a:ext cx="4064030" cy="707432"/>
          </a:xfrm>
          <a:prstGeom prst="rect">
            <a:avLst/>
          </a:prstGeom>
        </p:spPr>
        <p:txBody>
          <a:bodyPr wrap="square" lIns="0" tIns="0" rIns="0" bIns="0" anchor="b" anchorCtr="0">
            <a:normAutofit/>
          </a:bodyPr>
          <a:lstStyle>
            <a:lvl1pPr algn="ctr" defTabSz="1828377">
              <a:lnSpc>
                <a:spcPct val="100000"/>
              </a:lnSpc>
              <a:spcBef>
                <a:spcPct val="0"/>
              </a:spcBef>
              <a:defRPr sz="3200" b="0" kern="600" spc="0" baseline="0">
                <a:solidFill>
                  <a:schemeClr val="tx1"/>
                </a:solidFill>
                <a:latin typeface="+mj-lt"/>
                <a:ea typeface="Work Sans" charset="0"/>
                <a:cs typeface="Work Sans" charset="0"/>
                <a:sym typeface="Work Sans"/>
              </a:defRPr>
            </a:lvl1pPr>
          </a:lstStyle>
          <a:p>
            <a:r>
              <a:rPr lang="nl-NL"/>
              <a:t>H3 TITLE HERE</a:t>
            </a:r>
          </a:p>
        </p:txBody>
      </p:sp>
      <p:sp>
        <p:nvSpPr>
          <p:cNvPr id="370" name="Shape 17"/>
          <p:cNvSpPr>
            <a:spLocks noGrp="1"/>
          </p:cNvSpPr>
          <p:nvPr>
            <p:ph type="body" sz="quarter" idx="173" hasCustomPrompt="1"/>
          </p:nvPr>
        </p:nvSpPr>
        <p:spPr>
          <a:xfrm>
            <a:off x="14223971" y="813946"/>
            <a:ext cx="4063993" cy="707407"/>
          </a:xfrm>
          <a:prstGeom prst="rect">
            <a:avLst/>
          </a:prstGeom>
        </p:spPr>
        <p:txBody>
          <a:bodyPr wrap="square" lIns="0" tIns="0" rIns="0" bIns="0" anchor="b" anchorCtr="0">
            <a:normAutofit/>
          </a:bodyPr>
          <a:lstStyle>
            <a:lvl1pPr algn="ctr" defTabSz="1828377">
              <a:lnSpc>
                <a:spcPct val="100000"/>
              </a:lnSpc>
              <a:spcBef>
                <a:spcPct val="0"/>
              </a:spcBef>
              <a:defRPr sz="3200" b="0" kern="600" spc="0" baseline="0">
                <a:solidFill>
                  <a:schemeClr val="tx1"/>
                </a:solidFill>
                <a:latin typeface="+mj-lt"/>
                <a:ea typeface="Work Sans" charset="0"/>
                <a:cs typeface="Work Sans" charset="0"/>
                <a:sym typeface="Work Sans"/>
              </a:defRPr>
            </a:lvl1pPr>
          </a:lstStyle>
          <a:p>
            <a:r>
              <a:rPr lang="nl-NL"/>
              <a:t>H3 TITLE HERE</a:t>
            </a:r>
          </a:p>
        </p:txBody>
      </p:sp>
      <p:sp>
        <p:nvSpPr>
          <p:cNvPr id="371" name="Shape 17"/>
          <p:cNvSpPr>
            <a:spLocks noGrp="1"/>
          </p:cNvSpPr>
          <p:nvPr>
            <p:ph type="body" sz="quarter" idx="174" hasCustomPrompt="1"/>
          </p:nvPr>
        </p:nvSpPr>
        <p:spPr>
          <a:xfrm>
            <a:off x="10159984" y="813948"/>
            <a:ext cx="4063987" cy="707406"/>
          </a:xfrm>
          <a:prstGeom prst="rect">
            <a:avLst/>
          </a:prstGeom>
        </p:spPr>
        <p:txBody>
          <a:bodyPr wrap="square" lIns="0" tIns="0" rIns="0" bIns="0" anchor="b" anchorCtr="0">
            <a:normAutofit/>
          </a:bodyPr>
          <a:lstStyle>
            <a:lvl1pPr algn="ctr" defTabSz="1828377">
              <a:lnSpc>
                <a:spcPct val="100000"/>
              </a:lnSpc>
              <a:spcBef>
                <a:spcPct val="0"/>
              </a:spcBef>
              <a:defRPr sz="3200" b="0" kern="600" spc="0" baseline="0">
                <a:solidFill>
                  <a:schemeClr val="tx1"/>
                </a:solidFill>
                <a:latin typeface="+mj-lt"/>
                <a:ea typeface="Work Sans" charset="0"/>
                <a:cs typeface="Work Sans" charset="0"/>
                <a:sym typeface="Work Sans"/>
              </a:defRPr>
            </a:lvl1pPr>
          </a:lstStyle>
          <a:p>
            <a:r>
              <a:rPr lang="nl-NL"/>
              <a:t>H3 TITLE HERE</a:t>
            </a:r>
          </a:p>
        </p:txBody>
      </p:sp>
      <p:sp>
        <p:nvSpPr>
          <p:cNvPr id="372" name="Текст 7"/>
          <p:cNvSpPr>
            <a:spLocks noGrp="1"/>
          </p:cNvSpPr>
          <p:nvPr>
            <p:ph type="body" sz="quarter" idx="175" hasCustomPrompt="1"/>
          </p:nvPr>
        </p:nvSpPr>
        <p:spPr>
          <a:xfrm>
            <a:off x="2032005" y="1551595"/>
            <a:ext cx="4064000" cy="70403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373" name="Текст 7"/>
          <p:cNvSpPr>
            <a:spLocks noGrp="1"/>
          </p:cNvSpPr>
          <p:nvPr>
            <p:ph type="body" sz="quarter" idx="176" hasCustomPrompt="1"/>
          </p:nvPr>
        </p:nvSpPr>
        <p:spPr>
          <a:xfrm>
            <a:off x="6095985" y="1551595"/>
            <a:ext cx="4064030" cy="70403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374" name="Текст 7"/>
          <p:cNvSpPr>
            <a:spLocks noGrp="1"/>
          </p:cNvSpPr>
          <p:nvPr>
            <p:ph type="body" sz="quarter" idx="177" hasCustomPrompt="1"/>
          </p:nvPr>
        </p:nvSpPr>
        <p:spPr>
          <a:xfrm>
            <a:off x="10159986" y="1551595"/>
            <a:ext cx="4063986" cy="70403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375" name="Текст 7"/>
          <p:cNvSpPr>
            <a:spLocks noGrp="1"/>
          </p:cNvSpPr>
          <p:nvPr>
            <p:ph type="body" sz="quarter" idx="178" hasCustomPrompt="1"/>
          </p:nvPr>
        </p:nvSpPr>
        <p:spPr>
          <a:xfrm>
            <a:off x="14223974" y="1559454"/>
            <a:ext cx="4063991" cy="70403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377" name="Shape 17"/>
          <p:cNvSpPr>
            <a:spLocks noGrp="1"/>
          </p:cNvSpPr>
          <p:nvPr>
            <p:ph type="body" sz="quarter" idx="179" hasCustomPrompt="1"/>
          </p:nvPr>
        </p:nvSpPr>
        <p:spPr>
          <a:xfrm>
            <a:off x="18287964" y="813946"/>
            <a:ext cx="4063993" cy="707407"/>
          </a:xfrm>
          <a:prstGeom prst="rect">
            <a:avLst/>
          </a:prstGeom>
        </p:spPr>
        <p:txBody>
          <a:bodyPr wrap="square" lIns="0" tIns="0" rIns="0" bIns="0" anchor="b" anchorCtr="0">
            <a:normAutofit/>
          </a:bodyPr>
          <a:lstStyle>
            <a:lvl1pPr algn="ctr" defTabSz="1828377">
              <a:lnSpc>
                <a:spcPct val="100000"/>
              </a:lnSpc>
              <a:spcBef>
                <a:spcPct val="0"/>
              </a:spcBef>
              <a:defRPr sz="3200" b="0" kern="600" spc="0" baseline="0">
                <a:solidFill>
                  <a:schemeClr val="tx1"/>
                </a:solidFill>
                <a:latin typeface="+mj-lt"/>
                <a:ea typeface="Work Sans" charset="0"/>
                <a:cs typeface="Work Sans" charset="0"/>
                <a:sym typeface="Work Sans"/>
              </a:defRPr>
            </a:lvl1pPr>
          </a:lstStyle>
          <a:p>
            <a:r>
              <a:rPr lang="nl-NL"/>
              <a:t>H3 TITLE HERE</a:t>
            </a:r>
          </a:p>
        </p:txBody>
      </p:sp>
      <p:sp>
        <p:nvSpPr>
          <p:cNvPr id="378" name="Текст 7"/>
          <p:cNvSpPr>
            <a:spLocks noGrp="1"/>
          </p:cNvSpPr>
          <p:nvPr>
            <p:ph type="body" sz="quarter" idx="180" hasCustomPrompt="1"/>
          </p:nvPr>
        </p:nvSpPr>
        <p:spPr>
          <a:xfrm>
            <a:off x="18287967" y="1559454"/>
            <a:ext cx="4063991" cy="70403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56" name="Text Placeholder 55"/>
          <p:cNvSpPr>
            <a:spLocks noGrp="1"/>
          </p:cNvSpPr>
          <p:nvPr>
            <p:ph type="body" sz="quarter" idx="186"/>
          </p:nvPr>
        </p:nvSpPr>
        <p:spPr>
          <a:xfrm>
            <a:off x="6095979" y="6859057"/>
            <a:ext cx="4063998" cy="1120370"/>
          </a:xfrm>
          <a:custGeom>
            <a:gdLst>
              <a:gd name="connsiteX0" fmla="*/ 0 w 4063998"/>
              <a:gd name="connsiteY0" fmla="*/ 0 h 2275051"/>
              <a:gd name="connsiteX1" fmla="*/ 4063998 w 4063998"/>
              <a:gd name="connsiteY1" fmla="*/ 0 h 2275051"/>
              <a:gd name="connsiteX2" fmla="*/ 4053603 w 4063998"/>
              <a:gd name="connsiteY2" fmla="*/ 230674 h 2275051"/>
              <a:gd name="connsiteX3" fmla="*/ 2031999 w 4063998"/>
              <a:gd name="connsiteY3" fmla="*/ 2275051 h 2275051"/>
              <a:gd name="connsiteX4" fmla="*/ 10396 w 4063998"/>
              <a:gd name="connsiteY4" fmla="*/ 230674 h 22750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63998" h="2275051">
                <a:moveTo>
                  <a:pt x="0" y="0"/>
                </a:moveTo>
                <a:lnTo>
                  <a:pt x="4063998" y="0"/>
                </a:lnTo>
                <a:lnTo>
                  <a:pt x="4053603" y="230674"/>
                </a:lnTo>
                <a:cubicBezTo>
                  <a:pt x="3949539" y="1378970"/>
                  <a:pt x="3084150" y="2275051"/>
                  <a:pt x="2031999" y="2275051"/>
                </a:cubicBezTo>
                <a:cubicBezTo>
                  <a:pt x="979848" y="2275051"/>
                  <a:pt x="114459" y="1378970"/>
                  <a:pt x="10396" y="230674"/>
                </a:cubicBezTo>
                <a:close/>
              </a:path>
            </a:pathLst>
          </a:custGeom>
          <a:no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57" name="Text Placeholder 56"/>
          <p:cNvSpPr>
            <a:spLocks noGrp="1"/>
          </p:cNvSpPr>
          <p:nvPr>
            <p:ph type="body" sz="quarter" idx="187"/>
          </p:nvPr>
        </p:nvSpPr>
        <p:spPr>
          <a:xfrm>
            <a:off x="2031963" y="3438233"/>
            <a:ext cx="4063999" cy="3402833"/>
          </a:xfrm>
          <a:custGeom>
            <a:gdLst>
              <a:gd name="connsiteX0" fmla="*/ 2032000 w 4063999"/>
              <a:gd name="connsiteY0" fmla="*/ 0 h 2306922"/>
              <a:gd name="connsiteX1" fmla="*/ 4053604 w 4063999"/>
              <a:gd name="connsiteY1" fmla="*/ 2073017 h 2306922"/>
              <a:gd name="connsiteX2" fmla="*/ 4063999 w 4063999"/>
              <a:gd name="connsiteY2" fmla="*/ 2306922 h 2306922"/>
              <a:gd name="connsiteX3" fmla="*/ 0 w 4063999"/>
              <a:gd name="connsiteY3" fmla="*/ 2306922 h 2306922"/>
              <a:gd name="connsiteX4" fmla="*/ 10396 w 4063999"/>
              <a:gd name="connsiteY4" fmla="*/ 2073017 h 2306922"/>
              <a:gd name="connsiteX5" fmla="*/ 2032000 w 4063999"/>
              <a:gd name="connsiteY5" fmla="*/ 0 h 23069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998" h="2306922">
                <a:moveTo>
                  <a:pt x="2032000" y="0"/>
                </a:moveTo>
                <a:cubicBezTo>
                  <a:pt x="3084151" y="0"/>
                  <a:pt x="3949540" y="908634"/>
                  <a:pt x="4053604" y="2073017"/>
                </a:cubicBezTo>
                <a:lnTo>
                  <a:pt x="4063999" y="2306922"/>
                </a:lnTo>
                <a:lnTo>
                  <a:pt x="0" y="2306922"/>
                </a:lnTo>
                <a:lnTo>
                  <a:pt x="10396" y="2073017"/>
                </a:lnTo>
                <a:cubicBezTo>
                  <a:pt x="114459" y="908634"/>
                  <a:pt x="979848" y="0"/>
                  <a:pt x="2032000" y="0"/>
                </a:cubicBezTo>
                <a:close/>
              </a:path>
            </a:pathLst>
          </a:custGeom>
          <a:no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58" name="Text Placeholder 57"/>
          <p:cNvSpPr>
            <a:spLocks noGrp="1"/>
          </p:cNvSpPr>
          <p:nvPr>
            <p:ph type="body" sz="quarter" idx="188"/>
          </p:nvPr>
        </p:nvSpPr>
        <p:spPr>
          <a:xfrm>
            <a:off x="10159956" y="5697456"/>
            <a:ext cx="4063999" cy="1161545"/>
          </a:xfrm>
          <a:custGeom>
            <a:gdLst>
              <a:gd name="connsiteX0" fmla="*/ 2032000 w 4063999"/>
              <a:gd name="connsiteY0" fmla="*/ 0 h 2306922"/>
              <a:gd name="connsiteX1" fmla="*/ 4053604 w 4063999"/>
              <a:gd name="connsiteY1" fmla="*/ 2073017 h 2306922"/>
              <a:gd name="connsiteX2" fmla="*/ 4063999 w 4063999"/>
              <a:gd name="connsiteY2" fmla="*/ 2306922 h 2306922"/>
              <a:gd name="connsiteX3" fmla="*/ 0 w 4063999"/>
              <a:gd name="connsiteY3" fmla="*/ 2306922 h 2306922"/>
              <a:gd name="connsiteX4" fmla="*/ 10396 w 4063999"/>
              <a:gd name="connsiteY4" fmla="*/ 2073017 h 2306922"/>
              <a:gd name="connsiteX5" fmla="*/ 2032000 w 4063999"/>
              <a:gd name="connsiteY5" fmla="*/ 0 h 23069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998" h="2306922">
                <a:moveTo>
                  <a:pt x="2032000" y="0"/>
                </a:moveTo>
                <a:cubicBezTo>
                  <a:pt x="3084151" y="0"/>
                  <a:pt x="3949540" y="908634"/>
                  <a:pt x="4053604" y="2073017"/>
                </a:cubicBezTo>
                <a:lnTo>
                  <a:pt x="4063999" y="2306922"/>
                </a:lnTo>
                <a:lnTo>
                  <a:pt x="0" y="2306922"/>
                </a:lnTo>
                <a:lnTo>
                  <a:pt x="10396" y="2073017"/>
                </a:lnTo>
                <a:cubicBezTo>
                  <a:pt x="114459" y="908634"/>
                  <a:pt x="979848" y="0"/>
                  <a:pt x="2032000" y="0"/>
                </a:cubicBezTo>
                <a:close/>
              </a:path>
            </a:pathLst>
          </a:custGeom>
          <a:no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59" name="Text Placeholder 58"/>
          <p:cNvSpPr>
            <a:spLocks noGrp="1"/>
          </p:cNvSpPr>
          <p:nvPr>
            <p:ph type="body" sz="quarter" idx="189"/>
          </p:nvPr>
        </p:nvSpPr>
        <p:spPr>
          <a:xfrm>
            <a:off x="18287913" y="4548633"/>
            <a:ext cx="4063999" cy="2310084"/>
          </a:xfrm>
          <a:custGeom>
            <a:gdLst>
              <a:gd name="connsiteX0" fmla="*/ 2032000 w 4063999"/>
              <a:gd name="connsiteY0" fmla="*/ 0 h 2306922"/>
              <a:gd name="connsiteX1" fmla="*/ 4053604 w 4063999"/>
              <a:gd name="connsiteY1" fmla="*/ 2073017 h 2306922"/>
              <a:gd name="connsiteX2" fmla="*/ 4063999 w 4063999"/>
              <a:gd name="connsiteY2" fmla="*/ 2306922 h 2306922"/>
              <a:gd name="connsiteX3" fmla="*/ 0 w 4063999"/>
              <a:gd name="connsiteY3" fmla="*/ 2306922 h 2306922"/>
              <a:gd name="connsiteX4" fmla="*/ 10396 w 4063999"/>
              <a:gd name="connsiteY4" fmla="*/ 2073017 h 2306922"/>
              <a:gd name="connsiteX5" fmla="*/ 2032000 w 4063999"/>
              <a:gd name="connsiteY5" fmla="*/ 0 h 23069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998" h="2306922">
                <a:moveTo>
                  <a:pt x="2032000" y="0"/>
                </a:moveTo>
                <a:cubicBezTo>
                  <a:pt x="3084151" y="0"/>
                  <a:pt x="3949540" y="908634"/>
                  <a:pt x="4053604" y="2073017"/>
                </a:cubicBezTo>
                <a:lnTo>
                  <a:pt x="4063999" y="2306922"/>
                </a:lnTo>
                <a:lnTo>
                  <a:pt x="0" y="2306922"/>
                </a:lnTo>
                <a:lnTo>
                  <a:pt x="10396" y="2073017"/>
                </a:lnTo>
                <a:cubicBezTo>
                  <a:pt x="114459" y="908634"/>
                  <a:pt x="979848" y="0"/>
                  <a:pt x="2032000" y="0"/>
                </a:cubicBezTo>
                <a:close/>
              </a:path>
            </a:pathLst>
          </a:custGeom>
          <a:no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60" name="Text Placeholder 59"/>
          <p:cNvSpPr>
            <a:spLocks noGrp="1"/>
          </p:cNvSpPr>
          <p:nvPr>
            <p:ph type="body" sz="quarter" idx="190"/>
          </p:nvPr>
        </p:nvSpPr>
        <p:spPr>
          <a:xfrm>
            <a:off x="14223936" y="6858997"/>
            <a:ext cx="4063998" cy="3420543"/>
          </a:xfrm>
          <a:custGeom>
            <a:gdLst>
              <a:gd name="connsiteX0" fmla="*/ 0 w 4063998"/>
              <a:gd name="connsiteY0" fmla="*/ 0 h 2275051"/>
              <a:gd name="connsiteX1" fmla="*/ 4063998 w 4063998"/>
              <a:gd name="connsiteY1" fmla="*/ 0 h 2275051"/>
              <a:gd name="connsiteX2" fmla="*/ 4053603 w 4063998"/>
              <a:gd name="connsiteY2" fmla="*/ 230674 h 2275051"/>
              <a:gd name="connsiteX3" fmla="*/ 2031999 w 4063998"/>
              <a:gd name="connsiteY3" fmla="*/ 2275051 h 2275051"/>
              <a:gd name="connsiteX4" fmla="*/ 10396 w 4063998"/>
              <a:gd name="connsiteY4" fmla="*/ 230674 h 2275051"/>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63998" h="2275051">
                <a:moveTo>
                  <a:pt x="0" y="0"/>
                </a:moveTo>
                <a:lnTo>
                  <a:pt x="4063998" y="0"/>
                </a:lnTo>
                <a:lnTo>
                  <a:pt x="4053603" y="230674"/>
                </a:lnTo>
                <a:cubicBezTo>
                  <a:pt x="3949539" y="1378970"/>
                  <a:pt x="3084150" y="2275051"/>
                  <a:pt x="2031999" y="2275051"/>
                </a:cubicBezTo>
                <a:cubicBezTo>
                  <a:pt x="979848" y="2275051"/>
                  <a:pt x="114459" y="1378970"/>
                  <a:pt x="10396" y="230674"/>
                </a:cubicBezTo>
                <a:close/>
              </a:path>
            </a:pathLst>
          </a:custGeom>
          <a:no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52"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557809944"/>
      </p:ext>
    </p:extLst>
  </p:cSld>
  <p:clrMapOvr>
    <a:masterClrMapping/>
  </p:clrMapOvr>
  <p:transition spd="slow">
    <p:push dir="u"/>
  </p:transition>
  <p:timing/>
</p:sldLayout>
</file>

<file path=ppt/slideLayouts/slideLayout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88_Infographic">
    <p:spTree>
      <p:nvGrpSpPr>
        <p:cNvPr id="1" name=""/>
        <p:cNvGrpSpPr/>
        <p:nvPr/>
      </p:nvGrpSpPr>
      <p:grpSpPr>
        <a:xfrm>
          <a:off x="0" y="0"/>
          <a:ext cx="0" cy="0"/>
        </a:xfrm>
      </p:grpSpPr>
      <p:sp>
        <p:nvSpPr>
          <p:cNvPr id="2" name="Rectangle 1"/>
          <p:cNvSpPr/>
          <p:nvPr userDrawn="1"/>
        </p:nvSpPr>
        <p:spPr>
          <a:xfrm>
            <a:off x="3071620" y="1688480"/>
            <a:ext cx="6086859" cy="3390572"/>
          </a:xfrm>
          <a:prstGeom prst="rect">
            <a:avLst/>
          </a:prstGeom>
          <a:solidFill>
            <a:schemeClr val="tx2">
              <a:lumMod val="20000"/>
              <a:lumOff val="80000"/>
            </a:schemeClr>
          </a:solidFill>
          <a:ln>
            <a:noFill/>
          </a:ln>
          <a:effectLst>
            <a:outerShdw blurRad="1270000" dist="635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p:cNvSpPr/>
          <p:nvPr userDrawn="1"/>
        </p:nvSpPr>
        <p:spPr>
          <a:xfrm>
            <a:off x="15244569" y="1693376"/>
            <a:ext cx="6086859" cy="3385676"/>
          </a:xfrm>
          <a:prstGeom prst="rect">
            <a:avLst/>
          </a:prstGeom>
          <a:solidFill>
            <a:schemeClr val="tx2">
              <a:lumMod val="20000"/>
              <a:lumOff val="80000"/>
            </a:schemeClr>
          </a:solidFill>
          <a:ln>
            <a:noFill/>
          </a:ln>
          <a:effectLst>
            <a:outerShdw blurRad="1270000" dist="635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userDrawn="1"/>
        </p:nvSpPr>
        <p:spPr>
          <a:xfrm>
            <a:off x="9148071" y="5079306"/>
            <a:ext cx="6086859" cy="3494728"/>
          </a:xfrm>
          <a:prstGeom prst="rect">
            <a:avLst/>
          </a:prstGeom>
          <a:solidFill>
            <a:schemeClr val="tx2">
              <a:lumMod val="20000"/>
              <a:lumOff val="80000"/>
            </a:schemeClr>
          </a:solidFill>
          <a:ln>
            <a:noFill/>
          </a:ln>
          <a:effectLst>
            <a:outerShdw blurRad="1270000" dist="635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p:cNvSpPr/>
          <p:nvPr userDrawn="1"/>
        </p:nvSpPr>
        <p:spPr>
          <a:xfrm>
            <a:off x="15244073" y="8574034"/>
            <a:ext cx="6087356" cy="3350520"/>
          </a:xfrm>
          <a:prstGeom prst="rect">
            <a:avLst/>
          </a:prstGeom>
          <a:solidFill>
            <a:schemeClr val="tx2">
              <a:lumMod val="20000"/>
              <a:lumOff val="80000"/>
            </a:schemeClr>
          </a:solidFill>
          <a:ln>
            <a:noFill/>
          </a:ln>
          <a:effectLst>
            <a:outerShdw blurRad="1270000" dist="6350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Shape 17"/>
          <p:cNvSpPr>
            <a:spLocks noGrp="1"/>
          </p:cNvSpPr>
          <p:nvPr>
            <p:ph type="body" sz="quarter" idx="167" hasCustomPrompt="1"/>
          </p:nvPr>
        </p:nvSpPr>
        <p:spPr>
          <a:xfrm>
            <a:off x="10160000" y="2284211"/>
            <a:ext cx="4063999" cy="1128826"/>
          </a:xfrm>
          <a:prstGeom prst="rect">
            <a:avLst/>
          </a:prstGeom>
          <a:noFill/>
        </p:spPr>
        <p:txBody>
          <a:bodyPr wrap="square" lIns="0" tIns="180000" rIns="0" bIns="0" anchor="ctr" anchorCtr="0">
            <a:normAutofit/>
          </a:bodyPr>
          <a:lstStyle>
            <a:lvl1pPr algn="ctr" defTabSz="1828377">
              <a:lnSpc>
                <a:spcPct val="100000"/>
              </a:lnSpc>
              <a:spcBef>
                <a:spcPct val="0"/>
              </a:spcBef>
              <a:defRPr sz="3200" spc="0" baseline="0">
                <a:solidFill>
                  <a:schemeClr val="tx1"/>
                </a:solidFill>
                <a:latin typeface="+mj-lt"/>
                <a:ea typeface="Work Sans" charset="0"/>
                <a:cs typeface="Work Sans" charset="0"/>
                <a:sym typeface="Work Sans"/>
              </a:defRPr>
            </a:lvl1pPr>
          </a:lstStyle>
          <a:p>
            <a:r>
              <a:rPr lang="nl-NL"/>
              <a:t>H3 Title</a:t>
            </a:r>
          </a:p>
        </p:txBody>
      </p:sp>
      <p:sp>
        <p:nvSpPr>
          <p:cNvPr id="94" name="Shape 17"/>
          <p:cNvSpPr>
            <a:spLocks noGrp="1"/>
          </p:cNvSpPr>
          <p:nvPr>
            <p:ph type="body" sz="quarter" idx="55" hasCustomPrompt="1"/>
          </p:nvPr>
        </p:nvSpPr>
        <p:spPr>
          <a:xfrm>
            <a:off x="4046662" y="2284211"/>
            <a:ext cx="4063999" cy="1132956"/>
          </a:xfrm>
          <a:prstGeom prst="rect">
            <a:avLst/>
          </a:prstGeom>
          <a:noFill/>
        </p:spPr>
        <p:txBody>
          <a:bodyPr wrap="square" lIns="0" tIns="180000" rIns="0" bIns="0" anchor="ctr" anchorCtr="0">
            <a:normAutofit/>
          </a:bodyPr>
          <a:lstStyle>
            <a:lvl1pPr algn="ctr" defTabSz="1828377">
              <a:lnSpc>
                <a:spcPct val="100000"/>
              </a:lnSpc>
              <a:spcBef>
                <a:spcPct val="0"/>
              </a:spcBef>
              <a:defRPr sz="3200" spc="0" baseline="0">
                <a:solidFill>
                  <a:schemeClr val="tx1"/>
                </a:solidFill>
                <a:latin typeface="+mj-lt"/>
                <a:ea typeface="Work Sans" charset="0"/>
                <a:cs typeface="Work Sans" charset="0"/>
                <a:sym typeface="Work Sans"/>
              </a:defRPr>
            </a:lvl1pPr>
          </a:lstStyle>
          <a:p>
            <a:r>
              <a:rPr lang="nl-NL"/>
              <a:t>H3 Title</a:t>
            </a:r>
          </a:p>
        </p:txBody>
      </p:sp>
      <p:sp>
        <p:nvSpPr>
          <p:cNvPr id="100" name="Shape 17"/>
          <p:cNvSpPr>
            <a:spLocks noGrp="1"/>
          </p:cNvSpPr>
          <p:nvPr>
            <p:ph type="body" sz="quarter" idx="169" hasCustomPrompt="1"/>
          </p:nvPr>
        </p:nvSpPr>
        <p:spPr>
          <a:xfrm>
            <a:off x="4070445" y="5714300"/>
            <a:ext cx="4063999" cy="1132956"/>
          </a:xfrm>
          <a:prstGeom prst="rect">
            <a:avLst/>
          </a:prstGeom>
          <a:noFill/>
        </p:spPr>
        <p:txBody>
          <a:bodyPr wrap="square" lIns="0" tIns="180000" rIns="0" bIns="0" anchor="ctr" anchorCtr="0">
            <a:normAutofit/>
          </a:bodyPr>
          <a:lstStyle>
            <a:lvl1pPr algn="ctr" defTabSz="1828377">
              <a:lnSpc>
                <a:spcPct val="100000"/>
              </a:lnSpc>
              <a:spcBef>
                <a:spcPct val="0"/>
              </a:spcBef>
              <a:defRPr sz="3200" spc="0" baseline="0">
                <a:solidFill>
                  <a:schemeClr val="tx1"/>
                </a:solidFill>
                <a:latin typeface="+mj-lt"/>
                <a:ea typeface="Work Sans" charset="0"/>
                <a:cs typeface="Work Sans" charset="0"/>
                <a:sym typeface="Work Sans"/>
              </a:defRPr>
            </a:lvl1pPr>
          </a:lstStyle>
          <a:p>
            <a:r>
              <a:rPr lang="nl-NL"/>
              <a:t>H3 Title</a:t>
            </a:r>
          </a:p>
        </p:txBody>
      </p:sp>
      <p:sp>
        <p:nvSpPr>
          <p:cNvPr id="423" name="Rectangle 422"/>
          <p:cNvSpPr/>
          <p:nvPr userDrawn="1"/>
        </p:nvSpPr>
        <p:spPr>
          <a:xfrm>
            <a:off x="3052071" y="8562144"/>
            <a:ext cx="6086859" cy="3378190"/>
          </a:xfrm>
          <a:prstGeom prst="rect">
            <a:avLst/>
          </a:prstGeom>
          <a:solidFill>
            <a:schemeClr val="tx2">
              <a:lumMod val="20000"/>
              <a:lumOff val="80000"/>
            </a:schemeClr>
          </a:solidFill>
          <a:ln>
            <a:noFill/>
          </a:ln>
          <a:effectLst>
            <a:outerShdw blurRad="1270000" dist="635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Shape 17"/>
          <p:cNvSpPr>
            <a:spLocks noGrp="1"/>
          </p:cNvSpPr>
          <p:nvPr>
            <p:ph type="body" sz="quarter" idx="171" hasCustomPrompt="1"/>
          </p:nvPr>
        </p:nvSpPr>
        <p:spPr>
          <a:xfrm>
            <a:off x="10159502" y="5714300"/>
            <a:ext cx="4037827" cy="1130892"/>
          </a:xfrm>
          <a:prstGeom prst="rect">
            <a:avLst/>
          </a:prstGeom>
          <a:noFill/>
        </p:spPr>
        <p:txBody>
          <a:bodyPr wrap="square" lIns="0" tIns="180000" rIns="0" bIns="0" anchor="ctr" anchorCtr="0">
            <a:normAutofit/>
          </a:bodyPr>
          <a:lstStyle>
            <a:lvl1pPr algn="ctr" defTabSz="1828377">
              <a:lnSpc>
                <a:spcPct val="100000"/>
              </a:lnSpc>
              <a:spcBef>
                <a:spcPct val="0"/>
              </a:spcBef>
              <a:defRPr sz="3200" spc="0" baseline="0">
                <a:solidFill>
                  <a:schemeClr val="tx1"/>
                </a:solidFill>
                <a:latin typeface="+mj-lt"/>
                <a:ea typeface="Work Sans" charset="0"/>
                <a:cs typeface="Work Sans" charset="0"/>
                <a:sym typeface="Work Sans"/>
              </a:defRPr>
            </a:lvl1pPr>
          </a:lstStyle>
          <a:p>
            <a:r>
              <a:rPr lang="nl-NL"/>
              <a:t>H3 Title</a:t>
            </a:r>
          </a:p>
        </p:txBody>
      </p:sp>
      <p:sp>
        <p:nvSpPr>
          <p:cNvPr id="106" name="Shape 17"/>
          <p:cNvSpPr>
            <a:spLocks noGrp="1"/>
          </p:cNvSpPr>
          <p:nvPr>
            <p:ph type="body" sz="quarter" idx="173" hasCustomPrompt="1"/>
          </p:nvPr>
        </p:nvSpPr>
        <p:spPr>
          <a:xfrm>
            <a:off x="4070444" y="9140518"/>
            <a:ext cx="4063999" cy="1132956"/>
          </a:xfrm>
          <a:prstGeom prst="rect">
            <a:avLst/>
          </a:prstGeom>
          <a:noFill/>
        </p:spPr>
        <p:txBody>
          <a:bodyPr wrap="square" lIns="0" tIns="180000" rIns="0" bIns="0" anchor="ctr" anchorCtr="0">
            <a:normAutofit/>
          </a:bodyPr>
          <a:lstStyle>
            <a:lvl1pPr algn="ctr" defTabSz="1828377">
              <a:lnSpc>
                <a:spcPct val="100000"/>
              </a:lnSpc>
              <a:spcBef>
                <a:spcPct val="0"/>
              </a:spcBef>
              <a:defRPr sz="3200" spc="0" baseline="0">
                <a:solidFill>
                  <a:schemeClr val="tx1"/>
                </a:solidFill>
                <a:latin typeface="+mj-lt"/>
                <a:ea typeface="Work Sans" charset="0"/>
                <a:cs typeface="Work Sans" charset="0"/>
                <a:sym typeface="Work Sans"/>
              </a:defRPr>
            </a:lvl1pPr>
          </a:lstStyle>
          <a:p>
            <a:r>
              <a:rPr lang="nl-NL"/>
              <a:t>H3 Title</a:t>
            </a:r>
          </a:p>
        </p:txBody>
      </p:sp>
      <p:sp>
        <p:nvSpPr>
          <p:cNvPr id="109" name="Shape 17"/>
          <p:cNvSpPr>
            <a:spLocks noGrp="1"/>
          </p:cNvSpPr>
          <p:nvPr>
            <p:ph type="body" sz="quarter" idx="175" hasCustomPrompt="1"/>
          </p:nvPr>
        </p:nvSpPr>
        <p:spPr>
          <a:xfrm>
            <a:off x="10150859" y="9140518"/>
            <a:ext cx="4063999" cy="1128826"/>
          </a:xfrm>
          <a:prstGeom prst="rect">
            <a:avLst/>
          </a:prstGeom>
          <a:noFill/>
        </p:spPr>
        <p:txBody>
          <a:bodyPr wrap="square" lIns="0" tIns="180000" rIns="0" bIns="0" anchor="ctr" anchorCtr="0">
            <a:normAutofit/>
          </a:bodyPr>
          <a:lstStyle>
            <a:lvl1pPr algn="ctr" defTabSz="1828377">
              <a:lnSpc>
                <a:spcPct val="100000"/>
              </a:lnSpc>
              <a:spcBef>
                <a:spcPct val="0"/>
              </a:spcBef>
              <a:defRPr sz="3200" spc="0" baseline="0">
                <a:solidFill>
                  <a:schemeClr val="tx1"/>
                </a:solidFill>
                <a:latin typeface="+mj-lt"/>
                <a:ea typeface="Work Sans" charset="0"/>
                <a:cs typeface="Work Sans" charset="0"/>
                <a:sym typeface="Work Sans"/>
              </a:defRPr>
            </a:lvl1pPr>
          </a:lstStyle>
          <a:p>
            <a:r>
              <a:rPr lang="nl-NL"/>
              <a:t>H3 Title</a:t>
            </a:r>
          </a:p>
        </p:txBody>
      </p:sp>
      <p:sp>
        <p:nvSpPr>
          <p:cNvPr id="92" name="Shape 41"/>
          <p:cNvSpPr>
            <a:spLocks noGrp="1"/>
          </p:cNvSpPr>
          <p:nvPr>
            <p:ph type="body" sz="quarter" idx="145" hasCustomPrompt="1"/>
          </p:nvPr>
        </p:nvSpPr>
        <p:spPr>
          <a:xfrm>
            <a:off x="4054858" y="3468734"/>
            <a:ext cx="4055803" cy="1083575"/>
          </a:xfrm>
          <a:prstGeom prst="rect">
            <a:avLst/>
          </a:prstGeom>
        </p:spPr>
        <p:txBody>
          <a:bodyPr lIns="0" tIns="0" rIns="0" bIns="0" anchor="t" anchorCtr="0">
            <a:normAutofit/>
          </a:bodyPr>
          <a:lstStyle>
            <a:lvl1pPr algn="ctr"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95" name="Shape 41"/>
          <p:cNvSpPr>
            <a:spLocks noGrp="1"/>
          </p:cNvSpPr>
          <p:nvPr>
            <p:ph type="body" sz="quarter" idx="166" hasCustomPrompt="1"/>
          </p:nvPr>
        </p:nvSpPr>
        <p:spPr>
          <a:xfrm>
            <a:off x="10150441" y="3468734"/>
            <a:ext cx="4062472" cy="1083575"/>
          </a:xfrm>
          <a:prstGeom prst="rect">
            <a:avLst/>
          </a:prstGeom>
        </p:spPr>
        <p:txBody>
          <a:bodyPr lIns="0" tIns="0" rIns="0" bIns="0" anchor="t" anchorCtr="0">
            <a:normAutofit/>
          </a:bodyPr>
          <a:lstStyle>
            <a:lvl1pPr algn="ctr"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98" name="Shape 41"/>
          <p:cNvSpPr>
            <a:spLocks noGrp="1"/>
          </p:cNvSpPr>
          <p:nvPr>
            <p:ph type="body" sz="quarter" idx="168" hasCustomPrompt="1"/>
          </p:nvPr>
        </p:nvSpPr>
        <p:spPr>
          <a:xfrm>
            <a:off x="4070444" y="6878397"/>
            <a:ext cx="4063999" cy="1097649"/>
          </a:xfrm>
          <a:prstGeom prst="rect">
            <a:avLst/>
          </a:prstGeom>
        </p:spPr>
        <p:txBody>
          <a:bodyPr lIns="0" tIns="0" rIns="0" bIns="0" anchor="t" anchorCtr="0">
            <a:normAutofit/>
          </a:bodyPr>
          <a:lstStyle>
            <a:lvl1pPr algn="ctr"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01" name="Shape 41"/>
          <p:cNvSpPr>
            <a:spLocks noGrp="1"/>
          </p:cNvSpPr>
          <p:nvPr>
            <p:ph type="body" sz="quarter" idx="170" hasCustomPrompt="1"/>
          </p:nvPr>
        </p:nvSpPr>
        <p:spPr>
          <a:xfrm>
            <a:off x="10159502" y="6878397"/>
            <a:ext cx="4063999" cy="1097649"/>
          </a:xfrm>
          <a:prstGeom prst="rect">
            <a:avLst/>
          </a:prstGeom>
        </p:spPr>
        <p:txBody>
          <a:bodyPr lIns="0" tIns="0" rIns="0" bIns="0" anchor="t" anchorCtr="0">
            <a:normAutofit/>
          </a:bodyPr>
          <a:lstStyle>
            <a:lvl1pPr algn="ctr"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04" name="Shape 41"/>
          <p:cNvSpPr>
            <a:spLocks noGrp="1"/>
          </p:cNvSpPr>
          <p:nvPr>
            <p:ph type="body" sz="quarter" idx="172" hasCustomPrompt="1"/>
          </p:nvPr>
        </p:nvSpPr>
        <p:spPr>
          <a:xfrm>
            <a:off x="4076219" y="10322726"/>
            <a:ext cx="4058223" cy="1089694"/>
          </a:xfrm>
          <a:prstGeom prst="rect">
            <a:avLst/>
          </a:prstGeom>
        </p:spPr>
        <p:txBody>
          <a:bodyPr lIns="0" tIns="0" rIns="0" bIns="0" anchor="t" anchorCtr="0">
            <a:normAutofit/>
          </a:bodyPr>
          <a:lstStyle>
            <a:lvl1pPr algn="ctr"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07" name="Shape 41"/>
          <p:cNvSpPr>
            <a:spLocks noGrp="1"/>
          </p:cNvSpPr>
          <p:nvPr>
            <p:ph type="body" sz="quarter" idx="174" hasCustomPrompt="1"/>
          </p:nvPr>
        </p:nvSpPr>
        <p:spPr>
          <a:xfrm>
            <a:off x="10133330" y="10322726"/>
            <a:ext cx="4090171" cy="1089694"/>
          </a:xfrm>
          <a:prstGeom prst="rect">
            <a:avLst/>
          </a:prstGeom>
        </p:spPr>
        <p:txBody>
          <a:bodyPr lIns="0" tIns="0" rIns="0" bIns="0" anchor="t" anchorCtr="0">
            <a:normAutofit/>
          </a:bodyPr>
          <a:lstStyle>
            <a:lvl1pPr algn="ctr"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50" name="Shape 17"/>
          <p:cNvSpPr>
            <a:spLocks noGrp="1"/>
          </p:cNvSpPr>
          <p:nvPr>
            <p:ph type="body" sz="quarter" idx="176" hasCustomPrompt="1"/>
          </p:nvPr>
        </p:nvSpPr>
        <p:spPr>
          <a:xfrm>
            <a:off x="16267086" y="2284211"/>
            <a:ext cx="4063999" cy="1130892"/>
          </a:xfrm>
          <a:prstGeom prst="rect">
            <a:avLst/>
          </a:prstGeom>
          <a:noFill/>
        </p:spPr>
        <p:txBody>
          <a:bodyPr wrap="square" lIns="0" tIns="180000" rIns="0" bIns="0" anchor="ctr" anchorCtr="0">
            <a:normAutofit/>
          </a:bodyPr>
          <a:lstStyle>
            <a:lvl1pPr algn="ctr" defTabSz="1828377">
              <a:lnSpc>
                <a:spcPct val="100000"/>
              </a:lnSpc>
              <a:spcBef>
                <a:spcPct val="0"/>
              </a:spcBef>
              <a:defRPr sz="3200" spc="0" baseline="0">
                <a:solidFill>
                  <a:schemeClr val="tx1"/>
                </a:solidFill>
                <a:latin typeface="+mj-lt"/>
                <a:ea typeface="Work Sans" charset="0"/>
                <a:cs typeface="Work Sans" charset="0"/>
                <a:sym typeface="Work Sans"/>
              </a:defRPr>
            </a:lvl1pPr>
          </a:lstStyle>
          <a:p>
            <a:r>
              <a:rPr lang="nl-NL"/>
              <a:t>H3 Title</a:t>
            </a:r>
          </a:p>
        </p:txBody>
      </p:sp>
      <p:sp>
        <p:nvSpPr>
          <p:cNvPr id="52" name="Shape 17"/>
          <p:cNvSpPr>
            <a:spLocks noGrp="1"/>
          </p:cNvSpPr>
          <p:nvPr>
            <p:ph type="body" sz="quarter" idx="177" hasCustomPrompt="1"/>
          </p:nvPr>
        </p:nvSpPr>
        <p:spPr>
          <a:xfrm>
            <a:off x="16256002" y="5714300"/>
            <a:ext cx="4063999" cy="1130892"/>
          </a:xfrm>
          <a:prstGeom prst="rect">
            <a:avLst/>
          </a:prstGeom>
          <a:noFill/>
        </p:spPr>
        <p:txBody>
          <a:bodyPr wrap="square" lIns="0" tIns="180000" rIns="0" bIns="0" anchor="ctr" anchorCtr="0">
            <a:normAutofit/>
          </a:bodyPr>
          <a:lstStyle>
            <a:lvl1pPr algn="ctr" defTabSz="1828377">
              <a:lnSpc>
                <a:spcPct val="100000"/>
              </a:lnSpc>
              <a:spcBef>
                <a:spcPct val="0"/>
              </a:spcBef>
              <a:defRPr sz="3200" spc="0" baseline="0">
                <a:solidFill>
                  <a:schemeClr val="tx1"/>
                </a:solidFill>
                <a:latin typeface="+mj-lt"/>
                <a:ea typeface="Work Sans" charset="0"/>
                <a:cs typeface="Work Sans" charset="0"/>
                <a:sym typeface="Work Sans"/>
              </a:defRPr>
            </a:lvl1pPr>
          </a:lstStyle>
          <a:p>
            <a:r>
              <a:rPr lang="nl-NL"/>
              <a:t>H3 Title</a:t>
            </a:r>
          </a:p>
        </p:txBody>
      </p:sp>
      <p:sp>
        <p:nvSpPr>
          <p:cNvPr id="53" name="Shape 17"/>
          <p:cNvSpPr>
            <a:spLocks noGrp="1"/>
          </p:cNvSpPr>
          <p:nvPr>
            <p:ph type="body" sz="quarter" idx="178" hasCustomPrompt="1"/>
          </p:nvPr>
        </p:nvSpPr>
        <p:spPr>
          <a:xfrm>
            <a:off x="16256002" y="9140518"/>
            <a:ext cx="4063999" cy="1128826"/>
          </a:xfrm>
          <a:prstGeom prst="rect">
            <a:avLst/>
          </a:prstGeom>
          <a:noFill/>
        </p:spPr>
        <p:txBody>
          <a:bodyPr wrap="square" lIns="0" tIns="180000" rIns="0" bIns="0" anchor="ctr" anchorCtr="0">
            <a:normAutofit/>
          </a:bodyPr>
          <a:lstStyle>
            <a:lvl1pPr algn="ctr" defTabSz="1828377">
              <a:lnSpc>
                <a:spcPct val="100000"/>
              </a:lnSpc>
              <a:spcBef>
                <a:spcPct val="0"/>
              </a:spcBef>
              <a:defRPr sz="3200" spc="0" baseline="0">
                <a:solidFill>
                  <a:schemeClr val="tx1"/>
                </a:solidFill>
                <a:latin typeface="+mj-lt"/>
                <a:ea typeface="Work Sans" charset="0"/>
                <a:cs typeface="Work Sans" charset="0"/>
                <a:sym typeface="Work Sans"/>
              </a:defRPr>
            </a:lvl1pPr>
          </a:lstStyle>
          <a:p>
            <a:r>
              <a:rPr lang="nl-NL"/>
              <a:t>H3 Title</a:t>
            </a:r>
          </a:p>
        </p:txBody>
      </p:sp>
      <p:sp>
        <p:nvSpPr>
          <p:cNvPr id="55" name="Shape 41"/>
          <p:cNvSpPr>
            <a:spLocks noGrp="1"/>
          </p:cNvSpPr>
          <p:nvPr>
            <p:ph type="body" sz="quarter" idx="179" hasCustomPrompt="1"/>
          </p:nvPr>
        </p:nvSpPr>
        <p:spPr>
          <a:xfrm>
            <a:off x="16244914" y="3468734"/>
            <a:ext cx="4119287" cy="1083575"/>
          </a:xfrm>
          <a:prstGeom prst="rect">
            <a:avLst/>
          </a:prstGeom>
        </p:spPr>
        <p:txBody>
          <a:bodyPr lIns="0" tIns="0" rIns="0" bIns="0" anchor="t" anchorCtr="0">
            <a:normAutofit/>
          </a:bodyPr>
          <a:lstStyle>
            <a:lvl1pPr algn="ctr"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56" name="Shape 41"/>
          <p:cNvSpPr>
            <a:spLocks noGrp="1"/>
          </p:cNvSpPr>
          <p:nvPr>
            <p:ph type="body" sz="quarter" idx="180" hasCustomPrompt="1"/>
          </p:nvPr>
        </p:nvSpPr>
        <p:spPr>
          <a:xfrm>
            <a:off x="16244914" y="6878397"/>
            <a:ext cx="4063999" cy="1097649"/>
          </a:xfrm>
          <a:prstGeom prst="rect">
            <a:avLst/>
          </a:prstGeom>
        </p:spPr>
        <p:txBody>
          <a:bodyPr lIns="0" tIns="0" rIns="0" bIns="0" anchor="t" anchorCtr="0">
            <a:normAutofit/>
          </a:bodyPr>
          <a:lstStyle>
            <a:lvl1pPr algn="ctr"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57" name="Shape 41"/>
          <p:cNvSpPr>
            <a:spLocks noGrp="1"/>
          </p:cNvSpPr>
          <p:nvPr>
            <p:ph type="body" sz="quarter" idx="181" hasCustomPrompt="1"/>
          </p:nvPr>
        </p:nvSpPr>
        <p:spPr>
          <a:xfrm>
            <a:off x="16244914" y="10322726"/>
            <a:ext cx="4086171" cy="1089694"/>
          </a:xfrm>
          <a:prstGeom prst="rect">
            <a:avLst/>
          </a:prstGeom>
        </p:spPr>
        <p:txBody>
          <a:bodyPr lIns="0" tIns="0" rIns="0" bIns="0" anchor="t" anchorCtr="0">
            <a:normAutofit/>
          </a:bodyPr>
          <a:lstStyle>
            <a:lvl1pPr algn="ctr"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2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439340119"/>
      </p:ext>
    </p:extLst>
  </p:cSld>
  <p:clrMapOvr>
    <a:masterClrMapping/>
  </p:clrMapOvr>
  <mc:AlternateContent>
    <mc:Choice Requires="p14">
      <p:transition spd="slow" p14:dur="1200">
        <p14:prism/>
      </p:transition>
    </mc:Choice>
    <mc:Fallback>
      <p:transition spd="slow">
        <p:fade/>
      </p:transition>
    </mc:Fallback>
  </mc:AlternateContent>
  <p:timing/>
</p:sldLayout>
</file>

<file path=ppt/slideLayouts/slideLayout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89_Infographic">
    <p:spTree>
      <p:nvGrpSpPr>
        <p:cNvPr id="1" name=""/>
        <p:cNvGrpSpPr/>
        <p:nvPr/>
      </p:nvGrpSpPr>
      <p:grpSpPr>
        <a:xfrm>
          <a:off x="0" y="0"/>
          <a:ext cx="0" cy="0"/>
        </a:xfrm>
      </p:grpSpPr>
      <p:sp>
        <p:nvSpPr>
          <p:cNvPr id="192" name="Freeform 191"/>
          <p:cNvSpPr>
            <a:spLocks noChangeAspect="1"/>
          </p:cNvSpPr>
          <p:nvPr userDrawn="1"/>
        </p:nvSpPr>
        <p:spPr>
          <a:xfrm>
            <a:off x="2032000" y="1163725"/>
            <a:ext cx="5670000" cy="11340000"/>
          </a:xfrm>
          <a:custGeom>
            <a:gdLst>
              <a:gd name="connsiteX0" fmla="*/ 5670000 w 5670000"/>
              <a:gd name="connsiteY0" fmla="*/ 0 h 11340000"/>
              <a:gd name="connsiteX1" fmla="*/ 5670000 w 5670000"/>
              <a:gd name="connsiteY1" fmla="*/ 360000 h 11340000"/>
              <a:gd name="connsiteX2" fmla="*/ 360000 w 5670000"/>
              <a:gd name="connsiteY2" fmla="*/ 5670000 h 11340000"/>
              <a:gd name="connsiteX3" fmla="*/ 5670000 w 5670000"/>
              <a:gd name="connsiteY3" fmla="*/ 10980000 h 11340000"/>
              <a:gd name="connsiteX4" fmla="*/ 5670000 w 5670000"/>
              <a:gd name="connsiteY4" fmla="*/ 11340000 h 11340000"/>
              <a:gd name="connsiteX5" fmla="*/ 0 w 5670000"/>
              <a:gd name="connsiteY5" fmla="*/ 5670000 h 11340000"/>
              <a:gd name="connsiteX6" fmla="*/ 5670000 w 5670000"/>
              <a:gd name="connsiteY6" fmla="*/ 0 h 1134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0000" h="11340000">
                <a:moveTo>
                  <a:pt x="5670000" y="0"/>
                </a:moveTo>
                <a:lnTo>
                  <a:pt x="5670000" y="360000"/>
                </a:lnTo>
                <a:cubicBezTo>
                  <a:pt x="2737368" y="360000"/>
                  <a:pt x="360000" y="2737368"/>
                  <a:pt x="360000" y="5670000"/>
                </a:cubicBezTo>
                <a:cubicBezTo>
                  <a:pt x="360000" y="8602632"/>
                  <a:pt x="2737368" y="10980000"/>
                  <a:pt x="5670000" y="10980000"/>
                </a:cubicBezTo>
                <a:lnTo>
                  <a:pt x="5670000" y="11340000"/>
                </a:lnTo>
                <a:cubicBezTo>
                  <a:pt x="2538545" y="11340000"/>
                  <a:pt x="0" y="8801455"/>
                  <a:pt x="0" y="5670000"/>
                </a:cubicBezTo>
                <a:cubicBezTo>
                  <a:pt x="0" y="2538545"/>
                  <a:pt x="2538545" y="0"/>
                  <a:pt x="5670000"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a:spLocks noChangeAspect="1"/>
          </p:cNvSpPr>
          <p:nvPr userDrawn="1"/>
        </p:nvSpPr>
        <p:spPr>
          <a:xfrm>
            <a:off x="2572000" y="1703641"/>
            <a:ext cx="5130000" cy="10260000"/>
          </a:xfrm>
          <a:custGeom>
            <a:gdLst>
              <a:gd name="connsiteX0" fmla="*/ 5130000 w 5130000"/>
              <a:gd name="connsiteY0" fmla="*/ 0 h 10260000"/>
              <a:gd name="connsiteX1" fmla="*/ 5130000 w 5130000"/>
              <a:gd name="connsiteY1" fmla="*/ 360000 h 10260000"/>
              <a:gd name="connsiteX2" fmla="*/ 360000 w 5130000"/>
              <a:gd name="connsiteY2" fmla="*/ 5130000 h 10260000"/>
              <a:gd name="connsiteX3" fmla="*/ 5130000 w 5130000"/>
              <a:gd name="connsiteY3" fmla="*/ 9900000 h 10260000"/>
              <a:gd name="connsiteX4" fmla="*/ 5130000 w 5130000"/>
              <a:gd name="connsiteY4" fmla="*/ 10260000 h 10260000"/>
              <a:gd name="connsiteX5" fmla="*/ 0 w 5130000"/>
              <a:gd name="connsiteY5" fmla="*/ 5130000 h 10260000"/>
              <a:gd name="connsiteX6" fmla="*/ 5130000 w 5130000"/>
              <a:gd name="connsiteY6" fmla="*/ 0 h 102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0000" h="10260000">
                <a:moveTo>
                  <a:pt x="5130000" y="0"/>
                </a:moveTo>
                <a:lnTo>
                  <a:pt x="5130000" y="360000"/>
                </a:lnTo>
                <a:cubicBezTo>
                  <a:pt x="2495603" y="360000"/>
                  <a:pt x="360000" y="2495603"/>
                  <a:pt x="360000" y="5130000"/>
                </a:cubicBezTo>
                <a:cubicBezTo>
                  <a:pt x="360000" y="7764398"/>
                  <a:pt x="2495603" y="9900000"/>
                  <a:pt x="5130000" y="9900000"/>
                </a:cubicBezTo>
                <a:lnTo>
                  <a:pt x="5130000" y="10260000"/>
                </a:lnTo>
                <a:cubicBezTo>
                  <a:pt x="2296779" y="10260000"/>
                  <a:pt x="0" y="7963221"/>
                  <a:pt x="0" y="5130000"/>
                </a:cubicBezTo>
                <a:cubicBezTo>
                  <a:pt x="0" y="2296779"/>
                  <a:pt x="2296779" y="0"/>
                  <a:pt x="5130000" y="0"/>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a:spLocks noChangeAspect="1"/>
          </p:cNvSpPr>
          <p:nvPr userDrawn="1"/>
        </p:nvSpPr>
        <p:spPr>
          <a:xfrm>
            <a:off x="3112000" y="2243725"/>
            <a:ext cx="4590000" cy="9180000"/>
          </a:xfrm>
          <a:custGeom>
            <a:gdLst>
              <a:gd name="connsiteX0" fmla="*/ 4590000 w 4590000"/>
              <a:gd name="connsiteY0" fmla="*/ 0 h 9180000"/>
              <a:gd name="connsiteX1" fmla="*/ 4590000 w 4590000"/>
              <a:gd name="connsiteY1" fmla="*/ 360000 h 9180000"/>
              <a:gd name="connsiteX2" fmla="*/ 360000 w 4590000"/>
              <a:gd name="connsiteY2" fmla="*/ 4590000 h 9180000"/>
              <a:gd name="connsiteX3" fmla="*/ 4590000 w 4590000"/>
              <a:gd name="connsiteY3" fmla="*/ 8820000 h 9180000"/>
              <a:gd name="connsiteX4" fmla="*/ 4590000 w 4590000"/>
              <a:gd name="connsiteY4" fmla="*/ 9180000 h 9180000"/>
              <a:gd name="connsiteX5" fmla="*/ 0 w 4590000"/>
              <a:gd name="connsiteY5" fmla="*/ 4590000 h 9180000"/>
              <a:gd name="connsiteX6" fmla="*/ 4590000 w 4590000"/>
              <a:gd name="connsiteY6" fmla="*/ 0 h 918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000" h="9180000">
                <a:moveTo>
                  <a:pt x="4590000" y="0"/>
                </a:moveTo>
                <a:lnTo>
                  <a:pt x="4590000" y="360000"/>
                </a:lnTo>
                <a:cubicBezTo>
                  <a:pt x="2253836" y="360000"/>
                  <a:pt x="360000" y="2253836"/>
                  <a:pt x="360000" y="4590000"/>
                </a:cubicBezTo>
                <a:cubicBezTo>
                  <a:pt x="360000" y="6926164"/>
                  <a:pt x="2253836" y="8820000"/>
                  <a:pt x="4590000" y="8820000"/>
                </a:cubicBezTo>
                <a:lnTo>
                  <a:pt x="4590000" y="9180000"/>
                </a:lnTo>
                <a:cubicBezTo>
                  <a:pt x="2055013" y="9180000"/>
                  <a:pt x="0" y="7124987"/>
                  <a:pt x="0" y="4590000"/>
                </a:cubicBezTo>
                <a:cubicBezTo>
                  <a:pt x="0" y="2055014"/>
                  <a:pt x="2055013" y="0"/>
                  <a:pt x="4590000"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a:spLocks noChangeAspect="1"/>
          </p:cNvSpPr>
          <p:nvPr userDrawn="1"/>
        </p:nvSpPr>
        <p:spPr>
          <a:xfrm>
            <a:off x="3652000" y="2783725"/>
            <a:ext cx="4050000" cy="8100000"/>
          </a:xfrm>
          <a:custGeom>
            <a:gdLst>
              <a:gd name="connsiteX0" fmla="*/ 4050000 w 4050000"/>
              <a:gd name="connsiteY0" fmla="*/ 0 h 8100000"/>
              <a:gd name="connsiteX1" fmla="*/ 4050000 w 4050000"/>
              <a:gd name="connsiteY1" fmla="*/ 358584 h 8100000"/>
              <a:gd name="connsiteX2" fmla="*/ 360000 w 4050000"/>
              <a:gd name="connsiteY2" fmla="*/ 4048585 h 8100000"/>
              <a:gd name="connsiteX3" fmla="*/ 4050000 w 4050000"/>
              <a:gd name="connsiteY3" fmla="*/ 7738584 h 8100000"/>
              <a:gd name="connsiteX4" fmla="*/ 4050000 w 4050000"/>
              <a:gd name="connsiteY4" fmla="*/ 8100000 h 8100000"/>
              <a:gd name="connsiteX5" fmla="*/ 0 w 4050000"/>
              <a:gd name="connsiteY5" fmla="*/ 4050000 h 8100000"/>
              <a:gd name="connsiteX6" fmla="*/ 4050000 w 4050000"/>
              <a:gd name="connsiteY6" fmla="*/ 0 h 81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0000" h="8100000">
                <a:moveTo>
                  <a:pt x="4050000" y="0"/>
                </a:moveTo>
                <a:lnTo>
                  <a:pt x="4050000" y="358584"/>
                </a:lnTo>
                <a:cubicBezTo>
                  <a:pt x="2012069" y="358584"/>
                  <a:pt x="360000" y="2010654"/>
                  <a:pt x="360000" y="4048585"/>
                </a:cubicBezTo>
                <a:cubicBezTo>
                  <a:pt x="360000" y="6086515"/>
                  <a:pt x="2012069" y="7738584"/>
                  <a:pt x="4050000" y="7738584"/>
                </a:cubicBezTo>
                <a:lnTo>
                  <a:pt x="4050000" y="8100000"/>
                </a:lnTo>
                <a:cubicBezTo>
                  <a:pt x="1813247" y="8100000"/>
                  <a:pt x="0" y="6286753"/>
                  <a:pt x="0" y="4050000"/>
                </a:cubicBezTo>
                <a:cubicBezTo>
                  <a:pt x="0" y="1813247"/>
                  <a:pt x="1813247" y="0"/>
                  <a:pt x="405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a:spLocks noChangeAspect="1"/>
          </p:cNvSpPr>
          <p:nvPr userDrawn="1"/>
        </p:nvSpPr>
        <p:spPr>
          <a:xfrm>
            <a:off x="4192000" y="3323725"/>
            <a:ext cx="3510000" cy="7020000"/>
          </a:xfrm>
          <a:custGeom>
            <a:gdLst>
              <a:gd name="connsiteX0" fmla="*/ 3510000 w 3510000"/>
              <a:gd name="connsiteY0" fmla="*/ 0 h 7020000"/>
              <a:gd name="connsiteX1" fmla="*/ 3510000 w 3510000"/>
              <a:gd name="connsiteY1" fmla="*/ 360310 h 7020000"/>
              <a:gd name="connsiteX2" fmla="*/ 3503862 w 3510000"/>
              <a:gd name="connsiteY2" fmla="*/ 360000 h 7020000"/>
              <a:gd name="connsiteX3" fmla="*/ 353863 w 3510000"/>
              <a:gd name="connsiteY3" fmla="*/ 3510000 h 7020000"/>
              <a:gd name="connsiteX4" fmla="*/ 3503862 w 3510000"/>
              <a:gd name="connsiteY4" fmla="*/ 6660000 h 7020000"/>
              <a:gd name="connsiteX5" fmla="*/ 3510000 w 3510000"/>
              <a:gd name="connsiteY5" fmla="*/ 6659690 h 7020000"/>
              <a:gd name="connsiteX6" fmla="*/ 3510000 w 3510000"/>
              <a:gd name="connsiteY6" fmla="*/ 7020000 h 7020000"/>
              <a:gd name="connsiteX7" fmla="*/ 0 w 3510000"/>
              <a:gd name="connsiteY7" fmla="*/ 3510000 h 7020000"/>
              <a:gd name="connsiteX8" fmla="*/ 3510000 w 3510000"/>
              <a:gd name="connsiteY8" fmla="*/ 0 h 702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0000" h="7020000">
                <a:moveTo>
                  <a:pt x="3510000" y="0"/>
                </a:moveTo>
                <a:lnTo>
                  <a:pt x="3510000" y="360310"/>
                </a:lnTo>
                <a:lnTo>
                  <a:pt x="3503862" y="360000"/>
                </a:lnTo>
                <a:cubicBezTo>
                  <a:pt x="1764165" y="360000"/>
                  <a:pt x="353863" y="1770304"/>
                  <a:pt x="353863" y="3510000"/>
                </a:cubicBezTo>
                <a:cubicBezTo>
                  <a:pt x="353863" y="5249697"/>
                  <a:pt x="1764165" y="6660000"/>
                  <a:pt x="3503862" y="6660000"/>
                </a:cubicBezTo>
                <a:lnTo>
                  <a:pt x="3510000" y="6659690"/>
                </a:lnTo>
                <a:lnTo>
                  <a:pt x="3510000" y="7020000"/>
                </a:lnTo>
                <a:cubicBezTo>
                  <a:pt x="1571481" y="7020000"/>
                  <a:pt x="0" y="5448519"/>
                  <a:pt x="0" y="3510000"/>
                </a:cubicBezTo>
                <a:cubicBezTo>
                  <a:pt x="0" y="1571482"/>
                  <a:pt x="1571481" y="0"/>
                  <a:pt x="3510000"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a:spLocks noChangeAspect="1"/>
          </p:cNvSpPr>
          <p:nvPr userDrawn="1"/>
        </p:nvSpPr>
        <p:spPr>
          <a:xfrm>
            <a:off x="4732000" y="3862309"/>
            <a:ext cx="2970000" cy="5940000"/>
          </a:xfrm>
          <a:custGeom>
            <a:gdLst>
              <a:gd name="connsiteX0" fmla="*/ 2970000 w 2970000"/>
              <a:gd name="connsiteY0" fmla="*/ 0 h 5940000"/>
              <a:gd name="connsiteX1" fmla="*/ 2970000 w 2970000"/>
              <a:gd name="connsiteY1" fmla="*/ 360000 h 5940000"/>
              <a:gd name="connsiteX2" fmla="*/ 360001 w 2970000"/>
              <a:gd name="connsiteY2" fmla="*/ 2970000 h 5940000"/>
              <a:gd name="connsiteX3" fmla="*/ 2970000 w 2970000"/>
              <a:gd name="connsiteY3" fmla="*/ 5580000 h 5940000"/>
              <a:gd name="connsiteX4" fmla="*/ 2970000 w 2970000"/>
              <a:gd name="connsiteY4" fmla="*/ 5940000 h 5940000"/>
              <a:gd name="connsiteX5" fmla="*/ 0 w 2970000"/>
              <a:gd name="connsiteY5" fmla="*/ 2970000 h 5940000"/>
              <a:gd name="connsiteX6" fmla="*/ 2970000 w 2970000"/>
              <a:gd name="connsiteY6" fmla="*/ 0 h 594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0000" h="5940000">
                <a:moveTo>
                  <a:pt x="2970000" y="0"/>
                </a:moveTo>
                <a:lnTo>
                  <a:pt x="2970000" y="360000"/>
                </a:lnTo>
                <a:cubicBezTo>
                  <a:pt x="1528537" y="360000"/>
                  <a:pt x="360001" y="1528537"/>
                  <a:pt x="360001" y="2970000"/>
                </a:cubicBezTo>
                <a:cubicBezTo>
                  <a:pt x="360001" y="4411463"/>
                  <a:pt x="1528537" y="5580000"/>
                  <a:pt x="2970000" y="5580000"/>
                </a:cubicBezTo>
                <a:lnTo>
                  <a:pt x="2970000" y="5940000"/>
                </a:lnTo>
                <a:cubicBezTo>
                  <a:pt x="1329714" y="5940000"/>
                  <a:pt x="0" y="4610286"/>
                  <a:pt x="0" y="2970000"/>
                </a:cubicBezTo>
                <a:cubicBezTo>
                  <a:pt x="0" y="1329715"/>
                  <a:pt x="1329714" y="0"/>
                  <a:pt x="297000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Placeholder 654"/>
          <p:cNvSpPr>
            <a:spLocks noGrp="1"/>
          </p:cNvSpPr>
          <p:nvPr>
            <p:ph type="body" sz="quarter" idx="141"/>
          </p:nvPr>
        </p:nvSpPr>
        <p:spPr>
          <a:xfrm>
            <a:off x="7702000" y="3862309"/>
            <a:ext cx="4490000" cy="360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5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95" name="Текст 7"/>
          <p:cNvSpPr>
            <a:spLocks noGrp="1"/>
          </p:cNvSpPr>
          <p:nvPr>
            <p:ph type="body" sz="quarter" idx="152" hasCustomPrompt="1"/>
          </p:nvPr>
        </p:nvSpPr>
        <p:spPr>
          <a:xfrm>
            <a:off x="9216572" y="4572691"/>
            <a:ext cx="1911351" cy="70518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196" name="Text Placeholder 654"/>
          <p:cNvSpPr>
            <a:spLocks noGrp="1"/>
          </p:cNvSpPr>
          <p:nvPr>
            <p:ph type="body" sz="quarter" idx="153"/>
          </p:nvPr>
        </p:nvSpPr>
        <p:spPr>
          <a:xfrm>
            <a:off x="7702000" y="3323725"/>
            <a:ext cx="8554000" cy="360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97" name="Text Placeholder 654"/>
          <p:cNvSpPr>
            <a:spLocks noGrp="1"/>
          </p:cNvSpPr>
          <p:nvPr>
            <p:ph type="body" sz="quarter" idx="154"/>
          </p:nvPr>
        </p:nvSpPr>
        <p:spPr>
          <a:xfrm>
            <a:off x="7702000" y="2783725"/>
            <a:ext cx="6522000" cy="35841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98" name="Text Placeholder 654"/>
          <p:cNvSpPr>
            <a:spLocks noGrp="1"/>
          </p:cNvSpPr>
          <p:nvPr>
            <p:ph type="body" sz="quarter" idx="155"/>
          </p:nvPr>
        </p:nvSpPr>
        <p:spPr>
          <a:xfrm>
            <a:off x="7702000" y="2243725"/>
            <a:ext cx="10586000" cy="35841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60000"/>
              <a:lumOff val="4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99" name="Text Placeholder 654"/>
          <p:cNvSpPr>
            <a:spLocks noGrp="1"/>
          </p:cNvSpPr>
          <p:nvPr>
            <p:ph type="body" sz="quarter" idx="156"/>
          </p:nvPr>
        </p:nvSpPr>
        <p:spPr>
          <a:xfrm>
            <a:off x="7702000" y="1703641"/>
            <a:ext cx="7552514" cy="360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40000"/>
              <a:lumOff val="6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200" name="Text Placeholder 654"/>
          <p:cNvSpPr>
            <a:spLocks noGrp="1"/>
          </p:cNvSpPr>
          <p:nvPr>
            <p:ph type="body" sz="quarter" idx="157"/>
          </p:nvPr>
        </p:nvSpPr>
        <p:spPr>
          <a:xfrm>
            <a:off x="7702000" y="1163725"/>
            <a:ext cx="5491486" cy="360000"/>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201" name="Текст 7"/>
          <p:cNvSpPr>
            <a:spLocks noGrp="1"/>
          </p:cNvSpPr>
          <p:nvPr>
            <p:ph type="body" sz="quarter" idx="158" hasCustomPrompt="1"/>
          </p:nvPr>
        </p:nvSpPr>
        <p:spPr>
          <a:xfrm>
            <a:off x="11248569" y="4572691"/>
            <a:ext cx="1911351" cy="70518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202" name="Текст 7"/>
          <p:cNvSpPr>
            <a:spLocks noGrp="1"/>
          </p:cNvSpPr>
          <p:nvPr>
            <p:ph type="body" sz="quarter" idx="159" hasCustomPrompt="1"/>
          </p:nvPr>
        </p:nvSpPr>
        <p:spPr>
          <a:xfrm>
            <a:off x="13270588" y="4572691"/>
            <a:ext cx="1911351" cy="70518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203" name="Текст 7"/>
          <p:cNvSpPr>
            <a:spLocks noGrp="1"/>
          </p:cNvSpPr>
          <p:nvPr>
            <p:ph type="body" sz="quarter" idx="160" hasCustomPrompt="1"/>
          </p:nvPr>
        </p:nvSpPr>
        <p:spPr>
          <a:xfrm>
            <a:off x="15312569" y="4572691"/>
            <a:ext cx="1911351" cy="70518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204" name="Текст 7"/>
          <p:cNvSpPr>
            <a:spLocks noGrp="1"/>
          </p:cNvSpPr>
          <p:nvPr>
            <p:ph type="body" sz="quarter" idx="161" hasCustomPrompt="1"/>
          </p:nvPr>
        </p:nvSpPr>
        <p:spPr>
          <a:xfrm>
            <a:off x="17342304" y="4572691"/>
            <a:ext cx="1911351" cy="705184"/>
          </a:xfrm>
        </p:spPr>
        <p:txBody>
          <a:bodyPr tIns="0" anchor="ctr">
            <a:noAutofit/>
          </a:bodyPr>
          <a:lstStyle>
            <a:lvl1pPr algn="ctr">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205" name="Shape 17"/>
          <p:cNvSpPr>
            <a:spLocks noGrp="1"/>
          </p:cNvSpPr>
          <p:nvPr>
            <p:ph type="body" sz="quarter" idx="147" hasCustomPrompt="1"/>
          </p:nvPr>
        </p:nvSpPr>
        <p:spPr>
          <a:xfrm>
            <a:off x="8128001" y="9387840"/>
            <a:ext cx="3871610" cy="467809"/>
          </a:xfrm>
          <a:prstGeom prst="rect">
            <a:avLst/>
          </a:prstGeom>
        </p:spPr>
        <p:txBody>
          <a:bodyPr wrap="square" lIns="0" tIns="0" rIns="0" bIns="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365" name="Shape 17"/>
          <p:cNvSpPr>
            <a:spLocks noGrp="1"/>
          </p:cNvSpPr>
          <p:nvPr>
            <p:ph type="body" sz="quarter" idx="162" hasCustomPrompt="1"/>
          </p:nvPr>
        </p:nvSpPr>
        <p:spPr>
          <a:xfrm>
            <a:off x="8128000" y="9933097"/>
            <a:ext cx="3871610" cy="467809"/>
          </a:xfrm>
          <a:prstGeom prst="rect">
            <a:avLst/>
          </a:prstGeom>
        </p:spPr>
        <p:txBody>
          <a:bodyPr wrap="square" lIns="0" tIns="0" rIns="0" bIns="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366" name="Shape 17"/>
          <p:cNvSpPr>
            <a:spLocks noGrp="1"/>
          </p:cNvSpPr>
          <p:nvPr>
            <p:ph type="body" sz="quarter" idx="163" hasCustomPrompt="1"/>
          </p:nvPr>
        </p:nvSpPr>
        <p:spPr>
          <a:xfrm>
            <a:off x="8128000" y="10478354"/>
            <a:ext cx="3871610" cy="467809"/>
          </a:xfrm>
          <a:prstGeom prst="rect">
            <a:avLst/>
          </a:prstGeom>
        </p:spPr>
        <p:txBody>
          <a:bodyPr wrap="square" lIns="0" tIns="0" rIns="0" bIns="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367" name="Shape 17"/>
          <p:cNvSpPr>
            <a:spLocks noGrp="1"/>
          </p:cNvSpPr>
          <p:nvPr>
            <p:ph type="body" sz="quarter" idx="164" hasCustomPrompt="1"/>
          </p:nvPr>
        </p:nvSpPr>
        <p:spPr>
          <a:xfrm>
            <a:off x="8128000" y="11023611"/>
            <a:ext cx="3871610" cy="467809"/>
          </a:xfrm>
          <a:prstGeom prst="rect">
            <a:avLst/>
          </a:prstGeom>
        </p:spPr>
        <p:txBody>
          <a:bodyPr wrap="square" lIns="0" tIns="0" rIns="0" bIns="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368" name="Shape 17"/>
          <p:cNvSpPr>
            <a:spLocks noGrp="1"/>
          </p:cNvSpPr>
          <p:nvPr>
            <p:ph type="body" sz="quarter" idx="165" hasCustomPrompt="1"/>
          </p:nvPr>
        </p:nvSpPr>
        <p:spPr>
          <a:xfrm>
            <a:off x="8128000" y="11568868"/>
            <a:ext cx="3871610" cy="467809"/>
          </a:xfrm>
          <a:prstGeom prst="rect">
            <a:avLst/>
          </a:prstGeom>
        </p:spPr>
        <p:txBody>
          <a:bodyPr wrap="square" lIns="0" tIns="0" rIns="0" bIns="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369" name="Shape 17"/>
          <p:cNvSpPr>
            <a:spLocks noGrp="1"/>
          </p:cNvSpPr>
          <p:nvPr>
            <p:ph type="body" sz="quarter" idx="166" hasCustomPrompt="1"/>
          </p:nvPr>
        </p:nvSpPr>
        <p:spPr>
          <a:xfrm>
            <a:off x="8128000" y="12114124"/>
            <a:ext cx="3871610" cy="467809"/>
          </a:xfrm>
          <a:prstGeom prst="rect">
            <a:avLst/>
          </a:prstGeom>
        </p:spPr>
        <p:txBody>
          <a:bodyPr wrap="square" lIns="0" tIns="0" rIns="0" bIns="0" anchor="b" anchorCtr="0">
            <a:normAutofit/>
          </a:bodyPr>
          <a:lstStyle>
            <a:lvl1pPr algn="l"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370" name="Shape 41"/>
          <p:cNvSpPr>
            <a:spLocks noGrp="1"/>
          </p:cNvSpPr>
          <p:nvPr>
            <p:ph type="body" sz="quarter" idx="167" hasCustomPrompt="1"/>
          </p:nvPr>
        </p:nvSpPr>
        <p:spPr>
          <a:xfrm>
            <a:off x="12227386" y="9385654"/>
            <a:ext cx="10124613" cy="3184830"/>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535" name="Текст 7"/>
          <p:cNvSpPr>
            <a:spLocks noGrp="1"/>
          </p:cNvSpPr>
          <p:nvPr>
            <p:ph type="body" sz="quarter" idx="139" hasCustomPrompt="1"/>
          </p:nvPr>
        </p:nvSpPr>
        <p:spPr>
          <a:xfrm>
            <a:off x="12203940" y="5700060"/>
            <a:ext cx="10148059" cy="684606"/>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016" name="Shape 17"/>
          <p:cNvSpPr>
            <a:spLocks noGrp="1"/>
          </p:cNvSpPr>
          <p:nvPr>
            <p:ph type="body" sz="quarter" idx="142" hasCustomPrompt="1"/>
          </p:nvPr>
        </p:nvSpPr>
        <p:spPr>
          <a:xfrm>
            <a:off x="12192001" y="6384666"/>
            <a:ext cx="10159998" cy="2598530"/>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sp>
        <p:nvSpPr>
          <p:cNvPr id="3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918436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16">
                                            <p:txEl>
                                              <p:pRg st="0" end="0"/>
                                            </p:txEl>
                                          </p:spTgt>
                                        </p:tgtEl>
                                        <p:attrNameLst>
                                          <p:attrName>style.visibility</p:attrName>
                                        </p:attrNameLst>
                                      </p:cBhvr>
                                      <p:to>
                                        <p:strVal val="visible"/>
                                      </p:to>
                                    </p:set>
                                    <p:animEffect transition="in" filter="fade">
                                      <p:cBhvr>
                                        <p:cTn id="7" dur="500"/>
                                        <p:tgtEl>
                                          <p:spTgt spid="1016">
                                            <p:txEl>
                                              <p:pRg st="0" end="0"/>
                                            </p:txEl>
                                          </p:spTgt>
                                        </p:tgtEl>
                                      </p:cBhvr>
                                    </p:animEffect>
                                    <p:anim calcmode="lin" valueType="num">
                                      <p:cBhvr>
                                        <p:cTn id="8" dur="500" fill="hold"/>
                                        <p:tgtEl>
                                          <p:spTgt spid="101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0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35">
                                            <p:txEl>
                                              <p:pRg st="0" end="0"/>
                                            </p:txEl>
                                          </p:spTgt>
                                        </p:tgtEl>
                                        <p:attrNameLst>
                                          <p:attrName>style.visibility</p:attrName>
                                        </p:attrNameLst>
                                      </p:cBhvr>
                                      <p:to>
                                        <p:strVal val="visible"/>
                                      </p:to>
                                    </p:set>
                                    <p:animEffect transition="in" filter="fade">
                                      <p:cBhvr>
                                        <p:cTn id="12" dur="500"/>
                                        <p:tgtEl>
                                          <p:spTgt spid="535">
                                            <p:txEl>
                                              <p:pRg st="0" end="0"/>
                                            </p:txEl>
                                          </p:spTgt>
                                        </p:tgtEl>
                                      </p:cBhvr>
                                    </p:animEffect>
                                    <p:anim calcmode="lin" valueType="num">
                                      <p:cBhvr>
                                        <p:cTn id="13" dur="500" fill="hold"/>
                                        <p:tgtEl>
                                          <p:spTgt spid="53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3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370">
                                            <p:txEl>
                                              <p:pRg st="0" end="0"/>
                                            </p:txEl>
                                          </p:spTgt>
                                        </p:tgtEl>
                                        <p:attrNameLst>
                                          <p:attrName>style.visibility</p:attrName>
                                        </p:attrNameLst>
                                      </p:cBhvr>
                                      <p:to>
                                        <p:strVal val="visible"/>
                                      </p:to>
                                    </p:set>
                                    <p:animEffect transition="in" filter="fade">
                                      <p:cBhvr>
                                        <p:cTn id="17" dur="500"/>
                                        <p:tgtEl>
                                          <p:spTgt spid="370">
                                            <p:txEl>
                                              <p:pRg st="0" end="0"/>
                                            </p:txEl>
                                          </p:spTgt>
                                        </p:tgtEl>
                                      </p:cBhvr>
                                    </p:animEffect>
                                    <p:anim calcmode="lin" valueType="num">
                                      <p:cBhvr>
                                        <p:cTn id="18" dur="500" fill="hold"/>
                                        <p:tgtEl>
                                          <p:spTgt spid="370">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7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build="p">
        <p:tmplLst>
          <p:tmpl lvl="1">
            <p:tnLst>
              <p:par>
                <p:cTn presetID="42" presetClass="entr" presetSubtype="0" fill="hold" nodeType="withEffect">
                  <p:stCondLst>
                    <p:cond delay="100"/>
                  </p:stCondLst>
                  <p:childTnLst>
                    <p:set>
                      <p:cBhvr>
                        <p:cTn dur="1" fill="hold">
                          <p:stCondLst>
                            <p:cond delay="0"/>
                          </p:stCondLst>
                        </p:cTn>
                        <p:tgtEl>
                          <p:spTgt spid="370"/>
                        </p:tgtEl>
                        <p:attrNameLst>
                          <p:attrName>style.visibility</p:attrName>
                        </p:attrNameLst>
                      </p:cBhvr>
                      <p:to>
                        <p:strVal val="visible"/>
                      </p:to>
                    </p:set>
                    <p:animEffect transition="in" filter="fade">
                      <p:cBhvr>
                        <p:cTn dur="500"/>
                        <p:tgtEl>
                          <p:spTgt spid="370"/>
                        </p:tgtEl>
                      </p:cBhvr>
                    </p:animEffect>
                    <p:anim calcmode="lin" valueType="num">
                      <p:cBhvr>
                        <p:cTn dur="500" fill="hold"/>
                        <p:tgtEl>
                          <p:spTgt spid="370"/>
                        </p:tgtEl>
                        <p:attrNameLst>
                          <p:attrName>ppt_x</p:attrName>
                        </p:attrNameLst>
                      </p:cBhvr>
                      <p:tavLst>
                        <p:tav tm="0">
                          <p:val>
                            <p:strVal val="#ppt_x"/>
                          </p:val>
                        </p:tav>
                        <p:tav tm="100000">
                          <p:val>
                            <p:strVal val="#ppt_x"/>
                          </p:val>
                        </p:tav>
                      </p:tavLst>
                    </p:anim>
                    <p:anim calcmode="lin" valueType="num">
                      <p:cBhvr>
                        <p:cTn dur="500" fill="hold"/>
                        <p:tgtEl>
                          <p:spTgt spid="370"/>
                        </p:tgtEl>
                        <p:attrNameLst>
                          <p:attrName>ppt_y</p:attrName>
                        </p:attrNameLst>
                      </p:cBhvr>
                      <p:tavLst>
                        <p:tav tm="0">
                          <p:val>
                            <p:strVal val="#ppt_y+.1"/>
                          </p:val>
                        </p:tav>
                        <p:tav tm="100000">
                          <p:val>
                            <p:strVal val="#ppt_y"/>
                          </p:val>
                        </p:tav>
                      </p:tavLst>
                    </p:anim>
                  </p:childTnLst>
                </p:cTn>
              </p:par>
            </p:tnLst>
          </p:tmpl>
        </p:tmplLst>
      </p:bldP>
      <p:bldP spid="535" grpId="0" build="p">
        <p:tmplLst>
          <p:tmpl lvl="1">
            <p:tnLst>
              <p:par>
                <p:cTn presetID="42" presetClass="entr" presetSubtype="0" fill="hold" nodeType="withEffect">
                  <p:stCondLst>
                    <p:cond delay="0"/>
                  </p:stCondLst>
                  <p:childTnLst>
                    <p:set>
                      <p:cBhvr>
                        <p:cTn dur="1" fill="hold">
                          <p:stCondLst>
                            <p:cond delay="0"/>
                          </p:stCondLst>
                        </p:cTn>
                        <p:tgtEl>
                          <p:spTgt spid="535"/>
                        </p:tgtEl>
                        <p:attrNameLst>
                          <p:attrName>style.visibility</p:attrName>
                        </p:attrNameLst>
                      </p:cBhvr>
                      <p:to>
                        <p:strVal val="visible"/>
                      </p:to>
                    </p:set>
                    <p:animEffect transition="in" filter="fade">
                      <p:cBhvr>
                        <p:cTn dur="500"/>
                        <p:tgtEl>
                          <p:spTgt spid="535"/>
                        </p:tgtEl>
                      </p:cBhvr>
                    </p:animEffect>
                    <p:anim calcmode="lin" valueType="num">
                      <p:cBhvr>
                        <p:cTn dur="500" fill="hold"/>
                        <p:tgtEl>
                          <p:spTgt spid="535"/>
                        </p:tgtEl>
                        <p:attrNameLst>
                          <p:attrName>ppt_x</p:attrName>
                        </p:attrNameLst>
                      </p:cBhvr>
                      <p:tavLst>
                        <p:tav tm="0">
                          <p:val>
                            <p:strVal val="#ppt_x"/>
                          </p:val>
                        </p:tav>
                        <p:tav tm="100000">
                          <p:val>
                            <p:strVal val="#ppt_x"/>
                          </p:val>
                        </p:tav>
                      </p:tavLst>
                    </p:anim>
                    <p:anim calcmode="lin" valueType="num">
                      <p:cBhvr>
                        <p:cTn dur="500" fill="hold"/>
                        <p:tgtEl>
                          <p:spTgt spid="535"/>
                        </p:tgtEl>
                        <p:attrNameLst>
                          <p:attrName>ppt_y</p:attrName>
                        </p:attrNameLst>
                      </p:cBhvr>
                      <p:tavLst>
                        <p:tav tm="0">
                          <p:val>
                            <p:strVal val="#ppt_y+.1"/>
                          </p:val>
                        </p:tav>
                        <p:tav tm="100000">
                          <p:val>
                            <p:strVal val="#ppt_y"/>
                          </p:val>
                        </p:tav>
                      </p:tavLst>
                    </p:anim>
                  </p:childTnLst>
                </p:cTn>
              </p:par>
            </p:tnLst>
          </p:tmpl>
        </p:tmplLst>
      </p:bldP>
      <p:bldP spid="1016" grpId="0" build="p">
        <p:tmplLst>
          <p:tmpl lvl="1">
            <p:tnLst>
              <p:par>
                <p:cTn presetID="42" presetClass="entr" presetSubtype="0" fill="hold" nodeType="withEffect">
                  <p:stCondLst>
                    <p:cond delay="0"/>
                  </p:stCondLst>
                  <p:childTnLst>
                    <p:set>
                      <p:cBhvr>
                        <p:cTn dur="1" fill="hold">
                          <p:stCondLst>
                            <p:cond delay="0"/>
                          </p:stCondLst>
                        </p:cTn>
                        <p:tgtEl>
                          <p:spTgt spid="1016"/>
                        </p:tgtEl>
                        <p:attrNameLst>
                          <p:attrName>style.visibility</p:attrName>
                        </p:attrNameLst>
                      </p:cBhvr>
                      <p:to>
                        <p:strVal val="visible"/>
                      </p:to>
                    </p:set>
                    <p:animEffect transition="in" filter="fade">
                      <p:cBhvr>
                        <p:cTn dur="500"/>
                        <p:tgtEl>
                          <p:spTgt spid="1016"/>
                        </p:tgtEl>
                      </p:cBhvr>
                    </p:animEffect>
                    <p:anim calcmode="lin" valueType="num">
                      <p:cBhvr>
                        <p:cTn dur="500" fill="hold"/>
                        <p:tgtEl>
                          <p:spTgt spid="1016"/>
                        </p:tgtEl>
                        <p:attrNameLst>
                          <p:attrName>ppt_x</p:attrName>
                        </p:attrNameLst>
                      </p:cBhvr>
                      <p:tavLst>
                        <p:tav tm="0">
                          <p:val>
                            <p:strVal val="#ppt_x"/>
                          </p:val>
                        </p:tav>
                        <p:tav tm="100000">
                          <p:val>
                            <p:strVal val="#ppt_x"/>
                          </p:val>
                        </p:tav>
                      </p:tavLst>
                    </p:anim>
                    <p:anim calcmode="lin" valueType="num">
                      <p:cBhvr>
                        <p:cTn dur="500" fill="hold"/>
                        <p:tgtEl>
                          <p:spTgt spid="10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90_Infographic">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xfrm>
      </p:grpSpPr>
      <p:sp>
        <p:nvSpPr>
          <p:cNvPr id="2" name="Oval 1"/>
          <p:cNvSpPr>
            <a:spLocks noChangeAspect="1"/>
          </p:cNvSpPr>
          <p:nvPr userDrawn="1"/>
        </p:nvSpPr>
        <p:spPr>
          <a:xfrm>
            <a:off x="6096000" y="3265864"/>
            <a:ext cx="7200000" cy="7200000"/>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userDrawn="1"/>
        </p:nvSpPr>
        <p:spPr>
          <a:xfrm>
            <a:off x="11088000" y="3265864"/>
            <a:ext cx="7200000" cy="7200000"/>
          </a:xfrm>
          <a:prstGeom prst="ellipse">
            <a:avLst/>
          </a:prstGeom>
          <a:solidFill>
            <a:schemeClr val="bg2">
              <a:lumMod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userDrawn="1"/>
        </p:nvSpPr>
        <p:spPr>
          <a:xfrm>
            <a:off x="8592000" y="1104652"/>
            <a:ext cx="7200000" cy="7200000"/>
          </a:xfrm>
          <a:prstGeom prst="ellipse">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userDrawn="1"/>
        </p:nvSpPr>
        <p:spPr>
          <a:xfrm>
            <a:off x="8592000" y="5373900"/>
            <a:ext cx="7200000" cy="72000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Shape 17"/>
          <p:cNvSpPr>
            <a:spLocks noGrp="1"/>
          </p:cNvSpPr>
          <p:nvPr>
            <p:ph type="body" sz="quarter" idx="147" hasCustomPrompt="1"/>
          </p:nvPr>
        </p:nvSpPr>
        <p:spPr>
          <a:xfrm>
            <a:off x="5824390" y="5665978"/>
            <a:ext cx="3871610" cy="2399772"/>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68" name="Shape 17"/>
          <p:cNvSpPr>
            <a:spLocks noGrp="1"/>
          </p:cNvSpPr>
          <p:nvPr>
            <p:ph type="body" sz="quarter" idx="148" hasCustomPrompt="1"/>
          </p:nvPr>
        </p:nvSpPr>
        <p:spPr>
          <a:xfrm>
            <a:off x="14688000" y="5665978"/>
            <a:ext cx="3871610" cy="2399772"/>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69" name="Shape 17"/>
          <p:cNvSpPr>
            <a:spLocks noGrp="1"/>
          </p:cNvSpPr>
          <p:nvPr>
            <p:ph type="body" sz="quarter" idx="149" hasCustomPrompt="1"/>
          </p:nvPr>
        </p:nvSpPr>
        <p:spPr>
          <a:xfrm>
            <a:off x="10256195" y="1504286"/>
            <a:ext cx="3871610" cy="2399772"/>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70" name="Shape 17"/>
          <p:cNvSpPr>
            <a:spLocks noGrp="1"/>
          </p:cNvSpPr>
          <p:nvPr>
            <p:ph type="body" sz="quarter" idx="150" hasCustomPrompt="1"/>
          </p:nvPr>
        </p:nvSpPr>
        <p:spPr>
          <a:xfrm>
            <a:off x="10256195" y="9737986"/>
            <a:ext cx="3871610" cy="2399772"/>
          </a:xfrm>
          <a:prstGeom prst="rect">
            <a:avLst/>
          </a:prstGeom>
        </p:spPr>
        <p:txBody>
          <a:bodyPr wrap="square" lIns="0" tIns="0" rIns="0" bIns="0" anchor="ctr" anchorCtr="0">
            <a:normAutofit/>
          </a:bodyPr>
          <a:lstStyle>
            <a:lvl1pPr algn="ctr" defTabSz="1828377">
              <a:lnSpc>
                <a:spcPct val="100000"/>
              </a:lnSpc>
              <a:spcBef>
                <a:spcPct val="0"/>
              </a:spcBef>
              <a:defRPr sz="3199" b="0" kern="600" spc="0" baseline="0">
                <a:solidFill>
                  <a:schemeClr val="tx1"/>
                </a:solidFill>
                <a:latin typeface="+mj-lt"/>
                <a:ea typeface="Work Sans" charset="0"/>
                <a:cs typeface="Work Sans" charset="0"/>
                <a:sym typeface="Work Sans"/>
              </a:defRPr>
            </a:lvl1pPr>
          </a:lstStyle>
          <a:p>
            <a:r>
              <a:rPr lang="nl-NL"/>
              <a:t>H3 TITLE HERE</a:t>
            </a:r>
          </a:p>
        </p:txBody>
      </p:sp>
      <p:sp>
        <p:nvSpPr>
          <p:cNvPr id="171" name="Текст 7"/>
          <p:cNvSpPr>
            <a:spLocks noGrp="1"/>
          </p:cNvSpPr>
          <p:nvPr>
            <p:ph type="body" sz="quarter" idx="139" hasCustomPrompt="1"/>
          </p:nvPr>
        </p:nvSpPr>
        <p:spPr>
          <a:xfrm>
            <a:off x="9696001" y="5665636"/>
            <a:ext cx="4992000" cy="2400114"/>
          </a:xfrm>
        </p:spPr>
        <p:txBody>
          <a:bodyPr tIns="0" anchor="ctr">
            <a:noAutofit/>
          </a:bodyPr>
          <a:lstStyle>
            <a:lvl1pPr algn="ctr">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331" name="Текст 7"/>
          <p:cNvSpPr>
            <a:spLocks noGrp="1"/>
          </p:cNvSpPr>
          <p:nvPr>
            <p:ph type="body" sz="quarter" idx="151" hasCustomPrompt="1"/>
          </p:nvPr>
        </p:nvSpPr>
        <p:spPr>
          <a:xfrm>
            <a:off x="2863805" y="3406624"/>
            <a:ext cx="2768194" cy="6872917"/>
          </a:xfrm>
        </p:spPr>
        <p:txBody>
          <a:bodyPr tIns="0" anchor="ctr">
            <a:noAutofit/>
          </a:bodyPr>
          <a:lstStyle>
            <a:lvl1pPr algn="l">
              <a:lnSpc>
                <a:spcPct val="10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body text here</a:t>
            </a:r>
          </a:p>
        </p:txBody>
      </p:sp>
      <p:sp>
        <p:nvSpPr>
          <p:cNvPr id="332" name="Текст 7"/>
          <p:cNvSpPr>
            <a:spLocks noGrp="1"/>
          </p:cNvSpPr>
          <p:nvPr>
            <p:ph type="body" sz="quarter" idx="152" hasCustomPrompt="1"/>
          </p:nvPr>
        </p:nvSpPr>
        <p:spPr>
          <a:xfrm>
            <a:off x="19391999" y="4548725"/>
            <a:ext cx="2955351" cy="4585301"/>
          </a:xfrm>
        </p:spPr>
        <p:txBody>
          <a:bodyPr tIns="0" anchor="ctr">
            <a:noAutofit/>
          </a:bodyPr>
          <a:lstStyle>
            <a:lvl1pPr algn="l">
              <a:lnSpc>
                <a:spcPct val="10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body text here</a:t>
            </a:r>
          </a:p>
        </p:txBody>
      </p:sp>
      <p:sp>
        <p:nvSpPr>
          <p:cNvPr id="333" name="Текст 7"/>
          <p:cNvSpPr>
            <a:spLocks noGrp="1"/>
          </p:cNvSpPr>
          <p:nvPr>
            <p:ph type="body" sz="quarter" idx="153" hasCustomPrompt="1"/>
          </p:nvPr>
        </p:nvSpPr>
        <p:spPr>
          <a:xfrm>
            <a:off x="16256000" y="1115765"/>
            <a:ext cx="6091350" cy="2287530"/>
          </a:xfrm>
        </p:spPr>
        <p:txBody>
          <a:bodyPr tIns="0" anchor="ctr">
            <a:noAutofit/>
          </a:bodyPr>
          <a:lstStyle>
            <a:lvl1pPr algn="l">
              <a:lnSpc>
                <a:spcPct val="10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body text here</a:t>
            </a:r>
          </a:p>
        </p:txBody>
      </p:sp>
      <p:sp>
        <p:nvSpPr>
          <p:cNvPr id="334" name="Текст 7"/>
          <p:cNvSpPr>
            <a:spLocks noGrp="1"/>
          </p:cNvSpPr>
          <p:nvPr>
            <p:ph type="body" sz="quarter" idx="154" hasCustomPrompt="1"/>
          </p:nvPr>
        </p:nvSpPr>
        <p:spPr>
          <a:xfrm>
            <a:off x="16256000" y="10276042"/>
            <a:ext cx="6091350" cy="2294443"/>
          </a:xfrm>
        </p:spPr>
        <p:txBody>
          <a:bodyPr tIns="0" anchor="ctr">
            <a:noAutofit/>
          </a:bodyPr>
          <a:lstStyle>
            <a:lvl1pPr algn="l">
              <a:lnSpc>
                <a:spcPct val="100000"/>
              </a:lnSpc>
              <a:spcBef>
                <a:spcPct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body text here</a:t>
            </a:r>
          </a:p>
        </p:txBody>
      </p:sp>
      <p:sp>
        <p:nvSpPr>
          <p:cNvPr id="1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27358094"/>
      </p:ext>
    </p:extLst>
  </p:cSld>
  <p:clrMapOvr>
    <a:masterClrMapping/>
  </p:clrMapOvr>
  <p:transition spd="med">
    <p:pull/>
  </p:transition>
  <p:timing/>
</p:sldLayout>
</file>

<file path=ppt/slideLayouts/slideLayout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91_Infographic">
    <p:bg>
      <p:bgPr>
        <a:solidFill>
          <a:schemeClr val="bg1"/>
        </a:solidFill>
        <a:effectLst/>
      </p:bgPr>
    </p:bg>
    <p:spTree>
      <p:nvGrpSpPr>
        <p:cNvPr id="1" name=""/>
        <p:cNvGrpSpPr/>
        <p:nvPr/>
      </p:nvGrpSpPr>
      <p:grpSpPr>
        <a:xfrm>
          <a:off x="0" y="0"/>
          <a:ext cx="0" cy="0"/>
        </a:xfrm>
      </p:grpSpPr>
      <p:sp>
        <p:nvSpPr>
          <p:cNvPr id="167" name="Rectangle 166"/>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userDrawn="1"/>
        </p:nvSpPr>
        <p:spPr>
          <a:xfrm>
            <a:off x="4063999" y="4855495"/>
            <a:ext cx="4064000" cy="4064000"/>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userDrawn="1"/>
        </p:nvSpPr>
        <p:spPr>
          <a:xfrm>
            <a:off x="17480012" y="4023794"/>
            <a:ext cx="5727402" cy="5727402"/>
          </a:xfrm>
          <a:prstGeom prst="ellipse">
            <a:avLst/>
          </a:prstGeom>
          <a:solidFill>
            <a:schemeClr val="bg2">
              <a:lumMod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userDrawn="1"/>
        </p:nvSpPr>
        <p:spPr>
          <a:xfrm>
            <a:off x="13313945" y="4672553"/>
            <a:ext cx="4429885" cy="4429885"/>
          </a:xfrm>
          <a:prstGeom prst="ellipse">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a:spLocks noChangeAspect="1"/>
          </p:cNvSpPr>
          <p:nvPr userDrawn="1"/>
        </p:nvSpPr>
        <p:spPr>
          <a:xfrm>
            <a:off x="7559538" y="3602998"/>
            <a:ext cx="6480000" cy="64800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Shape 17"/>
          <p:cNvSpPr>
            <a:spLocks noGrp="1"/>
          </p:cNvSpPr>
          <p:nvPr>
            <p:ph type="body" sz="quarter" idx="55" hasCustomPrompt="1"/>
          </p:nvPr>
        </p:nvSpPr>
        <p:spPr>
          <a:xfrm>
            <a:off x="4046662" y="6207285"/>
            <a:ext cx="4063999" cy="1132956"/>
          </a:xfrm>
          <a:prstGeom prst="rect">
            <a:avLst/>
          </a:prstGeom>
          <a:noFill/>
        </p:spPr>
        <p:txBody>
          <a:bodyPr wrap="square" lIns="0" tIns="180000" rIns="0" bIns="0" anchor="ctr" anchorCtr="0">
            <a:normAutofit/>
          </a:bodyPr>
          <a:lstStyle>
            <a:lvl1pPr algn="ctr" defTabSz="1828377">
              <a:lnSpc>
                <a:spcPct val="100000"/>
              </a:lnSpc>
              <a:spcBef>
                <a:spcPct val="0"/>
              </a:spcBef>
              <a:defRPr sz="3200" spc="0" baseline="0">
                <a:solidFill>
                  <a:schemeClr val="tx1"/>
                </a:solidFill>
                <a:latin typeface="+mj-lt"/>
                <a:ea typeface="Work Sans" charset="0"/>
                <a:cs typeface="Work Sans" charset="0"/>
                <a:sym typeface="Work Sans"/>
              </a:defRPr>
            </a:lvl1pPr>
          </a:lstStyle>
          <a:p>
            <a:r>
              <a:rPr lang="nl-NL"/>
              <a:t>H3 Title</a:t>
            </a:r>
          </a:p>
        </p:txBody>
      </p:sp>
      <p:sp>
        <p:nvSpPr>
          <p:cNvPr id="169" name="Shape 41"/>
          <p:cNvSpPr>
            <a:spLocks noGrp="1"/>
          </p:cNvSpPr>
          <p:nvPr>
            <p:ph type="body" sz="quarter" idx="145" hasCustomPrompt="1"/>
          </p:nvPr>
        </p:nvSpPr>
        <p:spPr>
          <a:xfrm>
            <a:off x="4054858" y="10264236"/>
            <a:ext cx="4079583" cy="2306164"/>
          </a:xfrm>
          <a:prstGeom prst="rect">
            <a:avLst/>
          </a:prstGeom>
        </p:spPr>
        <p:txBody>
          <a:bodyPr lIns="0" tIns="0" rIns="0" bIns="0" anchor="b" anchorCtr="0">
            <a:normAutofit/>
          </a:bodyPr>
          <a:lstStyle>
            <a:lvl1pPr algn="ctr"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70" name="Shape 17"/>
          <p:cNvSpPr>
            <a:spLocks noGrp="1"/>
          </p:cNvSpPr>
          <p:nvPr>
            <p:ph type="body" sz="quarter" idx="146" hasCustomPrompt="1"/>
          </p:nvPr>
        </p:nvSpPr>
        <p:spPr>
          <a:xfrm>
            <a:off x="8767539" y="6237212"/>
            <a:ext cx="4063999" cy="1132956"/>
          </a:xfrm>
          <a:prstGeom prst="rect">
            <a:avLst/>
          </a:prstGeom>
          <a:noFill/>
        </p:spPr>
        <p:txBody>
          <a:bodyPr wrap="square" lIns="0" tIns="180000" rIns="0" bIns="0" anchor="ctr" anchorCtr="0">
            <a:normAutofit/>
          </a:bodyPr>
          <a:lstStyle>
            <a:lvl1pPr algn="ctr" defTabSz="1828377">
              <a:lnSpc>
                <a:spcPct val="100000"/>
              </a:lnSpc>
              <a:spcBef>
                <a:spcPct val="0"/>
              </a:spcBef>
              <a:defRPr sz="3200" spc="0" baseline="0">
                <a:solidFill>
                  <a:schemeClr val="tx1"/>
                </a:solidFill>
                <a:latin typeface="+mj-lt"/>
                <a:ea typeface="Work Sans" charset="0"/>
                <a:cs typeface="Work Sans" charset="0"/>
                <a:sym typeface="Work Sans"/>
              </a:defRPr>
            </a:lvl1pPr>
          </a:lstStyle>
          <a:p>
            <a:r>
              <a:rPr lang="nl-NL"/>
              <a:t>H3 Title</a:t>
            </a:r>
          </a:p>
        </p:txBody>
      </p:sp>
      <p:sp>
        <p:nvSpPr>
          <p:cNvPr id="171" name="Shape 41"/>
          <p:cNvSpPr>
            <a:spLocks noGrp="1"/>
          </p:cNvSpPr>
          <p:nvPr>
            <p:ph type="body" sz="quarter" idx="147" hasCustomPrompt="1"/>
          </p:nvPr>
        </p:nvSpPr>
        <p:spPr>
          <a:xfrm>
            <a:off x="8759747" y="10264236"/>
            <a:ext cx="4079583" cy="2306164"/>
          </a:xfrm>
          <a:prstGeom prst="rect">
            <a:avLst/>
          </a:prstGeom>
        </p:spPr>
        <p:txBody>
          <a:bodyPr lIns="0" tIns="0" rIns="0" bIns="0" anchor="b" anchorCtr="0">
            <a:normAutofit/>
          </a:bodyPr>
          <a:lstStyle>
            <a:lvl1pPr algn="ctr"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72" name="Shape 17"/>
          <p:cNvSpPr>
            <a:spLocks noGrp="1"/>
          </p:cNvSpPr>
          <p:nvPr>
            <p:ph type="body" sz="quarter" idx="148" hasCustomPrompt="1"/>
          </p:nvPr>
        </p:nvSpPr>
        <p:spPr>
          <a:xfrm>
            <a:off x="13496888" y="6237212"/>
            <a:ext cx="4063999" cy="1132956"/>
          </a:xfrm>
          <a:prstGeom prst="rect">
            <a:avLst/>
          </a:prstGeom>
          <a:noFill/>
        </p:spPr>
        <p:txBody>
          <a:bodyPr wrap="square" lIns="0" tIns="180000" rIns="0" bIns="0" anchor="ctr" anchorCtr="0">
            <a:normAutofit/>
          </a:bodyPr>
          <a:lstStyle>
            <a:lvl1pPr algn="ctr" defTabSz="1828377">
              <a:lnSpc>
                <a:spcPct val="100000"/>
              </a:lnSpc>
              <a:spcBef>
                <a:spcPct val="0"/>
              </a:spcBef>
              <a:defRPr sz="3200" spc="0" baseline="0">
                <a:solidFill>
                  <a:schemeClr val="tx1"/>
                </a:solidFill>
                <a:latin typeface="+mj-lt"/>
                <a:ea typeface="Work Sans" charset="0"/>
                <a:cs typeface="Work Sans" charset="0"/>
                <a:sym typeface="Work Sans"/>
              </a:defRPr>
            </a:lvl1pPr>
          </a:lstStyle>
          <a:p>
            <a:r>
              <a:rPr lang="nl-NL"/>
              <a:t>H3 Title</a:t>
            </a:r>
          </a:p>
        </p:txBody>
      </p:sp>
      <p:sp>
        <p:nvSpPr>
          <p:cNvPr id="173" name="Shape 41"/>
          <p:cNvSpPr>
            <a:spLocks noGrp="1"/>
          </p:cNvSpPr>
          <p:nvPr>
            <p:ph type="body" sz="quarter" idx="149" hasCustomPrompt="1"/>
          </p:nvPr>
        </p:nvSpPr>
        <p:spPr>
          <a:xfrm>
            <a:off x="13489096" y="10264236"/>
            <a:ext cx="4079583" cy="2306164"/>
          </a:xfrm>
          <a:prstGeom prst="rect">
            <a:avLst/>
          </a:prstGeom>
        </p:spPr>
        <p:txBody>
          <a:bodyPr lIns="0" tIns="0" rIns="0" bIns="0" anchor="b" anchorCtr="0">
            <a:normAutofit/>
          </a:bodyPr>
          <a:lstStyle>
            <a:lvl1pPr algn="ctr"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74" name="Shape 17"/>
          <p:cNvSpPr>
            <a:spLocks noGrp="1"/>
          </p:cNvSpPr>
          <p:nvPr>
            <p:ph type="body" sz="quarter" idx="150" hasCustomPrompt="1"/>
          </p:nvPr>
        </p:nvSpPr>
        <p:spPr>
          <a:xfrm>
            <a:off x="18311713" y="6162821"/>
            <a:ext cx="4063999" cy="1132956"/>
          </a:xfrm>
          <a:prstGeom prst="rect">
            <a:avLst/>
          </a:prstGeom>
          <a:noFill/>
        </p:spPr>
        <p:txBody>
          <a:bodyPr wrap="square" lIns="0" tIns="180000" rIns="0" bIns="0" anchor="ctr" anchorCtr="0">
            <a:normAutofit/>
          </a:bodyPr>
          <a:lstStyle>
            <a:lvl1pPr algn="ctr" defTabSz="1828377">
              <a:lnSpc>
                <a:spcPct val="100000"/>
              </a:lnSpc>
              <a:spcBef>
                <a:spcPct val="0"/>
              </a:spcBef>
              <a:defRPr sz="3200" spc="0" baseline="0">
                <a:solidFill>
                  <a:schemeClr val="tx1"/>
                </a:solidFill>
                <a:latin typeface="+mj-lt"/>
                <a:ea typeface="Work Sans" charset="0"/>
                <a:cs typeface="Work Sans" charset="0"/>
                <a:sym typeface="Work Sans"/>
              </a:defRPr>
            </a:lvl1pPr>
          </a:lstStyle>
          <a:p>
            <a:r>
              <a:rPr lang="nl-NL"/>
              <a:t>H3 Title</a:t>
            </a:r>
          </a:p>
        </p:txBody>
      </p:sp>
      <p:sp>
        <p:nvSpPr>
          <p:cNvPr id="175" name="Shape 41"/>
          <p:cNvSpPr>
            <a:spLocks noGrp="1"/>
          </p:cNvSpPr>
          <p:nvPr>
            <p:ph type="body" sz="quarter" idx="151" hasCustomPrompt="1"/>
          </p:nvPr>
        </p:nvSpPr>
        <p:spPr>
          <a:xfrm>
            <a:off x="18303922" y="10264236"/>
            <a:ext cx="4079583" cy="2306164"/>
          </a:xfrm>
          <a:prstGeom prst="rect">
            <a:avLst/>
          </a:prstGeom>
        </p:spPr>
        <p:txBody>
          <a:bodyPr lIns="0" tIns="0" rIns="0" bIns="0" anchor="b" anchorCtr="0">
            <a:normAutofit/>
          </a:bodyPr>
          <a:lstStyle>
            <a:lvl1pPr algn="ctr"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76" name="Текст 7"/>
          <p:cNvSpPr>
            <a:spLocks noGrp="1"/>
          </p:cNvSpPr>
          <p:nvPr>
            <p:ph type="body" sz="quarter" idx="143" hasCustomPrompt="1"/>
          </p:nvPr>
        </p:nvSpPr>
        <p:spPr>
          <a:xfrm>
            <a:off x="4090520" y="1115765"/>
            <a:ext cx="4020141" cy="1169883"/>
          </a:xfrm>
        </p:spPr>
        <p:txBody>
          <a:bodyPr tIns="0" anchor="t">
            <a:noAutofit/>
          </a:bodyPr>
          <a:lstStyle>
            <a:lvl1pPr algn="ctr">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7" name="Текст 7"/>
          <p:cNvSpPr>
            <a:spLocks noGrp="1"/>
          </p:cNvSpPr>
          <p:nvPr>
            <p:ph type="body" sz="quarter" idx="152" hasCustomPrompt="1"/>
          </p:nvPr>
        </p:nvSpPr>
        <p:spPr>
          <a:xfrm>
            <a:off x="8780988" y="1091184"/>
            <a:ext cx="4037100" cy="1169883"/>
          </a:xfrm>
        </p:spPr>
        <p:txBody>
          <a:bodyPr tIns="0" anchor="t">
            <a:noAutofit/>
          </a:bodyPr>
          <a:lstStyle>
            <a:lvl1pPr algn="ctr">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78" name="Текст 7"/>
          <p:cNvSpPr>
            <a:spLocks noGrp="1"/>
          </p:cNvSpPr>
          <p:nvPr>
            <p:ph type="body" sz="quarter" idx="153" hasCustomPrompt="1"/>
          </p:nvPr>
        </p:nvSpPr>
        <p:spPr>
          <a:xfrm>
            <a:off x="18317897" y="1097909"/>
            <a:ext cx="4051633" cy="1169883"/>
          </a:xfrm>
        </p:spPr>
        <p:txBody>
          <a:bodyPr tIns="0" anchor="t">
            <a:noAutofit/>
          </a:bodyPr>
          <a:lstStyle>
            <a:lvl1pPr algn="ctr">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80" name="Текст 7"/>
          <p:cNvSpPr>
            <a:spLocks noGrp="1"/>
          </p:cNvSpPr>
          <p:nvPr>
            <p:ph type="body" sz="quarter" idx="154" hasCustomPrompt="1"/>
          </p:nvPr>
        </p:nvSpPr>
        <p:spPr>
          <a:xfrm>
            <a:off x="13503070" y="1103428"/>
            <a:ext cx="4051633" cy="1169883"/>
          </a:xfrm>
        </p:spPr>
        <p:txBody>
          <a:bodyPr tIns="0" anchor="t">
            <a:noAutofit/>
          </a:bodyPr>
          <a:lstStyle>
            <a:lvl1pPr algn="ctr">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862232427"/>
      </p:ext>
    </p:extLst>
  </p:cSld>
  <p:clrMapOvr>
    <a:masterClrMapping/>
  </p:clrMapOvr>
  <p:transition spd="med">
    <p:pull/>
  </p:transition>
  <p:timing/>
  <p:extLst mod="1">
    <p:ext uri="{DCECCB84-F9BA-43D5-87BE-67443E8EF086}">
      <p15:sldGuideLst/>
    </p:ext>
  </p:extLst>
</p:sldLayout>
</file>

<file path=ppt/slideLayouts/slideLayout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92_Content with Chart">
    <p:bg>
      <p:bgPr>
        <a:gradFill>
          <a:gsLst>
            <a:gs pos="0">
              <a:schemeClr val="tx2">
                <a:lumMod val="60000"/>
                <a:lumOff val="40000"/>
              </a:schemeClr>
            </a:gs>
            <a:gs pos="100000">
              <a:schemeClr val="tx2">
                <a:lumMod val="20000"/>
                <a:lumOff val="80000"/>
              </a:schemeClr>
            </a:gs>
          </a:gsLst>
          <a:lin ang="0" scaled="0"/>
        </a:gradFill>
        <a:effectLst/>
      </p:bgPr>
    </p:bg>
    <p:spTree>
      <p:nvGrpSpPr>
        <p:cNvPr id="1" name=""/>
        <p:cNvGrpSpPr/>
        <p:nvPr/>
      </p:nvGrpSpPr>
      <p:grpSpPr>
        <a:xfrm>
          <a:off x="0" y="0"/>
          <a:ext cx="0" cy="0"/>
        </a:xfrm>
      </p:grpSpPr>
      <p:sp>
        <p:nvSpPr>
          <p:cNvPr id="1001" name="Rounded Rectangle 1000"/>
          <p:cNvSpPr/>
          <p:nvPr userDrawn="1"/>
        </p:nvSpPr>
        <p:spPr>
          <a:xfrm>
            <a:off x="2050567" y="1119760"/>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Rounded Rectangle 1324"/>
          <p:cNvSpPr/>
          <p:nvPr userDrawn="1"/>
        </p:nvSpPr>
        <p:spPr>
          <a:xfrm>
            <a:off x="12318772" y="1119760"/>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Rounded Rectangle 1325"/>
          <p:cNvSpPr/>
          <p:nvPr userDrawn="1"/>
        </p:nvSpPr>
        <p:spPr>
          <a:xfrm>
            <a:off x="2050567" y="6953602"/>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Rounded Rectangle 1326"/>
          <p:cNvSpPr/>
          <p:nvPr userDrawn="1"/>
        </p:nvSpPr>
        <p:spPr>
          <a:xfrm>
            <a:off x="12318772" y="6953602"/>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6" name="Shape 17"/>
          <p:cNvSpPr>
            <a:spLocks noGrp="1"/>
          </p:cNvSpPr>
          <p:nvPr>
            <p:ph type="body" sz="quarter" idx="143" hasCustomPrompt="1"/>
          </p:nvPr>
        </p:nvSpPr>
        <p:spPr>
          <a:xfrm>
            <a:off x="17542608" y="2173752"/>
            <a:ext cx="4064002" cy="1232703"/>
          </a:xfrm>
          <a:prstGeom prst="rect">
            <a:avLst/>
          </a:prstGeom>
        </p:spPr>
        <p:txBody>
          <a:bodyPr wrap="square" lIns="0" tIns="0" rIns="0" bIns="0" anchor="b" anchorCtr="0">
            <a:normAutofit/>
          </a:bodyPr>
          <a:lstStyle>
            <a:lvl1pPr algn="l"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647" name="Shape 17"/>
          <p:cNvSpPr>
            <a:spLocks noGrp="1"/>
          </p:cNvSpPr>
          <p:nvPr>
            <p:ph type="body" sz="quarter" idx="142" hasCustomPrompt="1"/>
          </p:nvPr>
        </p:nvSpPr>
        <p:spPr>
          <a:xfrm>
            <a:off x="7315201" y="2173809"/>
            <a:ext cx="4064000" cy="1232731"/>
          </a:xfrm>
          <a:prstGeom prst="rect">
            <a:avLst/>
          </a:prstGeom>
        </p:spPr>
        <p:txBody>
          <a:bodyPr wrap="square" lIns="0" tIns="0" rIns="0" bIns="0" anchor="b" anchorCtr="0">
            <a:normAutofit/>
          </a:bodyPr>
          <a:lstStyle>
            <a:lvl1pPr algn="l"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648" name="Текст 7"/>
          <p:cNvSpPr>
            <a:spLocks noGrp="1"/>
          </p:cNvSpPr>
          <p:nvPr>
            <p:ph type="body" sz="quarter" idx="151" hasCustomPrompt="1"/>
          </p:nvPr>
        </p:nvSpPr>
        <p:spPr>
          <a:xfrm>
            <a:off x="7315199" y="3703550"/>
            <a:ext cx="4064004" cy="2314097"/>
          </a:xfrm>
        </p:spPr>
        <p:txBody>
          <a:bodyPr tIns="0" anchor="t">
            <a:noAutofit/>
          </a:bodyPr>
          <a:lstStyle>
            <a:lvl1pPr algn="l">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1649" name="Текст 7"/>
          <p:cNvSpPr>
            <a:spLocks noGrp="1"/>
          </p:cNvSpPr>
          <p:nvPr>
            <p:ph type="body" sz="quarter" idx="152" hasCustomPrompt="1"/>
          </p:nvPr>
        </p:nvSpPr>
        <p:spPr>
          <a:xfrm>
            <a:off x="17542608" y="3703549"/>
            <a:ext cx="4064002" cy="2314097"/>
          </a:xfrm>
        </p:spPr>
        <p:txBody>
          <a:bodyPr tIns="0" anchor="t">
            <a:noAutofit/>
          </a:bodyPr>
          <a:lstStyle>
            <a:lvl1pPr algn="l">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1650" name="Текст 7"/>
          <p:cNvSpPr>
            <a:spLocks noGrp="1"/>
          </p:cNvSpPr>
          <p:nvPr>
            <p:ph type="body" sz="quarter" idx="139" hasCustomPrompt="1"/>
          </p:nvPr>
        </p:nvSpPr>
        <p:spPr>
          <a:xfrm>
            <a:off x="7315201" y="1619249"/>
            <a:ext cx="4064002" cy="554559"/>
          </a:xfrm>
        </p:spPr>
        <p:txBody>
          <a:bodyPr tIns="0" anchor="b">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651" name="Текст 7"/>
          <p:cNvSpPr>
            <a:spLocks noGrp="1"/>
          </p:cNvSpPr>
          <p:nvPr>
            <p:ph type="body" sz="quarter" idx="155" hasCustomPrompt="1"/>
          </p:nvPr>
        </p:nvSpPr>
        <p:spPr>
          <a:xfrm>
            <a:off x="17542608" y="1619249"/>
            <a:ext cx="4064002" cy="554559"/>
          </a:xfrm>
        </p:spPr>
        <p:txBody>
          <a:bodyPr tIns="0" anchor="b">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652" name="Shape 17"/>
          <p:cNvSpPr>
            <a:spLocks noGrp="1"/>
          </p:cNvSpPr>
          <p:nvPr>
            <p:ph type="body" sz="quarter" idx="162" hasCustomPrompt="1"/>
          </p:nvPr>
        </p:nvSpPr>
        <p:spPr>
          <a:xfrm>
            <a:off x="17542607" y="7996032"/>
            <a:ext cx="4064002" cy="1232703"/>
          </a:xfrm>
          <a:prstGeom prst="rect">
            <a:avLst/>
          </a:prstGeom>
        </p:spPr>
        <p:txBody>
          <a:bodyPr wrap="square" lIns="0" tIns="0" rIns="0" bIns="0" anchor="b" anchorCtr="0">
            <a:normAutofit/>
          </a:bodyPr>
          <a:lstStyle>
            <a:lvl1pPr algn="l"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653" name="Shape 17"/>
          <p:cNvSpPr>
            <a:spLocks noGrp="1"/>
          </p:cNvSpPr>
          <p:nvPr>
            <p:ph type="body" sz="quarter" idx="163" hasCustomPrompt="1"/>
          </p:nvPr>
        </p:nvSpPr>
        <p:spPr>
          <a:xfrm>
            <a:off x="7315199" y="7996089"/>
            <a:ext cx="4064002" cy="1232731"/>
          </a:xfrm>
          <a:prstGeom prst="rect">
            <a:avLst/>
          </a:prstGeom>
        </p:spPr>
        <p:txBody>
          <a:bodyPr wrap="square" lIns="0" tIns="0" rIns="0" bIns="0" anchor="b" anchorCtr="0">
            <a:normAutofit/>
          </a:bodyPr>
          <a:lstStyle>
            <a:lvl1pPr algn="l"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654" name="Текст 7"/>
          <p:cNvSpPr>
            <a:spLocks noGrp="1"/>
          </p:cNvSpPr>
          <p:nvPr>
            <p:ph type="body" sz="quarter" idx="164" hasCustomPrompt="1"/>
          </p:nvPr>
        </p:nvSpPr>
        <p:spPr>
          <a:xfrm>
            <a:off x="7315199" y="9525830"/>
            <a:ext cx="4064002" cy="2314097"/>
          </a:xfrm>
        </p:spPr>
        <p:txBody>
          <a:bodyPr tIns="0" anchor="t">
            <a:noAutofit/>
          </a:bodyPr>
          <a:lstStyle>
            <a:lvl1pPr algn="l">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1655" name="Текст 7"/>
          <p:cNvSpPr>
            <a:spLocks noGrp="1"/>
          </p:cNvSpPr>
          <p:nvPr>
            <p:ph type="body" sz="quarter" idx="165" hasCustomPrompt="1"/>
          </p:nvPr>
        </p:nvSpPr>
        <p:spPr>
          <a:xfrm>
            <a:off x="17542607" y="9525829"/>
            <a:ext cx="4064002" cy="2314097"/>
          </a:xfrm>
        </p:spPr>
        <p:txBody>
          <a:bodyPr tIns="0" anchor="t">
            <a:noAutofit/>
          </a:bodyPr>
          <a:lstStyle>
            <a:lvl1pPr algn="l">
              <a:lnSpc>
                <a:spcPct val="10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1656" name="Текст 7"/>
          <p:cNvSpPr>
            <a:spLocks noGrp="1"/>
          </p:cNvSpPr>
          <p:nvPr>
            <p:ph type="body" sz="quarter" idx="166" hasCustomPrompt="1"/>
          </p:nvPr>
        </p:nvSpPr>
        <p:spPr>
          <a:xfrm>
            <a:off x="7315199" y="7441529"/>
            <a:ext cx="4064002" cy="554559"/>
          </a:xfrm>
        </p:spPr>
        <p:txBody>
          <a:bodyPr tIns="0" anchor="b">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1657" name="Текст 7"/>
          <p:cNvSpPr>
            <a:spLocks noGrp="1"/>
          </p:cNvSpPr>
          <p:nvPr>
            <p:ph type="body" sz="quarter" idx="167" hasCustomPrompt="1"/>
          </p:nvPr>
        </p:nvSpPr>
        <p:spPr>
          <a:xfrm>
            <a:off x="17542607" y="7441529"/>
            <a:ext cx="4064002" cy="554559"/>
          </a:xfrm>
        </p:spPr>
        <p:txBody>
          <a:bodyPr tIns="0" anchor="b">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22" name="Chart Placeholder 2"/>
          <p:cNvSpPr>
            <a:spLocks noGrp="1"/>
          </p:cNvSpPr>
          <p:nvPr>
            <p:ph type="chart" sz="quarter" idx="157"/>
          </p:nvPr>
        </p:nvSpPr>
        <p:spPr>
          <a:xfrm>
            <a:off x="2819749" y="2173752"/>
            <a:ext cx="3763864" cy="3843894"/>
          </a:xfrm>
        </p:spPr>
        <p:txBody>
          <a:bodyPr anchor="ctr">
            <a:normAutofit/>
          </a:bodyPr>
          <a:lstStyle>
            <a:lvl1pPr algn="ctr">
              <a:defRPr sz="2400">
                <a:solidFill>
                  <a:schemeClr val="tx1">
                    <a:alpha val="40000"/>
                  </a:schemeClr>
                </a:solidFill>
              </a:defRPr>
            </a:lvl1pPr>
          </a:lstStyle>
          <a:p>
            <a:endParaRPr lang="en-US"/>
          </a:p>
        </p:txBody>
      </p:sp>
      <p:sp>
        <p:nvSpPr>
          <p:cNvPr id="23" name="Chart Placeholder 2"/>
          <p:cNvSpPr>
            <a:spLocks noGrp="1"/>
          </p:cNvSpPr>
          <p:nvPr>
            <p:ph type="chart" sz="quarter" idx="168"/>
          </p:nvPr>
        </p:nvSpPr>
        <p:spPr>
          <a:xfrm>
            <a:off x="13114539" y="2173752"/>
            <a:ext cx="3763864" cy="3843894"/>
          </a:xfrm>
        </p:spPr>
        <p:txBody>
          <a:bodyPr anchor="ctr">
            <a:normAutofit/>
          </a:bodyPr>
          <a:lstStyle>
            <a:lvl1pPr algn="ctr">
              <a:defRPr sz="2400">
                <a:solidFill>
                  <a:schemeClr val="tx1">
                    <a:alpha val="40000"/>
                  </a:schemeClr>
                </a:solidFill>
              </a:defRPr>
            </a:lvl1pPr>
          </a:lstStyle>
          <a:p>
            <a:endParaRPr lang="en-US"/>
          </a:p>
        </p:txBody>
      </p:sp>
      <p:sp>
        <p:nvSpPr>
          <p:cNvPr id="24" name="Chart Placeholder 2"/>
          <p:cNvSpPr>
            <a:spLocks noGrp="1"/>
          </p:cNvSpPr>
          <p:nvPr>
            <p:ph type="chart" sz="quarter" idx="169"/>
          </p:nvPr>
        </p:nvSpPr>
        <p:spPr>
          <a:xfrm>
            <a:off x="2819749" y="7996032"/>
            <a:ext cx="3763864" cy="3843894"/>
          </a:xfrm>
        </p:spPr>
        <p:txBody>
          <a:bodyPr anchor="ctr">
            <a:normAutofit/>
          </a:bodyPr>
          <a:lstStyle>
            <a:lvl1pPr algn="ctr">
              <a:defRPr sz="2400">
                <a:solidFill>
                  <a:schemeClr val="tx1">
                    <a:alpha val="40000"/>
                  </a:schemeClr>
                </a:solidFill>
              </a:defRPr>
            </a:lvl1pPr>
          </a:lstStyle>
          <a:p>
            <a:endParaRPr lang="en-US"/>
          </a:p>
        </p:txBody>
      </p:sp>
      <p:sp>
        <p:nvSpPr>
          <p:cNvPr id="25" name="Chart Placeholder 2"/>
          <p:cNvSpPr>
            <a:spLocks noGrp="1"/>
          </p:cNvSpPr>
          <p:nvPr>
            <p:ph type="chart" sz="quarter" idx="170"/>
          </p:nvPr>
        </p:nvSpPr>
        <p:spPr>
          <a:xfrm>
            <a:off x="13114539" y="7996032"/>
            <a:ext cx="3763864" cy="3843894"/>
          </a:xfrm>
        </p:spPr>
        <p:txBody>
          <a:bodyPr anchor="ctr">
            <a:normAutofit/>
          </a:bodyPr>
          <a:lstStyle>
            <a:lvl1pPr algn="ctr">
              <a:defRPr sz="2400">
                <a:solidFill>
                  <a:schemeClr val="tx1">
                    <a:alpha val="40000"/>
                  </a:schemeClr>
                </a:solidFill>
              </a:defRPr>
            </a:lvl1pPr>
          </a:lstStyle>
          <a:p>
            <a:endParaRPr lang="en-US"/>
          </a:p>
        </p:txBody>
      </p:sp>
      <p:sp>
        <p:nvSpPr>
          <p:cNvPr id="2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42172881"/>
      </p:ext>
    </p:extLst>
  </p:cSld>
  <p:clrMapOvr>
    <a:masterClrMapping/>
  </p:clrMapOvr>
  <mc:AlternateContent>
    <mc:Choice Requires="p14">
      <p:transition spd="slow" p14:dur="1200">
        <p14:prism dir="u"/>
      </p:transition>
    </mc:Choice>
    <mc:Fallback>
      <p:transition spd="slow">
        <p:fade/>
      </p:transition>
    </mc:Fallback>
  </mc:AlternateContent>
  <p:timing/>
</p:sldLayout>
</file>

<file path=ppt/slideLayouts/slideLayout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93_Infographic">
    <p:spTree>
      <p:nvGrpSpPr>
        <p:cNvPr id="1" name=""/>
        <p:cNvGrpSpPr/>
        <p:nvPr/>
      </p:nvGrpSpPr>
      <p:grpSpPr>
        <a:xfrm>
          <a:off x="0" y="0"/>
          <a:ext cx="0" cy="0"/>
        </a:xfrm>
      </p:grpSpPr>
      <p:sp>
        <p:nvSpPr>
          <p:cNvPr id="509" name="Text Placeholder 654"/>
          <p:cNvSpPr>
            <a:spLocks noGrp="1"/>
          </p:cNvSpPr>
          <p:nvPr>
            <p:ph type="body" sz="quarter" idx="141"/>
          </p:nvPr>
        </p:nvSpPr>
        <p:spPr>
          <a:xfrm rot="16200000">
            <a:off x="367694" y="4799562"/>
            <a:ext cx="11454722" cy="4087127"/>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100000">
                <a:schemeClr val="tx2">
                  <a:lumMod val="60000"/>
                  <a:lumOff val="40000"/>
                </a:schemeClr>
              </a:gs>
              <a:gs pos="0">
                <a:schemeClr val="tx2">
                  <a:lumMod val="20000"/>
                  <a:lumOff val="80000"/>
                </a:schemeClr>
              </a:gs>
            </a:gsLst>
            <a:lin ang="0" scaled="0"/>
          </a:gradFill>
          <a:ln w="38100">
            <a:noFill/>
          </a:ln>
          <a:effectLst>
            <a:outerShdw blurRad="1270000" dist="1651000" dir="3000000" sx="90000" sy="90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510" name="Text Placeholder 654"/>
          <p:cNvSpPr>
            <a:spLocks noGrp="1"/>
          </p:cNvSpPr>
          <p:nvPr>
            <p:ph type="body" sz="quarter" idx="199"/>
          </p:nvPr>
        </p:nvSpPr>
        <p:spPr>
          <a:xfrm rot="16200000">
            <a:off x="4934864" y="4805811"/>
            <a:ext cx="11454720" cy="4074625"/>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gradFill>
            <a:gsLst>
              <a:gs pos="0">
                <a:schemeClr val="accent3">
                  <a:lumMod val="20000"/>
                  <a:lumOff val="80000"/>
                </a:schemeClr>
              </a:gs>
              <a:gs pos="100000">
                <a:srgbClr val="D6CECF"/>
              </a:gs>
            </a:gsLst>
            <a:lin ang="0" scaled="0"/>
          </a:gradFill>
          <a:ln w="38100">
            <a:noFill/>
          </a:ln>
          <a:effectLst>
            <a:outerShdw blurRad="1270000" dist="1651000" dir="4200000" sx="90000" sy="90000" algn="tl" rotWithShape="0">
              <a:schemeClr val="accent3">
                <a:lumMod val="75000"/>
                <a:alpha val="40000"/>
              </a:schemeClr>
            </a:outerShdw>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167" name="Shape 17"/>
          <p:cNvSpPr>
            <a:spLocks noGrp="1"/>
          </p:cNvSpPr>
          <p:nvPr>
            <p:ph type="body" sz="quarter" idx="142" hasCustomPrompt="1"/>
          </p:nvPr>
        </p:nvSpPr>
        <p:spPr>
          <a:xfrm>
            <a:off x="4630999" y="5622587"/>
            <a:ext cx="2931260" cy="1424632"/>
          </a:xfrm>
          <a:prstGeom prst="rect">
            <a:avLst/>
          </a:prstGeom>
        </p:spPr>
        <p:txBody>
          <a:bodyPr wrap="square" lIns="0" tIns="0" rIns="0" bIns="0" anchor="b" anchorCtr="0">
            <a:normAutofit/>
          </a:bodyPr>
          <a:lstStyle>
            <a:lvl1pPr algn="l"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68" name="Текст 7"/>
          <p:cNvSpPr>
            <a:spLocks noGrp="1"/>
          </p:cNvSpPr>
          <p:nvPr>
            <p:ph type="body" sz="quarter" idx="151" hasCustomPrompt="1"/>
          </p:nvPr>
        </p:nvSpPr>
        <p:spPr>
          <a:xfrm>
            <a:off x="4630994" y="7307576"/>
            <a:ext cx="2931264" cy="4601163"/>
          </a:xfrm>
        </p:spPr>
        <p:txBody>
          <a:bodyPr tIns="0" anchor="t">
            <a:noAutofit/>
          </a:bodyPr>
          <a:lstStyle>
            <a:lvl1pPr algn="l">
              <a:lnSpc>
                <a:spcPct val="15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505" name="Shape 17"/>
          <p:cNvSpPr>
            <a:spLocks noGrp="1"/>
          </p:cNvSpPr>
          <p:nvPr>
            <p:ph type="body" sz="quarter" idx="152" hasCustomPrompt="1"/>
          </p:nvPr>
        </p:nvSpPr>
        <p:spPr>
          <a:xfrm>
            <a:off x="9191914" y="5622587"/>
            <a:ext cx="2931260" cy="1424632"/>
          </a:xfrm>
          <a:prstGeom prst="rect">
            <a:avLst/>
          </a:prstGeom>
        </p:spPr>
        <p:txBody>
          <a:bodyPr wrap="square" lIns="0" tIns="0" rIns="0" bIns="0" anchor="b" anchorCtr="0">
            <a:normAutofit/>
          </a:bodyPr>
          <a:lstStyle>
            <a:lvl1pPr algn="l"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506" name="Текст 7"/>
          <p:cNvSpPr>
            <a:spLocks noGrp="1"/>
          </p:cNvSpPr>
          <p:nvPr>
            <p:ph type="body" sz="quarter" idx="153" hasCustomPrompt="1"/>
          </p:nvPr>
        </p:nvSpPr>
        <p:spPr>
          <a:xfrm>
            <a:off x="9191909" y="7307576"/>
            <a:ext cx="2931264" cy="4601163"/>
          </a:xfrm>
        </p:spPr>
        <p:txBody>
          <a:bodyPr tIns="0" anchor="t">
            <a:noAutofit/>
          </a:bodyPr>
          <a:lstStyle>
            <a:lvl1pPr algn="l">
              <a:lnSpc>
                <a:spcPct val="150000"/>
              </a:lnSpc>
              <a:spcBef>
                <a:spcPct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a:t>Write small body text here</a:t>
            </a:r>
          </a:p>
        </p:txBody>
      </p:sp>
      <p:sp>
        <p:nvSpPr>
          <p:cNvPr id="513" name="Shape 41"/>
          <p:cNvSpPr>
            <a:spLocks noGrp="1"/>
          </p:cNvSpPr>
          <p:nvPr>
            <p:ph type="body" sz="quarter" idx="202" hasCustomPrompt="1"/>
          </p:nvPr>
        </p:nvSpPr>
        <p:spPr>
          <a:xfrm>
            <a:off x="14224000" y="3406455"/>
            <a:ext cx="8128000" cy="6873001"/>
          </a:xfrm>
          <a:prstGeom prst="rect">
            <a:avLst/>
          </a:prstGeom>
        </p:spPr>
        <p:txBody>
          <a:bodyPr lIns="0" tIns="0" rIns="0" bIns="0" anchor="ctr"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grpSp>
        <p:nvGrpSpPr>
          <p:cNvPr id="514" name="Group 513"/>
          <p:cNvGrpSpPr>
            <a:grpSpLocks noChangeAspect="1"/>
          </p:cNvGrpSpPr>
          <p:nvPr userDrawn="1"/>
        </p:nvGrpSpPr>
        <p:grpSpPr>
          <a:xfrm>
            <a:off x="14223998" y="11424886"/>
            <a:ext cx="624000" cy="623904"/>
            <a:chOff x="3238499" y="8277225"/>
            <a:chExt cx="666750" cy="666750"/>
          </a:xfrm>
        </p:grpSpPr>
        <p:sp>
          <p:nvSpPr>
            <p:cNvPr id="515" name="Oval 51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516"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517" name="Текст 7"/>
          <p:cNvSpPr>
            <a:spLocks noGrp="1"/>
          </p:cNvSpPr>
          <p:nvPr>
            <p:ph type="body" sz="quarter" idx="203" hasCustomPrompt="1"/>
          </p:nvPr>
        </p:nvSpPr>
        <p:spPr>
          <a:xfrm>
            <a:off x="14224000" y="1896533"/>
            <a:ext cx="8128000" cy="1061808"/>
          </a:xfrm>
        </p:spPr>
        <p:txBody>
          <a:bodyPr tIns="0" anchor="t">
            <a:noAutofit/>
          </a:bodyPr>
          <a:lstStyle>
            <a:lvl1pPr algn="l">
              <a:lnSpc>
                <a:spcPct val="150000"/>
              </a:lnSpc>
              <a:spcBef>
                <a:spcPct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520" name="Shape 17"/>
          <p:cNvSpPr>
            <a:spLocks noGrp="1"/>
          </p:cNvSpPr>
          <p:nvPr>
            <p:ph type="body" sz="quarter" idx="204" hasCustomPrompt="1"/>
          </p:nvPr>
        </p:nvSpPr>
        <p:spPr>
          <a:xfrm>
            <a:off x="4630998" y="2958341"/>
            <a:ext cx="2931260" cy="1872746"/>
          </a:xfrm>
          <a:prstGeom prst="rect">
            <a:avLst/>
          </a:prstGeom>
        </p:spPr>
        <p:txBody>
          <a:bodyPr wrap="square" lIns="0" tIns="0" rIns="0" bIns="0" anchor="b" anchorCtr="0">
            <a:noAutofit/>
          </a:bodyPr>
          <a:lstStyle>
            <a:lvl1pPr algn="l" defTabSz="1828377">
              <a:lnSpc>
                <a:spcPct val="100000"/>
              </a:lnSpc>
              <a:spcBef>
                <a:spcPct val="0"/>
              </a:spcBef>
              <a:defRPr sz="6600" b="0" spc="0" baseline="0">
                <a:solidFill>
                  <a:schemeClr val="tx2">
                    <a:lumMod val="50000"/>
                  </a:schemeClr>
                </a:solidFill>
                <a:latin typeface="+mj-lt"/>
                <a:ea typeface="Work Sans" charset="0"/>
                <a:cs typeface="Work Sans" charset="0"/>
                <a:sym typeface="Work Sans"/>
              </a:defRPr>
            </a:lvl1pPr>
          </a:lstStyle>
          <a:p>
            <a:r>
              <a:rPr lang="nl-NL"/>
              <a:t>H3 Title</a:t>
            </a:r>
          </a:p>
        </p:txBody>
      </p:sp>
      <p:sp>
        <p:nvSpPr>
          <p:cNvPr id="521" name="Shape 17"/>
          <p:cNvSpPr>
            <a:spLocks noGrp="1"/>
          </p:cNvSpPr>
          <p:nvPr>
            <p:ph type="body" sz="quarter" idx="205" hasCustomPrompt="1"/>
          </p:nvPr>
        </p:nvSpPr>
        <p:spPr>
          <a:xfrm>
            <a:off x="9191913" y="2958341"/>
            <a:ext cx="2931260" cy="1872746"/>
          </a:xfrm>
          <a:prstGeom prst="rect">
            <a:avLst/>
          </a:prstGeom>
        </p:spPr>
        <p:txBody>
          <a:bodyPr wrap="square" lIns="0" tIns="0" rIns="0" bIns="0" anchor="b" anchorCtr="0">
            <a:noAutofit/>
          </a:bodyPr>
          <a:lstStyle>
            <a:lvl1pPr algn="l" defTabSz="1828377">
              <a:lnSpc>
                <a:spcPct val="100000"/>
              </a:lnSpc>
              <a:spcBef>
                <a:spcPct val="0"/>
              </a:spcBef>
              <a:defRPr sz="6600" b="0" spc="0" baseline="0">
                <a:solidFill>
                  <a:schemeClr val="accent3">
                    <a:lumMod val="75000"/>
                  </a:schemeClr>
                </a:solidFill>
                <a:latin typeface="+mj-lt"/>
                <a:ea typeface="Work Sans" charset="0"/>
                <a:cs typeface="Work Sans" charset="0"/>
                <a:sym typeface="Work Sans"/>
              </a:defRPr>
            </a:lvl1pPr>
          </a:lstStyle>
          <a:p>
            <a:r>
              <a:rPr lang="nl-NL"/>
              <a:t>H3 Title</a:t>
            </a:r>
          </a:p>
        </p:txBody>
      </p:sp>
      <p:sp>
        <p:nvSpPr>
          <p:cNvPr id="1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11703260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7">
                                            <p:txEl>
                                              <p:pRg st="0" end="0"/>
                                            </p:txEl>
                                          </p:spTgt>
                                        </p:tgtEl>
                                        <p:attrNameLst>
                                          <p:attrName>style.visibility</p:attrName>
                                        </p:attrNameLst>
                                      </p:cBhvr>
                                      <p:to>
                                        <p:strVal val="visible"/>
                                      </p:to>
                                    </p:set>
                                    <p:animEffect transition="in" filter="fade">
                                      <p:cBhvr>
                                        <p:cTn id="7" dur="500"/>
                                        <p:tgtEl>
                                          <p:spTgt spid="517">
                                            <p:txEl>
                                              <p:pRg st="0" end="0"/>
                                            </p:txEl>
                                          </p:spTgt>
                                        </p:tgtEl>
                                      </p:cBhvr>
                                    </p:animEffect>
                                    <p:anim calcmode="lin" valueType="num">
                                      <p:cBhvr>
                                        <p:cTn id="8" dur="500" fill="hold"/>
                                        <p:tgtEl>
                                          <p:spTgt spid="5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13">
                                            <p:txEl>
                                              <p:pRg st="0" end="0"/>
                                            </p:txEl>
                                          </p:spTgt>
                                        </p:tgtEl>
                                        <p:attrNameLst>
                                          <p:attrName>style.visibility</p:attrName>
                                        </p:attrNameLst>
                                      </p:cBhvr>
                                      <p:to>
                                        <p:strVal val="visible"/>
                                      </p:to>
                                    </p:set>
                                    <p:animEffect transition="in" filter="fade">
                                      <p:cBhvr>
                                        <p:cTn id="12" dur="500"/>
                                        <p:tgtEl>
                                          <p:spTgt spid="513">
                                            <p:txEl>
                                              <p:pRg st="0" end="0"/>
                                            </p:txEl>
                                          </p:spTgt>
                                        </p:tgtEl>
                                      </p:cBhvr>
                                    </p:animEffect>
                                    <p:anim calcmode="lin" valueType="num">
                                      <p:cBhvr>
                                        <p:cTn id="13" dur="500" fill="hold"/>
                                        <p:tgtEl>
                                          <p:spTgt spid="51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1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514"/>
                                        </p:tgtEl>
                                        <p:attrNameLst>
                                          <p:attrName>style.visibility</p:attrName>
                                        </p:attrNameLst>
                                      </p:cBhvr>
                                      <p:to>
                                        <p:strVal val="visible"/>
                                      </p:to>
                                    </p:set>
                                    <p:animEffect transition="in" filter="fade">
                                      <p:cBhvr>
                                        <p:cTn id="17" dur="500"/>
                                        <p:tgtEl>
                                          <p:spTgt spid="514"/>
                                        </p:tgtEl>
                                      </p:cBhvr>
                                    </p:animEffect>
                                    <p:anim calcmode="lin" valueType="num">
                                      <p:cBhvr>
                                        <p:cTn id="18" dur="500" fill="hold"/>
                                        <p:tgtEl>
                                          <p:spTgt spid="514"/>
                                        </p:tgtEl>
                                        <p:attrNameLst>
                                          <p:attrName>ppt_x</p:attrName>
                                        </p:attrNameLst>
                                      </p:cBhvr>
                                      <p:tavLst>
                                        <p:tav tm="0">
                                          <p:val>
                                            <p:strVal val="#ppt_x"/>
                                          </p:val>
                                        </p:tav>
                                        <p:tav tm="100000">
                                          <p:val>
                                            <p:strVal val="#ppt_x"/>
                                          </p:val>
                                        </p:tav>
                                      </p:tavLst>
                                    </p:anim>
                                    <p:anim calcmode="lin" valueType="num">
                                      <p:cBhvr>
                                        <p:cTn id="19" dur="500" fill="hold"/>
                                        <p:tgtEl>
                                          <p:spTgt spid="5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build="p">
        <p:tmplLst>
          <p:tmpl lvl="1">
            <p:tnLst>
              <p:par>
                <p:cTn presetID="42" presetClass="entr" presetSubtype="0" fill="hold" nodeType="withEffect">
                  <p:stCondLst>
                    <p:cond delay="200"/>
                  </p:stCondLst>
                  <p:childTnLst>
                    <p:set>
                      <p:cBhvr>
                        <p:cTn dur="1" fill="hold">
                          <p:stCondLst>
                            <p:cond delay="0"/>
                          </p:stCondLst>
                        </p:cTn>
                        <p:tgtEl>
                          <p:spTgt spid="513"/>
                        </p:tgtEl>
                        <p:attrNameLst>
                          <p:attrName>style.visibility</p:attrName>
                        </p:attrNameLst>
                      </p:cBhvr>
                      <p:to>
                        <p:strVal val="visible"/>
                      </p:to>
                    </p:set>
                    <p:animEffect transition="in" filter="fade">
                      <p:cBhvr>
                        <p:cTn dur="500"/>
                        <p:tgtEl>
                          <p:spTgt spid="513"/>
                        </p:tgtEl>
                      </p:cBhvr>
                    </p:animEffect>
                    <p:anim calcmode="lin" valueType="num">
                      <p:cBhvr>
                        <p:cTn dur="500" fill="hold"/>
                        <p:tgtEl>
                          <p:spTgt spid="513"/>
                        </p:tgtEl>
                        <p:attrNameLst>
                          <p:attrName>ppt_x</p:attrName>
                        </p:attrNameLst>
                      </p:cBhvr>
                      <p:tavLst>
                        <p:tav tm="0">
                          <p:val>
                            <p:strVal val="#ppt_x"/>
                          </p:val>
                        </p:tav>
                        <p:tav tm="100000">
                          <p:val>
                            <p:strVal val="#ppt_x"/>
                          </p:val>
                        </p:tav>
                      </p:tavLst>
                    </p:anim>
                    <p:anim calcmode="lin" valueType="num">
                      <p:cBhvr>
                        <p:cTn dur="500" fill="hold"/>
                        <p:tgtEl>
                          <p:spTgt spid="513"/>
                        </p:tgtEl>
                        <p:attrNameLst>
                          <p:attrName>ppt_y</p:attrName>
                        </p:attrNameLst>
                      </p:cBhvr>
                      <p:tavLst>
                        <p:tav tm="0">
                          <p:val>
                            <p:strVal val="#ppt_y+.1"/>
                          </p:val>
                        </p:tav>
                        <p:tav tm="100000">
                          <p:val>
                            <p:strVal val="#ppt_y"/>
                          </p:val>
                        </p:tav>
                      </p:tavLst>
                    </p:anim>
                  </p:childTnLst>
                </p:cTn>
              </p:par>
            </p:tnLst>
          </p:tmpl>
        </p:tmplLst>
      </p:bldP>
      <p:bldP spid="517" grpId="0" build="p">
        <p:tmplLst>
          <p:tmpl lvl="1">
            <p:tnLst>
              <p:par>
                <p:cTn presetID="42" presetClass="entr" presetSubtype="0" fill="hold" nodeType="withEffect">
                  <p:stCondLst>
                    <p:cond delay="0"/>
                  </p:stCondLst>
                  <p:childTnLst>
                    <p:set>
                      <p:cBhvr>
                        <p:cTn dur="1" fill="hold">
                          <p:stCondLst>
                            <p:cond delay="0"/>
                          </p:stCondLst>
                        </p:cTn>
                        <p:tgtEl>
                          <p:spTgt spid="517"/>
                        </p:tgtEl>
                        <p:attrNameLst>
                          <p:attrName>style.visibility</p:attrName>
                        </p:attrNameLst>
                      </p:cBhvr>
                      <p:to>
                        <p:strVal val="visible"/>
                      </p:to>
                    </p:set>
                    <p:animEffect transition="in" filter="fade">
                      <p:cBhvr>
                        <p:cTn dur="500"/>
                        <p:tgtEl>
                          <p:spTgt spid="517"/>
                        </p:tgtEl>
                      </p:cBhvr>
                    </p:animEffect>
                    <p:anim calcmode="lin" valueType="num">
                      <p:cBhvr>
                        <p:cTn dur="500" fill="hold"/>
                        <p:tgtEl>
                          <p:spTgt spid="517"/>
                        </p:tgtEl>
                        <p:attrNameLst>
                          <p:attrName>ppt_x</p:attrName>
                        </p:attrNameLst>
                      </p:cBhvr>
                      <p:tavLst>
                        <p:tav tm="0">
                          <p:val>
                            <p:strVal val="#ppt_x"/>
                          </p:val>
                        </p:tav>
                        <p:tav tm="100000">
                          <p:val>
                            <p:strVal val="#ppt_x"/>
                          </p:val>
                        </p:tav>
                      </p:tavLst>
                    </p:anim>
                    <p:anim calcmode="lin" valueType="num">
                      <p:cBhvr>
                        <p:cTn dur="500" fill="hold"/>
                        <p:tgtEl>
                          <p:spTgt spid="5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094_Content with Chart">
    <p:bg>
      <p:bgPr>
        <a:solidFill>
          <a:schemeClr val="bg1"/>
        </a:solidFill>
        <a:effectLst/>
      </p:bgPr>
    </p:bg>
    <p:spTree>
      <p:nvGrpSpPr>
        <p:cNvPr id="1" name=""/>
        <p:cNvGrpSpPr/>
        <p:nvPr/>
      </p:nvGrpSpPr>
      <p:grpSpPr>
        <a:xfrm>
          <a:off x="0" y="0"/>
          <a:ext cx="0" cy="0"/>
        </a:xfrm>
      </p:grpSpPr>
      <p:sp>
        <p:nvSpPr>
          <p:cNvPr id="354" name="Rectangle 353"/>
          <p:cNvSpPr/>
          <p:nvPr userDrawn="1"/>
        </p:nvSpPr>
        <p:spPr>
          <a:xfrm>
            <a:off x="2032000" y="0"/>
            <a:ext cx="22351998" cy="13715998"/>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Shape 41"/>
          <p:cNvSpPr>
            <a:spLocks noGrp="1"/>
          </p:cNvSpPr>
          <p:nvPr>
            <p:ph type="body" sz="quarter" idx="141" hasCustomPrompt="1"/>
          </p:nvPr>
        </p:nvSpPr>
        <p:spPr>
          <a:xfrm>
            <a:off x="4077058" y="6036906"/>
            <a:ext cx="8102241" cy="4915156"/>
          </a:xfrm>
          <a:prstGeom prst="rect">
            <a:avLst/>
          </a:prstGeom>
        </p:spPr>
        <p:txBody>
          <a:bodyPr lIns="0" tIns="0" rIns="0" bIns="0" anchor="t" anchorCtr="0">
            <a:normAutofit/>
          </a:bodyPr>
          <a:lstStyle>
            <a:lvl1pPr algn="l" defTabSz="1828377">
              <a:lnSpc>
                <a:spcPct val="150000"/>
              </a:lnSpc>
              <a:spcBef>
                <a:spcPts val="2000"/>
              </a:spcBef>
              <a:defRPr sz="2400" spc="0" baseline="0">
                <a:solidFill>
                  <a:schemeClr val="tx1">
                    <a:alpha val="80000"/>
                  </a:schemeClr>
                </a:solidFill>
                <a:latin typeface="+mn-lt"/>
                <a:ea typeface="Work Sans" charset="0"/>
                <a:cs typeface="Work Sans" charset="0"/>
                <a:sym typeface="Work Sans"/>
              </a:defRPr>
            </a:lvl1pPr>
          </a:lstStyle>
          <a:p>
            <a:r>
              <a:rPr lang="en-US"/>
              <a:t>Write body text here</a:t>
            </a:r>
          </a:p>
        </p:txBody>
      </p:sp>
      <p:sp>
        <p:nvSpPr>
          <p:cNvPr id="164" name="Shape 17"/>
          <p:cNvSpPr>
            <a:spLocks noGrp="1"/>
          </p:cNvSpPr>
          <p:nvPr>
            <p:ph type="body" sz="quarter" idx="156" hasCustomPrompt="1"/>
          </p:nvPr>
        </p:nvSpPr>
        <p:spPr>
          <a:xfrm>
            <a:off x="4077058" y="2657447"/>
            <a:ext cx="8102241" cy="3007660"/>
          </a:xfrm>
          <a:prstGeom prst="rect">
            <a:avLst/>
          </a:prstGeom>
        </p:spPr>
        <p:txBody>
          <a:bodyPr wrap="square" lIns="0" tIns="0" rIns="0" bIns="0" anchor="b" anchorCtr="0">
            <a:normAutofit/>
          </a:bodyPr>
          <a:lstStyle>
            <a:lvl1pPr algn="l" defTabSz="1828377">
              <a:lnSpc>
                <a:spcPct val="100000"/>
              </a:lnSpc>
              <a:spcBef>
                <a:spcPct val="0"/>
              </a:spcBef>
              <a:defRPr sz="9600" b="1" spc="-200" baseline="0">
                <a:solidFill>
                  <a:schemeClr val="tx1"/>
                </a:solidFill>
                <a:latin typeface="+mj-lt"/>
                <a:ea typeface="Work Sans" charset="0"/>
                <a:cs typeface="Work Sans" charset="0"/>
                <a:sym typeface="Work Sans"/>
              </a:defRPr>
            </a:lvl1pPr>
          </a:lstStyle>
          <a:p>
            <a:r>
              <a:rPr lang="nl-NL"/>
              <a:t>H2 Title here</a:t>
            </a:r>
          </a:p>
        </p:txBody>
      </p:sp>
      <p:grpSp>
        <p:nvGrpSpPr>
          <p:cNvPr id="165" name="Group 164"/>
          <p:cNvGrpSpPr>
            <a:grpSpLocks noChangeAspect="1"/>
          </p:cNvGrpSpPr>
          <p:nvPr userDrawn="1"/>
        </p:nvGrpSpPr>
        <p:grpSpPr>
          <a:xfrm>
            <a:off x="4090520" y="11301507"/>
            <a:ext cx="624000" cy="623904"/>
            <a:chOff x="3238499" y="8277225"/>
            <a:chExt cx="666750" cy="666750"/>
          </a:xfrm>
        </p:grpSpPr>
        <p:sp>
          <p:nvSpPr>
            <p:cNvPr id="166" name="Oval 165"/>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67" name="Freeform 24"/>
            <p:cNvSpPr/>
            <p:nvPr/>
          </p:nvSpPr>
          <p:spPr bwMode="auto">
            <a:xfrm>
              <a:off x="3502483" y="8426894"/>
              <a:ext cx="189583" cy="367412"/>
            </a:xfrm>
            <a:custGeom>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prstTxWarp prst="textNoShape">
                <a:avLst/>
              </a:prstTxWarp>
            </a:bodyPr>
            <a:lstStyle/>
            <a:p>
              <a:endParaRPr lang="en-US" sz="5399"/>
            </a:p>
          </p:txBody>
        </p:sp>
      </p:grpSp>
      <p:sp>
        <p:nvSpPr>
          <p:cNvPr id="168" name="Текст 7"/>
          <p:cNvSpPr>
            <a:spLocks noGrp="1"/>
          </p:cNvSpPr>
          <p:nvPr>
            <p:ph type="body" sz="quarter" idx="143" hasCustomPrompt="1"/>
          </p:nvPr>
        </p:nvSpPr>
        <p:spPr>
          <a:xfrm>
            <a:off x="4090521" y="1625350"/>
            <a:ext cx="8086570" cy="660298"/>
          </a:xfrm>
        </p:spPr>
        <p:txBody>
          <a:bodyPr tIns="0" anchor="t">
            <a:noAutofit/>
          </a:bodyPr>
          <a:lstStyle>
            <a:lvl1pPr algn="l">
              <a:lnSpc>
                <a:spcPct val="150000"/>
              </a:lnSpc>
              <a:spcBef>
                <a:spcPct val="0"/>
              </a:spcBef>
              <a:defRPr lang="en-US" sz="2133"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a:t>WRITE CAPTION HERE</a:t>
            </a:r>
          </a:p>
        </p:txBody>
      </p:sp>
      <p:sp>
        <p:nvSpPr>
          <p:cNvPr id="684" name="Freeform 683"/>
          <p:cNvSpPr/>
          <p:nvPr userDrawn="1"/>
        </p:nvSpPr>
        <p:spPr>
          <a:xfrm>
            <a:off x="13730717" y="2476910"/>
            <a:ext cx="3330887" cy="3330886"/>
          </a:xfrm>
          <a:custGeom>
            <a:gdLst>
              <a:gd name="connsiteX0" fmla="*/ 1665442 w 3330887"/>
              <a:gd name="connsiteY0" fmla="*/ 513122 h 3330886"/>
              <a:gd name="connsiteX1" fmla="*/ 513122 w 3330887"/>
              <a:gd name="connsiteY1" fmla="*/ 1665442 h 3330886"/>
              <a:gd name="connsiteX2" fmla="*/ 1665442 w 3330887"/>
              <a:gd name="connsiteY2" fmla="*/ 2817762 h 3330886"/>
              <a:gd name="connsiteX3" fmla="*/ 2817762 w 3330887"/>
              <a:gd name="connsiteY3" fmla="*/ 1665442 h 3330886"/>
              <a:gd name="connsiteX4" fmla="*/ 1665442 w 3330887"/>
              <a:gd name="connsiteY4" fmla="*/ 513122 h 3330886"/>
              <a:gd name="connsiteX5" fmla="*/ 1665443 w 3330887"/>
              <a:gd name="connsiteY5" fmla="*/ 0 h 3330886"/>
              <a:gd name="connsiteX6" fmla="*/ 3330887 w 3330887"/>
              <a:gd name="connsiteY6" fmla="*/ 1665443 h 3330886"/>
              <a:gd name="connsiteX7" fmla="*/ 1665443 w 3330887"/>
              <a:gd name="connsiteY7" fmla="*/ 3330886 h 3330886"/>
              <a:gd name="connsiteX8" fmla="*/ 0 w 3330887"/>
              <a:gd name="connsiteY8" fmla="*/ 1665443 h 3330886"/>
              <a:gd name="connsiteX9" fmla="*/ 1665443 w 3330887"/>
              <a:gd name="connsiteY9" fmla="*/ 0 h 33308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0887" h="3330886">
                <a:moveTo>
                  <a:pt x="1665442" y="513122"/>
                </a:moveTo>
                <a:cubicBezTo>
                  <a:pt x="1029033" y="513122"/>
                  <a:pt x="513122" y="1029033"/>
                  <a:pt x="513122" y="1665442"/>
                </a:cubicBezTo>
                <a:cubicBezTo>
                  <a:pt x="513122" y="2301851"/>
                  <a:pt x="1029033" y="2817762"/>
                  <a:pt x="1665442" y="2817762"/>
                </a:cubicBezTo>
                <a:cubicBezTo>
                  <a:pt x="2301851" y="2817762"/>
                  <a:pt x="2817762" y="2301851"/>
                  <a:pt x="2817762" y="1665442"/>
                </a:cubicBezTo>
                <a:cubicBezTo>
                  <a:pt x="2817762" y="1029033"/>
                  <a:pt x="2301851" y="513122"/>
                  <a:pt x="1665442" y="513122"/>
                </a:cubicBezTo>
                <a:close/>
                <a:moveTo>
                  <a:pt x="1665443" y="0"/>
                </a:moveTo>
                <a:cubicBezTo>
                  <a:pt x="2585242" y="0"/>
                  <a:pt x="3330887" y="745644"/>
                  <a:pt x="3330887" y="1665443"/>
                </a:cubicBezTo>
                <a:cubicBezTo>
                  <a:pt x="3330887" y="2585242"/>
                  <a:pt x="2585242" y="3330886"/>
                  <a:pt x="1665443" y="3330886"/>
                </a:cubicBezTo>
                <a:cubicBezTo>
                  <a:pt x="745644" y="3330886"/>
                  <a:pt x="0" y="2585242"/>
                  <a:pt x="0" y="1665443"/>
                </a:cubicBezTo>
                <a:cubicBezTo>
                  <a:pt x="0" y="745644"/>
                  <a:pt x="745644" y="0"/>
                  <a:pt x="1665443" y="0"/>
                </a:cubicBezTo>
                <a:close/>
              </a:path>
            </a:pathLst>
          </a:cu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6" name="Freeform 685"/>
          <p:cNvSpPr/>
          <p:nvPr userDrawn="1"/>
        </p:nvSpPr>
        <p:spPr>
          <a:xfrm>
            <a:off x="13730717" y="7996782"/>
            <a:ext cx="3330887" cy="3330886"/>
          </a:xfrm>
          <a:custGeom>
            <a:gdLst>
              <a:gd name="connsiteX0" fmla="*/ 1665442 w 3330887"/>
              <a:gd name="connsiteY0" fmla="*/ 513122 h 3330886"/>
              <a:gd name="connsiteX1" fmla="*/ 513122 w 3330887"/>
              <a:gd name="connsiteY1" fmla="*/ 1665442 h 3330886"/>
              <a:gd name="connsiteX2" fmla="*/ 1665442 w 3330887"/>
              <a:gd name="connsiteY2" fmla="*/ 2817762 h 3330886"/>
              <a:gd name="connsiteX3" fmla="*/ 2817762 w 3330887"/>
              <a:gd name="connsiteY3" fmla="*/ 1665442 h 3330886"/>
              <a:gd name="connsiteX4" fmla="*/ 1665442 w 3330887"/>
              <a:gd name="connsiteY4" fmla="*/ 513122 h 3330886"/>
              <a:gd name="connsiteX5" fmla="*/ 1665443 w 3330887"/>
              <a:gd name="connsiteY5" fmla="*/ 0 h 3330886"/>
              <a:gd name="connsiteX6" fmla="*/ 3330887 w 3330887"/>
              <a:gd name="connsiteY6" fmla="*/ 1665443 h 3330886"/>
              <a:gd name="connsiteX7" fmla="*/ 1665443 w 3330887"/>
              <a:gd name="connsiteY7" fmla="*/ 3330886 h 3330886"/>
              <a:gd name="connsiteX8" fmla="*/ 0 w 3330887"/>
              <a:gd name="connsiteY8" fmla="*/ 1665443 h 3330886"/>
              <a:gd name="connsiteX9" fmla="*/ 1665443 w 3330887"/>
              <a:gd name="connsiteY9" fmla="*/ 0 h 33308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0887" h="3330886">
                <a:moveTo>
                  <a:pt x="1665442" y="513122"/>
                </a:moveTo>
                <a:cubicBezTo>
                  <a:pt x="1029033" y="513122"/>
                  <a:pt x="513122" y="1029033"/>
                  <a:pt x="513122" y="1665442"/>
                </a:cubicBezTo>
                <a:cubicBezTo>
                  <a:pt x="513122" y="2301851"/>
                  <a:pt x="1029033" y="2817762"/>
                  <a:pt x="1665442" y="2817762"/>
                </a:cubicBezTo>
                <a:cubicBezTo>
                  <a:pt x="2301851" y="2817762"/>
                  <a:pt x="2817762" y="2301851"/>
                  <a:pt x="2817762" y="1665442"/>
                </a:cubicBezTo>
                <a:cubicBezTo>
                  <a:pt x="2817762" y="1029033"/>
                  <a:pt x="2301851" y="513122"/>
                  <a:pt x="1665442" y="513122"/>
                </a:cubicBezTo>
                <a:close/>
                <a:moveTo>
                  <a:pt x="1665443" y="0"/>
                </a:moveTo>
                <a:cubicBezTo>
                  <a:pt x="2585242" y="0"/>
                  <a:pt x="3330887" y="745644"/>
                  <a:pt x="3330887" y="1665443"/>
                </a:cubicBezTo>
                <a:cubicBezTo>
                  <a:pt x="3330887" y="2585242"/>
                  <a:pt x="2585242" y="3330886"/>
                  <a:pt x="1665443" y="3330886"/>
                </a:cubicBezTo>
                <a:cubicBezTo>
                  <a:pt x="745644" y="3330886"/>
                  <a:pt x="0" y="2585242"/>
                  <a:pt x="0" y="1665443"/>
                </a:cubicBezTo>
                <a:cubicBezTo>
                  <a:pt x="0" y="745644"/>
                  <a:pt x="745644" y="0"/>
                  <a:pt x="1665443" y="0"/>
                </a:cubicBezTo>
                <a:close/>
              </a:path>
            </a:pathLst>
          </a:cu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83" name="Chart 182"/>
          <p:cNvGraphicFramePr/>
          <p:nvPr userDrawn="1">
            <p:extLst>
              <p:ext uri="{D42A27DB-BD31-4B8C-83A1-F6EECF244321}">
                <p14:modId val="680549718"/>
              </p:ext>
            </p:extLst>
          </p:nvPr>
        </p:nvGraphicFramePr>
        <p:xfrm>
          <a:off x="12935468" y="1860810"/>
          <a:ext cx="4921384" cy="4563088"/>
        </p:xfrm>
        <a:graphic>
          <a:graphicData uri="http://schemas.openxmlformats.org/drawingml/2006/chart">
            <c:chart xmlns:c="http://schemas.openxmlformats.org/drawingml/2006/chart" r:id="rId1"/>
          </a:graphicData>
        </a:graphic>
      </p:graphicFrame>
      <p:graphicFrame>
        <p:nvGraphicFramePr>
          <p:cNvPr id="185" name="Chart 184"/>
          <p:cNvGraphicFramePr/>
          <p:nvPr userDrawn="1">
            <p:extLst>
              <p:ext uri="{D42A27DB-BD31-4B8C-83A1-F6EECF244321}">
                <p14:modId val="2425060753"/>
              </p:ext>
            </p:extLst>
          </p:nvPr>
        </p:nvGraphicFramePr>
        <p:xfrm>
          <a:off x="12935468" y="7436124"/>
          <a:ext cx="4921384" cy="4430376"/>
        </p:xfrm>
        <a:graphic>
          <a:graphicData uri="http://schemas.openxmlformats.org/drawingml/2006/chart">
            <c:chart xmlns:c="http://schemas.openxmlformats.org/drawingml/2006/chart" r:id="rId2"/>
          </a:graphicData>
        </a:graphic>
      </p:graphicFrame>
      <p:sp>
        <p:nvSpPr>
          <p:cNvPr id="188" name="Shape 17"/>
          <p:cNvSpPr>
            <a:spLocks noGrp="1"/>
          </p:cNvSpPr>
          <p:nvPr>
            <p:ph type="body" sz="quarter" idx="142" hasCustomPrompt="1"/>
          </p:nvPr>
        </p:nvSpPr>
        <p:spPr>
          <a:xfrm>
            <a:off x="12873726" y="6289821"/>
            <a:ext cx="5044869" cy="791357"/>
          </a:xfrm>
          <a:prstGeom prst="rect">
            <a:avLst/>
          </a:prstGeom>
        </p:spPr>
        <p:txBody>
          <a:bodyPr wrap="square" lIns="0" tIns="0" rIns="0" bIns="0" anchor="t"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192" name="Shape 17"/>
          <p:cNvSpPr>
            <a:spLocks noGrp="1"/>
          </p:cNvSpPr>
          <p:nvPr>
            <p:ph type="body" sz="quarter" idx="163" hasCustomPrompt="1"/>
          </p:nvPr>
        </p:nvSpPr>
        <p:spPr>
          <a:xfrm>
            <a:off x="12866271" y="11779044"/>
            <a:ext cx="5059778" cy="791357"/>
          </a:xfrm>
          <a:prstGeom prst="rect">
            <a:avLst/>
          </a:prstGeom>
        </p:spPr>
        <p:txBody>
          <a:bodyPr wrap="square" lIns="0" tIns="0" rIns="0" bIns="0" anchor="t"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514" name="Text Placeholder 654"/>
          <p:cNvSpPr>
            <a:spLocks noGrp="1"/>
          </p:cNvSpPr>
          <p:nvPr>
            <p:ph type="body" sz="quarter" idx="164"/>
          </p:nvPr>
        </p:nvSpPr>
        <p:spPr>
          <a:xfrm>
            <a:off x="12236300" y="1137128"/>
            <a:ext cx="179538" cy="18086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bg1"/>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515" name="Text Placeholder 654"/>
          <p:cNvSpPr>
            <a:spLocks noGrp="1"/>
          </p:cNvSpPr>
          <p:nvPr>
            <p:ph type="body" sz="quarter" idx="165"/>
          </p:nvPr>
        </p:nvSpPr>
        <p:spPr>
          <a:xfrm>
            <a:off x="12236300" y="1588504"/>
            <a:ext cx="179538" cy="180866"/>
          </a:xfrm>
          <a:custGeom>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cxnLst>
              <a:cxn ang="0">
                <a:pos x="connsiteX0" y="connsiteY0"/>
              </a:cxn>
              <a:cxn ang="0">
                <a:pos x="connsiteX1" y="connsiteY1"/>
              </a:cxn>
              <a:cxn ang="0">
                <a:pos x="connsiteX2" y="connsiteY2"/>
              </a:cxn>
              <a:cxn ang="0">
                <a:pos x="connsiteX3" y="connsiteY3"/>
              </a:cxn>
            </a:cxnLst>
            <a:rect l="l" t="t" r="r" b="b"/>
            <a:pathLst>
              <a:path w="6096010" h="13715913">
                <a:moveTo>
                  <a:pt x="0" y="0"/>
                </a:moveTo>
                <a:lnTo>
                  <a:pt x="6096010" y="0"/>
                </a:lnTo>
                <a:lnTo>
                  <a:pt x="6096010" y="13715914"/>
                </a:lnTo>
                <a:lnTo>
                  <a:pt x="0" y="13715914"/>
                </a:lnTo>
                <a:close/>
              </a:path>
            </a:pathLst>
          </a:custGeom>
          <a:solidFill>
            <a:schemeClr val="accent5"/>
          </a:solidFill>
          <a:ln w="38100">
            <a:noFill/>
          </a:ln>
          <a:effectLst/>
        </p:spPr>
        <p:txBody>
          <a:bodyPr vert="horz" wrap="square" lIns="0" tIns="0" rIns="0" bIns="0" rtlCol="0" anchor="ctr" anchorCtr="0">
            <a:noAutofit/>
          </a:bodyPr>
          <a:lstStyle>
            <a:lvl1pPr>
              <a:defRPr lang="en-US" sz="2400" spc="0" baseline="0">
                <a:noFill/>
                <a:ea typeface="Work Sans" charset="0"/>
                <a:cs typeface="Work Sans" charset="0"/>
              </a:defRPr>
            </a:lvl1pPr>
          </a:lstStyle>
          <a:p>
            <a:pPr lvl="0" defTabSz="1828377">
              <a:lnSpc>
                <a:spcPct val="150000"/>
              </a:lnSpc>
              <a:spcBef>
                <a:spcPts val="2000"/>
              </a:spcBef>
            </a:pPr>
            <a:endParaRPr lang="en-US"/>
          </a:p>
        </p:txBody>
      </p:sp>
      <p:sp>
        <p:nvSpPr>
          <p:cNvPr id="516" name="Текст 7"/>
          <p:cNvSpPr>
            <a:spLocks noGrp="1"/>
          </p:cNvSpPr>
          <p:nvPr>
            <p:ph type="body" sz="quarter" idx="152" hasCustomPrompt="1"/>
          </p:nvPr>
        </p:nvSpPr>
        <p:spPr>
          <a:xfrm>
            <a:off x="12574618" y="1137128"/>
            <a:ext cx="2547186" cy="180866"/>
          </a:xfrm>
        </p:spPr>
        <p:txBody>
          <a:bodyPr tIns="0" anchor="ctr">
            <a:noAutofit/>
          </a:bodyPr>
          <a:lstStyle>
            <a:lvl1pPr algn="l">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517" name="Текст 7"/>
          <p:cNvSpPr>
            <a:spLocks noGrp="1"/>
          </p:cNvSpPr>
          <p:nvPr>
            <p:ph type="body" sz="quarter" idx="158" hasCustomPrompt="1"/>
          </p:nvPr>
        </p:nvSpPr>
        <p:spPr>
          <a:xfrm>
            <a:off x="12577763" y="1588504"/>
            <a:ext cx="2523651" cy="180866"/>
          </a:xfrm>
        </p:spPr>
        <p:txBody>
          <a:bodyPr tIns="0" anchor="ctr">
            <a:noAutofit/>
          </a:bodyPr>
          <a:lstStyle>
            <a:lvl1pPr algn="l">
              <a:lnSpc>
                <a:spcPct val="100000"/>
              </a:lnSpc>
              <a:spcBef>
                <a:spcPct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a:t>Small Caption here</a:t>
            </a:r>
          </a:p>
        </p:txBody>
      </p:sp>
      <p:sp>
        <p:nvSpPr>
          <p:cNvPr id="687" name="Freeform 686"/>
          <p:cNvSpPr/>
          <p:nvPr userDrawn="1"/>
        </p:nvSpPr>
        <p:spPr>
          <a:xfrm>
            <a:off x="19506299" y="7996782"/>
            <a:ext cx="3330887" cy="3330886"/>
          </a:xfrm>
          <a:custGeom>
            <a:gdLst>
              <a:gd name="connsiteX0" fmla="*/ 1665442 w 3330887"/>
              <a:gd name="connsiteY0" fmla="*/ 513122 h 3330886"/>
              <a:gd name="connsiteX1" fmla="*/ 513122 w 3330887"/>
              <a:gd name="connsiteY1" fmla="*/ 1665442 h 3330886"/>
              <a:gd name="connsiteX2" fmla="*/ 1665442 w 3330887"/>
              <a:gd name="connsiteY2" fmla="*/ 2817762 h 3330886"/>
              <a:gd name="connsiteX3" fmla="*/ 2817762 w 3330887"/>
              <a:gd name="connsiteY3" fmla="*/ 1665442 h 3330886"/>
              <a:gd name="connsiteX4" fmla="*/ 1665442 w 3330887"/>
              <a:gd name="connsiteY4" fmla="*/ 513122 h 3330886"/>
              <a:gd name="connsiteX5" fmla="*/ 1665443 w 3330887"/>
              <a:gd name="connsiteY5" fmla="*/ 0 h 3330886"/>
              <a:gd name="connsiteX6" fmla="*/ 3330887 w 3330887"/>
              <a:gd name="connsiteY6" fmla="*/ 1665443 h 3330886"/>
              <a:gd name="connsiteX7" fmla="*/ 1665443 w 3330887"/>
              <a:gd name="connsiteY7" fmla="*/ 3330886 h 3330886"/>
              <a:gd name="connsiteX8" fmla="*/ 0 w 3330887"/>
              <a:gd name="connsiteY8" fmla="*/ 1665443 h 3330886"/>
              <a:gd name="connsiteX9" fmla="*/ 1665443 w 3330887"/>
              <a:gd name="connsiteY9" fmla="*/ 0 h 33308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0887" h="3330886">
                <a:moveTo>
                  <a:pt x="1665442" y="513122"/>
                </a:moveTo>
                <a:cubicBezTo>
                  <a:pt x="1029033" y="513122"/>
                  <a:pt x="513122" y="1029033"/>
                  <a:pt x="513122" y="1665442"/>
                </a:cubicBezTo>
                <a:cubicBezTo>
                  <a:pt x="513122" y="2301851"/>
                  <a:pt x="1029033" y="2817762"/>
                  <a:pt x="1665442" y="2817762"/>
                </a:cubicBezTo>
                <a:cubicBezTo>
                  <a:pt x="2301851" y="2817762"/>
                  <a:pt x="2817762" y="2301851"/>
                  <a:pt x="2817762" y="1665442"/>
                </a:cubicBezTo>
                <a:cubicBezTo>
                  <a:pt x="2817762" y="1029033"/>
                  <a:pt x="2301851" y="513122"/>
                  <a:pt x="1665442" y="513122"/>
                </a:cubicBezTo>
                <a:close/>
                <a:moveTo>
                  <a:pt x="1665443" y="0"/>
                </a:moveTo>
                <a:cubicBezTo>
                  <a:pt x="2585242" y="0"/>
                  <a:pt x="3330887" y="745644"/>
                  <a:pt x="3330887" y="1665443"/>
                </a:cubicBezTo>
                <a:cubicBezTo>
                  <a:pt x="3330887" y="2585242"/>
                  <a:pt x="2585242" y="3330886"/>
                  <a:pt x="1665443" y="3330886"/>
                </a:cubicBezTo>
                <a:cubicBezTo>
                  <a:pt x="745644" y="3330886"/>
                  <a:pt x="0" y="2585242"/>
                  <a:pt x="0" y="1665443"/>
                </a:cubicBezTo>
                <a:cubicBezTo>
                  <a:pt x="0" y="745644"/>
                  <a:pt x="745644" y="0"/>
                  <a:pt x="1665443" y="0"/>
                </a:cubicBezTo>
                <a:close/>
              </a:path>
            </a:pathLst>
          </a:cu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5" name="Freeform 684"/>
          <p:cNvSpPr/>
          <p:nvPr userDrawn="1"/>
        </p:nvSpPr>
        <p:spPr>
          <a:xfrm>
            <a:off x="19506299" y="2495834"/>
            <a:ext cx="3330887" cy="3330886"/>
          </a:xfrm>
          <a:custGeom>
            <a:gdLst>
              <a:gd name="connsiteX0" fmla="*/ 1665442 w 3330887"/>
              <a:gd name="connsiteY0" fmla="*/ 513122 h 3330886"/>
              <a:gd name="connsiteX1" fmla="*/ 513122 w 3330887"/>
              <a:gd name="connsiteY1" fmla="*/ 1665442 h 3330886"/>
              <a:gd name="connsiteX2" fmla="*/ 1665442 w 3330887"/>
              <a:gd name="connsiteY2" fmla="*/ 2817762 h 3330886"/>
              <a:gd name="connsiteX3" fmla="*/ 2817762 w 3330887"/>
              <a:gd name="connsiteY3" fmla="*/ 1665442 h 3330886"/>
              <a:gd name="connsiteX4" fmla="*/ 1665442 w 3330887"/>
              <a:gd name="connsiteY4" fmla="*/ 513122 h 3330886"/>
              <a:gd name="connsiteX5" fmla="*/ 1665443 w 3330887"/>
              <a:gd name="connsiteY5" fmla="*/ 0 h 3330886"/>
              <a:gd name="connsiteX6" fmla="*/ 3330887 w 3330887"/>
              <a:gd name="connsiteY6" fmla="*/ 1665443 h 3330886"/>
              <a:gd name="connsiteX7" fmla="*/ 1665443 w 3330887"/>
              <a:gd name="connsiteY7" fmla="*/ 3330886 h 3330886"/>
              <a:gd name="connsiteX8" fmla="*/ 0 w 3330887"/>
              <a:gd name="connsiteY8" fmla="*/ 1665443 h 3330886"/>
              <a:gd name="connsiteX9" fmla="*/ 1665443 w 3330887"/>
              <a:gd name="connsiteY9" fmla="*/ 0 h 33308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0887" h="3330886">
                <a:moveTo>
                  <a:pt x="1665442" y="513122"/>
                </a:moveTo>
                <a:cubicBezTo>
                  <a:pt x="1029033" y="513122"/>
                  <a:pt x="513122" y="1029033"/>
                  <a:pt x="513122" y="1665442"/>
                </a:cubicBezTo>
                <a:cubicBezTo>
                  <a:pt x="513122" y="2301851"/>
                  <a:pt x="1029033" y="2817762"/>
                  <a:pt x="1665442" y="2817762"/>
                </a:cubicBezTo>
                <a:cubicBezTo>
                  <a:pt x="2301851" y="2817762"/>
                  <a:pt x="2817762" y="2301851"/>
                  <a:pt x="2817762" y="1665442"/>
                </a:cubicBezTo>
                <a:cubicBezTo>
                  <a:pt x="2817762" y="1029033"/>
                  <a:pt x="2301851" y="513122"/>
                  <a:pt x="1665442" y="513122"/>
                </a:cubicBezTo>
                <a:close/>
                <a:moveTo>
                  <a:pt x="1665443" y="0"/>
                </a:moveTo>
                <a:cubicBezTo>
                  <a:pt x="2585242" y="0"/>
                  <a:pt x="3330887" y="745644"/>
                  <a:pt x="3330887" y="1665443"/>
                </a:cubicBezTo>
                <a:cubicBezTo>
                  <a:pt x="3330887" y="2585242"/>
                  <a:pt x="2585242" y="3330886"/>
                  <a:pt x="1665443" y="3330886"/>
                </a:cubicBezTo>
                <a:cubicBezTo>
                  <a:pt x="745644" y="3330886"/>
                  <a:pt x="0" y="2585242"/>
                  <a:pt x="0" y="1665443"/>
                </a:cubicBezTo>
                <a:cubicBezTo>
                  <a:pt x="0" y="745644"/>
                  <a:pt x="745644" y="0"/>
                  <a:pt x="1665443" y="0"/>
                </a:cubicBezTo>
                <a:close/>
              </a:path>
            </a:pathLst>
          </a:cu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77" name="Chart 676"/>
          <p:cNvGraphicFramePr/>
          <p:nvPr userDrawn="1">
            <p:extLst>
              <p:ext uri="{D42A27DB-BD31-4B8C-83A1-F6EECF244321}">
                <p14:modId val="2208296910"/>
              </p:ext>
            </p:extLst>
          </p:nvPr>
        </p:nvGraphicFramePr>
        <p:xfrm>
          <a:off x="18711052" y="1860810"/>
          <a:ext cx="4921384" cy="4563088"/>
        </p:xfrm>
        <a:graphic>
          <a:graphicData uri="http://schemas.openxmlformats.org/drawingml/2006/chart">
            <c:chart xmlns:c="http://schemas.openxmlformats.org/drawingml/2006/chart" r:id="rId3"/>
          </a:graphicData>
        </a:graphic>
      </p:graphicFrame>
      <p:graphicFrame>
        <p:nvGraphicFramePr>
          <p:cNvPr id="678" name="Chart 677"/>
          <p:cNvGraphicFramePr/>
          <p:nvPr userDrawn="1">
            <p:extLst>
              <p:ext uri="{D42A27DB-BD31-4B8C-83A1-F6EECF244321}">
                <p14:modId val="2682479283"/>
              </p:ext>
            </p:extLst>
          </p:nvPr>
        </p:nvGraphicFramePr>
        <p:xfrm>
          <a:off x="18711052" y="7436124"/>
          <a:ext cx="4921384" cy="4430376"/>
        </p:xfrm>
        <a:graphic>
          <a:graphicData uri="http://schemas.openxmlformats.org/drawingml/2006/chart">
            <c:chart xmlns:c="http://schemas.openxmlformats.org/drawingml/2006/chart" r:id="rId4"/>
          </a:graphicData>
        </a:graphic>
      </p:graphicFrame>
      <p:sp>
        <p:nvSpPr>
          <p:cNvPr id="679" name="Shape 17"/>
          <p:cNvSpPr>
            <a:spLocks noGrp="1"/>
          </p:cNvSpPr>
          <p:nvPr>
            <p:ph type="body" sz="quarter" idx="166" hasCustomPrompt="1"/>
          </p:nvPr>
        </p:nvSpPr>
        <p:spPr>
          <a:xfrm>
            <a:off x="18649310" y="6289821"/>
            <a:ext cx="5044869" cy="791357"/>
          </a:xfrm>
          <a:prstGeom prst="rect">
            <a:avLst/>
          </a:prstGeom>
        </p:spPr>
        <p:txBody>
          <a:bodyPr wrap="square" lIns="0" tIns="0" rIns="0" bIns="0" anchor="t"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680" name="Shape 17"/>
          <p:cNvSpPr>
            <a:spLocks noGrp="1"/>
          </p:cNvSpPr>
          <p:nvPr>
            <p:ph type="body" sz="quarter" idx="167" hasCustomPrompt="1"/>
          </p:nvPr>
        </p:nvSpPr>
        <p:spPr>
          <a:xfrm>
            <a:off x="18641854" y="11779044"/>
            <a:ext cx="5059778" cy="791357"/>
          </a:xfrm>
          <a:prstGeom prst="rect">
            <a:avLst/>
          </a:prstGeom>
        </p:spPr>
        <p:txBody>
          <a:bodyPr wrap="square" lIns="0" tIns="0" rIns="0" bIns="0" anchor="t" anchorCtr="0">
            <a:normAutofit/>
          </a:bodyPr>
          <a:lstStyle>
            <a:lvl1pPr algn="ctr" defTabSz="1828377">
              <a:lnSpc>
                <a:spcPct val="100000"/>
              </a:lnSpc>
              <a:spcBef>
                <a:spcPct val="0"/>
              </a:spcBef>
              <a:defRPr sz="3200" b="0" spc="0" baseline="0">
                <a:solidFill>
                  <a:schemeClr val="tx1"/>
                </a:solidFill>
                <a:latin typeface="+mj-lt"/>
                <a:ea typeface="Work Sans" charset="0"/>
                <a:cs typeface="Work Sans" charset="0"/>
                <a:sym typeface="Work Sans"/>
              </a:defRPr>
            </a:lvl1pPr>
          </a:lstStyle>
          <a:p>
            <a:r>
              <a:rPr lang="nl-NL"/>
              <a:t>H3 Title</a:t>
            </a:r>
          </a:p>
        </p:txBody>
      </p:sp>
      <p:sp>
        <p:nvSpPr>
          <p:cNvPr id="2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a:p>
        </p:txBody>
      </p:sp>
    </p:spTree>
    <p:extLst>
      <p:ext uri="{BB962C8B-B14F-4D97-AF65-F5344CB8AC3E}">
        <p14:creationId val="2760972210"/>
      </p:ext>
    </p:extLst>
  </p:cSld>
  <p:clrMapOvr>
    <a:masterClrMapping/>
  </p:clrMapOvr>
  <mc:AlternateContent>
    <mc:Choice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500"/>
                                        <p:tgtEl>
                                          <p:spTgt spid="164">
                                            <p:txEl>
                                              <p:pRg st="0" end="0"/>
                                            </p:txEl>
                                          </p:spTgt>
                                        </p:tgtEl>
                                      </p:cBhvr>
                                    </p:animEffect>
                                    <p:anim calcmode="lin" valueType="num">
                                      <p:cBhvr>
                                        <p:cTn id="8" dur="500" fill="hold"/>
                                        <p:tgtEl>
                                          <p:spTgt spid="16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6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63">
                                            <p:txEl>
                                              <p:pRg st="0" end="0"/>
                                            </p:txEl>
                                          </p:spTgt>
                                        </p:tgtEl>
                                        <p:attrNameLst>
                                          <p:attrName>style.visibility</p:attrName>
                                        </p:attrNameLst>
                                      </p:cBhvr>
                                      <p:to>
                                        <p:strVal val="visible"/>
                                      </p:to>
                                    </p:set>
                                    <p:animEffect transition="in" filter="fade">
                                      <p:cBhvr>
                                        <p:cTn id="12" dur="500"/>
                                        <p:tgtEl>
                                          <p:spTgt spid="163">
                                            <p:txEl>
                                              <p:pRg st="0" end="0"/>
                                            </p:txEl>
                                          </p:spTgt>
                                        </p:tgtEl>
                                      </p:cBhvr>
                                    </p:animEffect>
                                    <p:anim calcmode="lin" valueType="num">
                                      <p:cBhvr>
                                        <p:cTn id="13" dur="500" fill="hold"/>
                                        <p:tgtEl>
                                          <p:spTgt spid="16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63">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165"/>
                                        </p:tgtEl>
                                        <p:attrNameLst>
                                          <p:attrName>style.visibility</p:attrName>
                                        </p:attrNameLst>
                                      </p:cBhvr>
                                      <p:to>
                                        <p:strVal val="visible"/>
                                      </p:to>
                                    </p:set>
                                    <p:anim calcmode="lin" valueType="num">
                                      <p:cBhvr additive="base">
                                        <p:cTn id="17" dur="500" fill="hold"/>
                                        <p:tgtEl>
                                          <p:spTgt spid="165"/>
                                        </p:tgtEl>
                                        <p:attrNameLst>
                                          <p:attrName>ppt_x</p:attrName>
                                        </p:attrNameLst>
                                      </p:cBhvr>
                                      <p:tavLst>
                                        <p:tav tm="0">
                                          <p:val>
                                            <p:strVal val="#ppt_x"/>
                                          </p:val>
                                        </p:tav>
                                        <p:tav tm="100000">
                                          <p:val>
                                            <p:strVal val="#ppt_x"/>
                                          </p:val>
                                        </p:tav>
                                      </p:tavLst>
                                    </p:anim>
                                    <p:anim calcmode="lin" valueType="num">
                                      <p:cBhvr additive="base">
                                        <p:cTn id="18" dur="500" fill="hold"/>
                                        <p:tgtEl>
                                          <p:spTgt spid="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build="p">
        <p:tmplLst>
          <p:tmpl lvl="1">
            <p:tnLst>
              <p:par>
                <p:cTn presetID="42" presetClass="entr" presetSubtype="0" fill="hold" nodeType="withEffect">
                  <p:stCondLst>
                    <p:cond delay="200"/>
                  </p:stCondLst>
                  <p:childTnLst>
                    <p:set>
                      <p:cBhvr>
                        <p:cTn dur="1" fill="hold">
                          <p:stCondLst>
                            <p:cond delay="0"/>
                          </p:stCondLst>
                        </p:cTn>
                        <p:tgtEl>
                          <p:spTgt spid="163"/>
                        </p:tgtEl>
                        <p:attrNameLst>
                          <p:attrName>style.visibility</p:attrName>
                        </p:attrNameLst>
                      </p:cBhvr>
                      <p:to>
                        <p:strVal val="visible"/>
                      </p:to>
                    </p:set>
                    <p:animEffect transition="in" filter="fade">
                      <p:cBhvr>
                        <p:cTn dur="500"/>
                        <p:tgtEl>
                          <p:spTgt spid="163"/>
                        </p:tgtEl>
                      </p:cBhvr>
                    </p:animEffect>
                    <p:anim calcmode="lin" valueType="num">
                      <p:cBhvr>
                        <p:cTn dur="500" fill="hold"/>
                        <p:tgtEl>
                          <p:spTgt spid="163"/>
                        </p:tgtEl>
                        <p:attrNameLst>
                          <p:attrName>ppt_x</p:attrName>
                        </p:attrNameLst>
                      </p:cBhvr>
                      <p:tavLst>
                        <p:tav tm="0">
                          <p:val>
                            <p:strVal val="#ppt_x"/>
                          </p:val>
                        </p:tav>
                        <p:tav tm="100000">
                          <p:val>
                            <p:strVal val="#ppt_x"/>
                          </p:val>
                        </p:tav>
                      </p:tavLst>
                    </p:anim>
                    <p:anim calcmode="lin" valueType="num">
                      <p:cBhvr>
                        <p:cTn dur="500" fill="hold"/>
                        <p:tgtEl>
                          <p:spTgt spid="163"/>
                        </p:tgtEl>
                        <p:attrNameLst>
                          <p:attrName>ppt_y</p:attrName>
                        </p:attrNameLst>
                      </p:cBhvr>
                      <p:tavLst>
                        <p:tav tm="0">
                          <p:val>
                            <p:strVal val="#ppt_y+.1"/>
                          </p:val>
                        </p:tav>
                        <p:tav tm="100000">
                          <p:val>
                            <p:strVal val="#ppt_y"/>
                          </p:val>
                        </p:tav>
                      </p:tavLst>
                    </p:anim>
                  </p:childTnLst>
                </p:cTn>
              </p:par>
            </p:tnLst>
          </p:tmpl>
        </p:tmplLst>
      </p:bldP>
      <p:bldP spid="164" grpId="0" build="p">
        <p:tmplLst>
          <p:tmpl lvl="1">
            <p:tnLst>
              <p:par>
                <p:cTn presetID="42" presetClass="entr" presetSubtype="0" fill="hold" nodeType="withEffect">
                  <p:stCondLst>
                    <p:cond delay="100"/>
                  </p:stCondLst>
                  <p:childTnLst>
                    <p:set>
                      <p:cBhvr>
                        <p:cTn dur="1" fill="hold">
                          <p:stCondLst>
                            <p:cond delay="0"/>
                          </p:stCondLst>
                        </p:cTn>
                        <p:tgtEl>
                          <p:spTgt spid="164"/>
                        </p:tgtEl>
                        <p:attrNameLst>
                          <p:attrName>style.visibility</p:attrName>
                        </p:attrNameLst>
                      </p:cBhvr>
                      <p:to>
                        <p:strVal val="visible"/>
                      </p:to>
                    </p:set>
                    <p:animEffect transition="in" filter="fade">
                      <p:cBhvr>
                        <p:cTn dur="500"/>
                        <p:tgtEl>
                          <p:spTgt spid="164"/>
                        </p:tgtEl>
                      </p:cBhvr>
                    </p:animEffect>
                    <p:anim calcmode="lin" valueType="num">
                      <p:cBhvr>
                        <p:cTn dur="500" fill="hold"/>
                        <p:tgtEl>
                          <p:spTgt spid="164"/>
                        </p:tgtEl>
                        <p:attrNameLst>
                          <p:attrName>ppt_x</p:attrName>
                        </p:attrNameLst>
                      </p:cBhvr>
                      <p:tavLst>
                        <p:tav tm="0">
                          <p:val>
                            <p:strVal val="#ppt_x"/>
                          </p:val>
                        </p:tav>
                        <p:tav tm="100000">
                          <p:val>
                            <p:strVal val="#ppt_x"/>
                          </p:val>
                        </p:tav>
                      </p:tavLst>
                    </p:anim>
                    <p:anim calcmode="lin" valueType="num">
                      <p:cBhvr>
                        <p:cTn dur="500" fill="hold"/>
                        <p:tgtEl>
                          <p:spTgt spid="164"/>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00" Target="../slideLayouts/slideLayout100.xml" Type="http://schemas.openxmlformats.org/officeDocument/2006/relationships/slideLayout"/><Relationship Id="rId101" Target="../slideLayouts/slideLayout101.xml" Type="http://schemas.openxmlformats.org/officeDocument/2006/relationships/slideLayout"/><Relationship Id="rId102" Target="../slideLayouts/slideLayout102.xml" Type="http://schemas.openxmlformats.org/officeDocument/2006/relationships/slideLayout"/><Relationship Id="rId103" Target="../slideLayouts/slideLayout103.xml" Type="http://schemas.openxmlformats.org/officeDocument/2006/relationships/slideLayout"/><Relationship Id="rId104" Target="../slideLayouts/slideLayout104.xml" Type="http://schemas.openxmlformats.org/officeDocument/2006/relationships/slideLayout"/><Relationship Id="rId105" Target="../slideLayouts/slideLayout105.xml" Type="http://schemas.openxmlformats.org/officeDocument/2006/relationships/slideLayout"/><Relationship Id="rId106" Target="../slideLayouts/slideLayout106.xml" Type="http://schemas.openxmlformats.org/officeDocument/2006/relationships/slideLayout"/><Relationship Id="rId107" Target="../slideLayouts/slideLayout107.xml" Type="http://schemas.openxmlformats.org/officeDocument/2006/relationships/slideLayout"/><Relationship Id="rId108" Target="../slideLayouts/slideLayout108.xml" Type="http://schemas.openxmlformats.org/officeDocument/2006/relationships/slideLayout"/><Relationship Id="rId109" Target="../slideLayouts/slideLayout109.xml" Type="http://schemas.openxmlformats.org/officeDocument/2006/relationships/slideLayout"/><Relationship Id="rId11" Target="../slideLayouts/slideLayout11.xml" Type="http://schemas.openxmlformats.org/officeDocument/2006/relationships/slideLayout"/><Relationship Id="rId110" Target="../slideLayouts/slideLayout110.xml" Type="http://schemas.openxmlformats.org/officeDocument/2006/relationships/slideLayout"/><Relationship Id="rId111" Target="../slideLayouts/slideLayout111.xml" Type="http://schemas.openxmlformats.org/officeDocument/2006/relationships/slideLayout"/><Relationship Id="rId112" Target="../slideLayouts/slideLayout112.xml" Type="http://schemas.openxmlformats.org/officeDocument/2006/relationships/slideLayout"/><Relationship Id="rId113" Target="../slideLayouts/slideLayout113.xml" Type="http://schemas.openxmlformats.org/officeDocument/2006/relationships/slideLayout"/><Relationship Id="rId114" Target="../slideLayouts/slideLayout114.xml" Type="http://schemas.openxmlformats.org/officeDocument/2006/relationships/slideLayout"/><Relationship Id="rId115" Target="../slideLayouts/slideLayout115.xml" Type="http://schemas.openxmlformats.org/officeDocument/2006/relationships/slideLayout"/><Relationship Id="rId116" Target="../slideLayouts/slideLayout116.xml" Type="http://schemas.openxmlformats.org/officeDocument/2006/relationships/slideLayout"/><Relationship Id="rId117" Target="../slideLayouts/slideLayout117.xml" Type="http://schemas.openxmlformats.org/officeDocument/2006/relationships/slideLayout"/><Relationship Id="rId118" Target="../slideLayouts/slideLayout118.xml" Type="http://schemas.openxmlformats.org/officeDocument/2006/relationships/slideLayout"/><Relationship Id="rId119" Target="../slideLayouts/slideLayout119.xml" Type="http://schemas.openxmlformats.org/officeDocument/2006/relationships/slideLayout"/><Relationship Id="rId12" Target="../slideLayouts/slideLayout12.xml" Type="http://schemas.openxmlformats.org/officeDocument/2006/relationships/slideLayout"/><Relationship Id="rId120" Target="../slideLayouts/slideLayout120.xml" Type="http://schemas.openxmlformats.org/officeDocument/2006/relationships/slideLayout"/><Relationship Id="rId121" Target="../slideLayouts/slideLayout121.xml" Type="http://schemas.openxmlformats.org/officeDocument/2006/relationships/slideLayout"/><Relationship Id="rId122" Target="../slideLayouts/slideLayout122.xml" Type="http://schemas.openxmlformats.org/officeDocument/2006/relationships/slideLayout"/><Relationship Id="rId123" Target="../slideLayouts/slideLayout123.xml" Type="http://schemas.openxmlformats.org/officeDocument/2006/relationships/slideLayout"/><Relationship Id="rId124" Target="../slideLayouts/slideLayout124.xml" Type="http://schemas.openxmlformats.org/officeDocument/2006/relationships/slideLayout"/><Relationship Id="rId125" Target="../slideLayouts/slideLayout125.xml" Type="http://schemas.openxmlformats.org/officeDocument/2006/relationships/slideLayout"/><Relationship Id="rId126" Target="../slideLayouts/slideLayout126.xml" Type="http://schemas.openxmlformats.org/officeDocument/2006/relationships/slideLayout"/><Relationship Id="rId127" Target="../slideLayouts/slideLayout127.xml" Type="http://schemas.openxmlformats.org/officeDocument/2006/relationships/slideLayout"/><Relationship Id="rId128" Target="../slideLayouts/slideLayout128.xml" Type="http://schemas.openxmlformats.org/officeDocument/2006/relationships/slideLayout"/><Relationship Id="rId129" Target="../slideLayouts/slideLayout129.xml" Type="http://schemas.openxmlformats.org/officeDocument/2006/relationships/slideLayout"/><Relationship Id="rId13" Target="../slideLayouts/slideLayout13.xml" Type="http://schemas.openxmlformats.org/officeDocument/2006/relationships/slideLayout"/><Relationship Id="rId130" Target="../slideLayouts/slideLayout130.xml" Type="http://schemas.openxmlformats.org/officeDocument/2006/relationships/slideLayout"/><Relationship Id="rId131" Target="../slideLayouts/slideLayout131.xml" Type="http://schemas.openxmlformats.org/officeDocument/2006/relationships/slideLayout"/><Relationship Id="rId132" Target="../slideLayouts/slideLayout132.xml" Type="http://schemas.openxmlformats.org/officeDocument/2006/relationships/slideLayout"/><Relationship Id="rId133" Target="../slideLayouts/slideLayout133.xml" Type="http://schemas.openxmlformats.org/officeDocument/2006/relationships/slideLayout"/><Relationship Id="rId134" Target="../slideLayouts/slideLayout134.xml" Type="http://schemas.openxmlformats.org/officeDocument/2006/relationships/slideLayout"/><Relationship Id="rId135" Target="../slideLayouts/slideLayout135.xml" Type="http://schemas.openxmlformats.org/officeDocument/2006/relationships/slideLayout"/><Relationship Id="rId136" Target="../slideLayouts/slideLayout136.xml" Type="http://schemas.openxmlformats.org/officeDocument/2006/relationships/slideLayout"/><Relationship Id="rId137" Target="../slideLayouts/slideLayout137.xml" Type="http://schemas.openxmlformats.org/officeDocument/2006/relationships/slideLayout"/><Relationship Id="rId138" Target="../slideLayouts/slideLayout138.xml" Type="http://schemas.openxmlformats.org/officeDocument/2006/relationships/slideLayout"/><Relationship Id="rId139" Target="../slideLayouts/slideLayout139.xml" Type="http://schemas.openxmlformats.org/officeDocument/2006/relationships/slideLayout"/><Relationship Id="rId14" Target="../slideLayouts/slideLayout14.xml" Type="http://schemas.openxmlformats.org/officeDocument/2006/relationships/slideLayout"/><Relationship Id="rId140" Target="../slideLayouts/slideLayout140.xml" Type="http://schemas.openxmlformats.org/officeDocument/2006/relationships/slideLayout"/><Relationship Id="rId141" Target="../slideLayouts/slideLayout141.xml" Type="http://schemas.openxmlformats.org/officeDocument/2006/relationships/slideLayout"/><Relationship Id="rId142" Target="../slideLayouts/slideLayout142.xml" Type="http://schemas.openxmlformats.org/officeDocument/2006/relationships/slideLayout"/><Relationship Id="rId143" Target="../slideLayouts/slideLayout143.xml" Type="http://schemas.openxmlformats.org/officeDocument/2006/relationships/slideLayout"/><Relationship Id="rId144" Target="../slideLayouts/slideLayout144.xml" Type="http://schemas.openxmlformats.org/officeDocument/2006/relationships/slideLayout"/><Relationship Id="rId145" Target="../slideLayouts/slideLayout145.xml" Type="http://schemas.openxmlformats.org/officeDocument/2006/relationships/slideLayout"/><Relationship Id="rId146" Target="../slideLayouts/slideLayout146.xml" Type="http://schemas.openxmlformats.org/officeDocument/2006/relationships/slideLayout"/><Relationship Id="rId147" Target="../slideLayouts/slideLayout147.xml" Type="http://schemas.openxmlformats.org/officeDocument/2006/relationships/slideLayout"/><Relationship Id="rId148" Target="../slideLayouts/slideLayout148.xml" Type="http://schemas.openxmlformats.org/officeDocument/2006/relationships/slideLayout"/><Relationship Id="rId149" Target="../slideLayouts/slideLayout149.xml" Type="http://schemas.openxmlformats.org/officeDocument/2006/relationships/slideLayout"/><Relationship Id="rId15" Target="../slideLayouts/slideLayout15.xml" Type="http://schemas.openxmlformats.org/officeDocument/2006/relationships/slideLayout"/><Relationship Id="rId150" Target="../theme/theme1.xml" Type="http://schemas.openxmlformats.org/officeDocument/2006/relationships/theme"/><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slideLayouts/slideLayout29.xml" Type="http://schemas.openxmlformats.org/officeDocument/2006/relationships/slideLayout"/><Relationship Id="rId3" Target="../slideLayouts/slideLayout3.xml" Type="http://schemas.openxmlformats.org/officeDocument/2006/relationships/slideLayout"/><Relationship Id="rId30" Target="../slideLayouts/slideLayout30.xml" Type="http://schemas.openxmlformats.org/officeDocument/2006/relationships/slideLayout"/><Relationship Id="rId31" Target="../slideLayouts/slideLayout31.xml" Type="http://schemas.openxmlformats.org/officeDocument/2006/relationships/slideLayout"/><Relationship Id="rId32" Target="../slideLayouts/slideLayout32.xml" Type="http://schemas.openxmlformats.org/officeDocument/2006/relationships/slideLayout"/><Relationship Id="rId33" Target="../slideLayouts/slideLayout33.xml" Type="http://schemas.openxmlformats.org/officeDocument/2006/relationships/slideLayout"/><Relationship Id="rId34" Target="../slideLayouts/slideLayout34.xml" Type="http://schemas.openxmlformats.org/officeDocument/2006/relationships/slideLayout"/><Relationship Id="rId35" Target="../slideLayouts/slideLayout35.xml" Type="http://schemas.openxmlformats.org/officeDocument/2006/relationships/slideLayout"/><Relationship Id="rId36" Target="../slideLayouts/slideLayout36.xml" Type="http://schemas.openxmlformats.org/officeDocument/2006/relationships/slideLayout"/><Relationship Id="rId37" Target="../slideLayouts/slideLayout37.xml" Type="http://schemas.openxmlformats.org/officeDocument/2006/relationships/slideLayout"/><Relationship Id="rId38" Target="../slideLayouts/slideLayout38.xml" Type="http://schemas.openxmlformats.org/officeDocument/2006/relationships/slideLayout"/><Relationship Id="rId39" Target="../slideLayouts/slideLayout39.xml" Type="http://schemas.openxmlformats.org/officeDocument/2006/relationships/slideLayout"/><Relationship Id="rId4" Target="../slideLayouts/slideLayout4.xml" Type="http://schemas.openxmlformats.org/officeDocument/2006/relationships/slideLayout"/><Relationship Id="rId40" Target="../slideLayouts/slideLayout40.xml" Type="http://schemas.openxmlformats.org/officeDocument/2006/relationships/slideLayout"/><Relationship Id="rId41" Target="../slideLayouts/slideLayout41.xml" Type="http://schemas.openxmlformats.org/officeDocument/2006/relationships/slideLayout"/><Relationship Id="rId42" Target="../slideLayouts/slideLayout42.xml" Type="http://schemas.openxmlformats.org/officeDocument/2006/relationships/slideLayout"/><Relationship Id="rId43" Target="../slideLayouts/slideLayout43.xml" Type="http://schemas.openxmlformats.org/officeDocument/2006/relationships/slideLayout"/><Relationship Id="rId44" Target="../slideLayouts/slideLayout44.xml" Type="http://schemas.openxmlformats.org/officeDocument/2006/relationships/slideLayout"/><Relationship Id="rId45" Target="../slideLayouts/slideLayout45.xml" Type="http://schemas.openxmlformats.org/officeDocument/2006/relationships/slideLayout"/><Relationship Id="rId46" Target="../slideLayouts/slideLayout46.xml" Type="http://schemas.openxmlformats.org/officeDocument/2006/relationships/slideLayout"/><Relationship Id="rId47" Target="../slideLayouts/slideLayout47.xml" Type="http://schemas.openxmlformats.org/officeDocument/2006/relationships/slideLayout"/><Relationship Id="rId48" Target="../slideLayouts/slideLayout48.xml" Type="http://schemas.openxmlformats.org/officeDocument/2006/relationships/slideLayout"/><Relationship Id="rId49" Target="../slideLayouts/slideLayout49.xml" Type="http://schemas.openxmlformats.org/officeDocument/2006/relationships/slideLayout"/><Relationship Id="rId5" Target="../slideLayouts/slideLayout5.xml" Type="http://schemas.openxmlformats.org/officeDocument/2006/relationships/slideLayout"/><Relationship Id="rId50" Target="../slideLayouts/slideLayout50.xml" Type="http://schemas.openxmlformats.org/officeDocument/2006/relationships/slideLayout"/><Relationship Id="rId51" Target="../slideLayouts/slideLayout51.xml" Type="http://schemas.openxmlformats.org/officeDocument/2006/relationships/slideLayout"/><Relationship Id="rId52" Target="../slideLayouts/slideLayout52.xml" Type="http://schemas.openxmlformats.org/officeDocument/2006/relationships/slideLayout"/><Relationship Id="rId53" Target="../slideLayouts/slideLayout53.xml" Type="http://schemas.openxmlformats.org/officeDocument/2006/relationships/slideLayout"/><Relationship Id="rId54" Target="../slideLayouts/slideLayout54.xml" Type="http://schemas.openxmlformats.org/officeDocument/2006/relationships/slideLayout"/><Relationship Id="rId55" Target="../slideLayouts/slideLayout55.xml" Type="http://schemas.openxmlformats.org/officeDocument/2006/relationships/slideLayout"/><Relationship Id="rId56" Target="../slideLayouts/slideLayout56.xml" Type="http://schemas.openxmlformats.org/officeDocument/2006/relationships/slideLayout"/><Relationship Id="rId57" Target="../slideLayouts/slideLayout57.xml" Type="http://schemas.openxmlformats.org/officeDocument/2006/relationships/slideLayout"/><Relationship Id="rId58" Target="../slideLayouts/slideLayout58.xml" Type="http://schemas.openxmlformats.org/officeDocument/2006/relationships/slideLayout"/><Relationship Id="rId59" Target="../slideLayouts/slideLayout59.xml" Type="http://schemas.openxmlformats.org/officeDocument/2006/relationships/slideLayout"/><Relationship Id="rId6" Target="../slideLayouts/slideLayout6.xml" Type="http://schemas.openxmlformats.org/officeDocument/2006/relationships/slideLayout"/><Relationship Id="rId60" Target="../slideLayouts/slideLayout60.xml" Type="http://schemas.openxmlformats.org/officeDocument/2006/relationships/slideLayout"/><Relationship Id="rId61" Target="../slideLayouts/slideLayout61.xml" Type="http://schemas.openxmlformats.org/officeDocument/2006/relationships/slideLayout"/><Relationship Id="rId62" Target="../slideLayouts/slideLayout62.xml" Type="http://schemas.openxmlformats.org/officeDocument/2006/relationships/slideLayout"/><Relationship Id="rId63" Target="../slideLayouts/slideLayout63.xml" Type="http://schemas.openxmlformats.org/officeDocument/2006/relationships/slideLayout"/><Relationship Id="rId64" Target="../slideLayouts/slideLayout64.xml" Type="http://schemas.openxmlformats.org/officeDocument/2006/relationships/slideLayout"/><Relationship Id="rId65" Target="../slideLayouts/slideLayout65.xml" Type="http://schemas.openxmlformats.org/officeDocument/2006/relationships/slideLayout"/><Relationship Id="rId66" Target="../slideLayouts/slideLayout66.xml" Type="http://schemas.openxmlformats.org/officeDocument/2006/relationships/slideLayout"/><Relationship Id="rId67" Target="../slideLayouts/slideLayout67.xml" Type="http://schemas.openxmlformats.org/officeDocument/2006/relationships/slideLayout"/><Relationship Id="rId68" Target="../slideLayouts/slideLayout68.xml" Type="http://schemas.openxmlformats.org/officeDocument/2006/relationships/slideLayout"/><Relationship Id="rId69" Target="../slideLayouts/slideLayout69.xml" Type="http://schemas.openxmlformats.org/officeDocument/2006/relationships/slideLayout"/><Relationship Id="rId7" Target="../slideLayouts/slideLayout7.xml" Type="http://schemas.openxmlformats.org/officeDocument/2006/relationships/slideLayout"/><Relationship Id="rId70" Target="../slideLayouts/slideLayout70.xml" Type="http://schemas.openxmlformats.org/officeDocument/2006/relationships/slideLayout"/><Relationship Id="rId71" Target="../slideLayouts/slideLayout71.xml" Type="http://schemas.openxmlformats.org/officeDocument/2006/relationships/slideLayout"/><Relationship Id="rId72" Target="../slideLayouts/slideLayout72.xml" Type="http://schemas.openxmlformats.org/officeDocument/2006/relationships/slideLayout"/><Relationship Id="rId73" Target="../slideLayouts/slideLayout73.xml" Type="http://schemas.openxmlformats.org/officeDocument/2006/relationships/slideLayout"/><Relationship Id="rId74" Target="../slideLayouts/slideLayout74.xml" Type="http://schemas.openxmlformats.org/officeDocument/2006/relationships/slideLayout"/><Relationship Id="rId75" Target="../slideLayouts/slideLayout75.xml" Type="http://schemas.openxmlformats.org/officeDocument/2006/relationships/slideLayout"/><Relationship Id="rId76" Target="../slideLayouts/slideLayout76.xml" Type="http://schemas.openxmlformats.org/officeDocument/2006/relationships/slideLayout"/><Relationship Id="rId77" Target="../slideLayouts/slideLayout77.xml" Type="http://schemas.openxmlformats.org/officeDocument/2006/relationships/slideLayout"/><Relationship Id="rId78" Target="../slideLayouts/slideLayout78.xml" Type="http://schemas.openxmlformats.org/officeDocument/2006/relationships/slideLayout"/><Relationship Id="rId79" Target="../slideLayouts/slideLayout79.xml" Type="http://schemas.openxmlformats.org/officeDocument/2006/relationships/slideLayout"/><Relationship Id="rId8" Target="../slideLayouts/slideLayout8.xml" Type="http://schemas.openxmlformats.org/officeDocument/2006/relationships/slideLayout"/><Relationship Id="rId80" Target="../slideLayouts/slideLayout80.xml" Type="http://schemas.openxmlformats.org/officeDocument/2006/relationships/slideLayout"/><Relationship Id="rId81" Target="../slideLayouts/slideLayout81.xml" Type="http://schemas.openxmlformats.org/officeDocument/2006/relationships/slideLayout"/><Relationship Id="rId82" Target="../slideLayouts/slideLayout82.xml" Type="http://schemas.openxmlformats.org/officeDocument/2006/relationships/slideLayout"/><Relationship Id="rId83" Target="../slideLayouts/slideLayout83.xml" Type="http://schemas.openxmlformats.org/officeDocument/2006/relationships/slideLayout"/><Relationship Id="rId84" Target="../slideLayouts/slideLayout84.xml" Type="http://schemas.openxmlformats.org/officeDocument/2006/relationships/slideLayout"/><Relationship Id="rId85" Target="../slideLayouts/slideLayout85.xml" Type="http://schemas.openxmlformats.org/officeDocument/2006/relationships/slideLayout"/><Relationship Id="rId86" Target="../slideLayouts/slideLayout86.xml" Type="http://schemas.openxmlformats.org/officeDocument/2006/relationships/slideLayout"/><Relationship Id="rId87" Target="../slideLayouts/slideLayout87.xml" Type="http://schemas.openxmlformats.org/officeDocument/2006/relationships/slideLayout"/><Relationship Id="rId88" Target="../slideLayouts/slideLayout88.xml" Type="http://schemas.openxmlformats.org/officeDocument/2006/relationships/slideLayout"/><Relationship Id="rId89" Target="../slideLayouts/slideLayout89.xml" Type="http://schemas.openxmlformats.org/officeDocument/2006/relationships/slideLayout"/><Relationship Id="rId9" Target="../slideLayouts/slideLayout9.xml" Type="http://schemas.openxmlformats.org/officeDocument/2006/relationships/slideLayout"/><Relationship Id="rId90" Target="../slideLayouts/slideLayout90.xml" Type="http://schemas.openxmlformats.org/officeDocument/2006/relationships/slideLayout"/><Relationship Id="rId91" Target="../slideLayouts/slideLayout91.xml" Type="http://schemas.openxmlformats.org/officeDocument/2006/relationships/slideLayout"/><Relationship Id="rId92" Target="../slideLayouts/slideLayout92.xml" Type="http://schemas.openxmlformats.org/officeDocument/2006/relationships/slideLayout"/><Relationship Id="rId93" Target="../slideLayouts/slideLayout93.xml" Type="http://schemas.openxmlformats.org/officeDocument/2006/relationships/slideLayout"/><Relationship Id="rId94" Target="../slideLayouts/slideLayout94.xml" Type="http://schemas.openxmlformats.org/officeDocument/2006/relationships/slideLayout"/><Relationship Id="rId95" Target="../slideLayouts/slideLayout95.xml" Type="http://schemas.openxmlformats.org/officeDocument/2006/relationships/slideLayout"/><Relationship Id="rId96" Target="../slideLayouts/slideLayout96.xml" Type="http://schemas.openxmlformats.org/officeDocument/2006/relationships/slideLayout"/><Relationship Id="rId97" Target="../slideLayouts/slideLayout97.xml" Type="http://schemas.openxmlformats.org/officeDocument/2006/relationships/slideLayout"/><Relationship Id="rId98" Target="../slideLayouts/slideLayout98.xml" Type="http://schemas.openxmlformats.org/officeDocument/2006/relationships/slideLayout"/><Relationship Id="rId99" Target="../slideLayouts/slideLayout9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0.xml" Type="http://schemas.openxmlformats.org/officeDocument/2006/relationships/slideLayout"/><Relationship Id="rId10" Target="../slideLayouts/slideLayout159.xml" Type="http://schemas.openxmlformats.org/officeDocument/2006/relationships/slideLayout"/><Relationship Id="rId11" Target="../slideLayouts/slideLayout160.xml" Type="http://schemas.openxmlformats.org/officeDocument/2006/relationships/slideLayout"/><Relationship Id="rId12" Target="../theme/theme2.xml" Type="http://schemas.openxmlformats.org/officeDocument/2006/relationships/theme"/><Relationship Id="rId2" Target="../slideLayouts/slideLayout151.xml" Type="http://schemas.openxmlformats.org/officeDocument/2006/relationships/slideLayout"/><Relationship Id="rId3" Target="../slideLayouts/slideLayout152.xml" Type="http://schemas.openxmlformats.org/officeDocument/2006/relationships/slideLayout"/><Relationship Id="rId4" Target="../slideLayouts/slideLayout153.xml" Type="http://schemas.openxmlformats.org/officeDocument/2006/relationships/slideLayout"/><Relationship Id="rId5" Target="../slideLayouts/slideLayout154.xml" Type="http://schemas.openxmlformats.org/officeDocument/2006/relationships/slideLayout"/><Relationship Id="rId6" Target="../slideLayouts/slideLayout155.xml" Type="http://schemas.openxmlformats.org/officeDocument/2006/relationships/slideLayout"/><Relationship Id="rId7" Target="../slideLayouts/slideLayout156.xml" Type="http://schemas.openxmlformats.org/officeDocument/2006/relationships/slideLayout"/><Relationship Id="rId8" Target="../slideLayouts/slideLayout157.xml" Type="http://schemas.openxmlformats.org/officeDocument/2006/relationships/slideLayout"/><Relationship Id="rId9" Target="../slideLayouts/slideLayout15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6" name="Текст 16"/>
          <p:cNvSpPr>
            <a:spLocks noGrp="1"/>
          </p:cNvSpPr>
          <p:nvPr>
            <p:ph type="body" idx="1"/>
          </p:nvPr>
        </p:nvSpPr>
        <p:spPr>
          <a:xfrm>
            <a:off x="4063999" y="5053823"/>
            <a:ext cx="18288002" cy="6370980"/>
          </a:xfrm>
          <a:prstGeom prst="rect">
            <a:avLst/>
          </a:prstGeom>
        </p:spPr>
        <p:txBody>
          <a:bodyPr vert="horz" lIns="0" tIns="0" rIns="0" bIns="0" rtlCol="0">
            <a:normAutofit/>
          </a:bodyPr>
          <a:lstStyle/>
          <a:p>
            <a:pPr lvl="0"/>
            <a:r>
              <a:rPr lang="en-US"/>
              <a:t>H2 Heading</a:t>
            </a:r>
          </a:p>
          <a:p>
            <a:pPr lvl="1"/>
            <a:r>
              <a:rPr lang="en-US"/>
              <a:t>H3 Heading</a:t>
            </a:r>
          </a:p>
          <a:p>
            <a:pPr marL="0" marR="0" lvl="2" indent="0" algn="l" defTabSz="914271" eaLnBrk="1" fontAlgn="auto" latinLnBrk="0" hangingPunct="1">
              <a:lnSpc>
                <a:spcPct val="100000"/>
              </a:lnSpc>
              <a:spcBef>
                <a:spcPts val="800"/>
              </a:spcBef>
              <a:spcAft>
                <a:spcPct val="0"/>
              </a:spcAft>
              <a:buClrTx/>
              <a:buSzTx/>
              <a:buFontTx/>
              <a:buNone/>
              <a:defRPr/>
            </a:pPr>
            <a:r>
              <a:rPr lang="en-US"/>
              <a:t>H4 Heading</a:t>
            </a:r>
          </a:p>
          <a:p>
            <a:pPr marL="0" marR="0" lvl="2" indent="0" algn="l" defTabSz="914271" eaLnBrk="1" fontAlgn="auto" latinLnBrk="0" hangingPunct="1">
              <a:lnSpc>
                <a:spcPct val="100000"/>
              </a:lnSpc>
              <a:spcBef>
                <a:spcPts val="800"/>
              </a:spcBef>
              <a:spcAft>
                <a:spcPct val="0"/>
              </a:spcAft>
              <a:buClrTx/>
              <a:buSzTx/>
              <a:buFontTx/>
              <a:buNone/>
              <a:defRPr/>
            </a:pPr>
            <a:endParaRPr lang="en-US"/>
          </a:p>
          <a:p>
            <a:pPr marL="0" marR="0" lvl="3" indent="0" algn="l" defTabSz="914271" eaLnBrk="1" fontAlgn="auto" latinLnBrk="0" hangingPunct="1">
              <a:lnSpc>
                <a:spcPct val="100000"/>
              </a:lnSpc>
              <a:spcBef>
                <a:spcPts val="800"/>
              </a:spcBef>
              <a:spcAft>
                <a:spcPct val="0"/>
              </a:spcAft>
              <a:buClrTx/>
              <a:buSzTx/>
              <a:buFontTx/>
              <a:buNone/>
              <a:defRPr/>
            </a:pPr>
            <a:r>
              <a:rPr lang="en-US"/>
              <a:t>Caption</a:t>
            </a:r>
          </a:p>
          <a:p>
            <a:pPr marL="0" marR="0" lvl="4" indent="0" algn="l" defTabSz="914271" eaLnBrk="1" fontAlgn="auto" latinLnBrk="0" hangingPunct="1">
              <a:lnSpc>
                <a:spcPct val="100000"/>
              </a:lnSpc>
              <a:spcBef>
                <a:spcPts val="800"/>
              </a:spcBef>
              <a:spcAft>
                <a:spcPct val="0"/>
              </a:spcAft>
              <a:buClrTx/>
              <a:buSzTx/>
              <a:buFontTx/>
              <a:buNone/>
              <a:defRPr/>
            </a:pPr>
            <a:r>
              <a:rPr lang="en-US"/>
              <a:t>Body</a:t>
            </a:r>
          </a:p>
          <a:p>
            <a:pPr marL="0" marR="0" lvl="5" indent="0" algn="l" defTabSz="914271" eaLnBrk="1" fontAlgn="auto" latinLnBrk="0" hangingPunct="1">
              <a:lnSpc>
                <a:spcPct val="100000"/>
              </a:lnSpc>
              <a:spcBef>
                <a:spcPts val="800"/>
              </a:spcBef>
              <a:spcAft>
                <a:spcPct val="0"/>
              </a:spcAft>
              <a:buClrTx/>
              <a:buSzTx/>
              <a:buFontTx/>
              <a:buNone/>
              <a:defRPr/>
            </a:pPr>
            <a:r>
              <a:rPr lang="en-US"/>
              <a:t>Small Body</a:t>
            </a:r>
          </a:p>
          <a:p>
            <a:pPr marL="285710" marR="0" lvl="6" indent="-285710" algn="l" defTabSz="914271" eaLnBrk="1" fontAlgn="auto" latinLnBrk="0" hangingPunct="1">
              <a:lnSpc>
                <a:spcPct val="100000"/>
              </a:lnSpc>
              <a:spcBef>
                <a:spcPts val="800"/>
              </a:spcBef>
              <a:spcAft>
                <a:spcPct val="0"/>
              </a:spcAft>
              <a:buClrTx/>
              <a:buSzTx/>
              <a:buFont typeface="Arial" panose="020b0604020202020204" pitchFamily="34" charset="0"/>
              <a:buChar char="•"/>
              <a:defRPr/>
            </a:pPr>
            <a:endParaRPr lang="en-US"/>
          </a:p>
        </p:txBody>
      </p:sp>
      <p:sp>
        <p:nvSpPr>
          <p:cNvPr id="7" name="Заголовок 17"/>
          <p:cNvSpPr>
            <a:spLocks noGrp="1"/>
          </p:cNvSpPr>
          <p:nvPr>
            <p:ph type="title"/>
          </p:nvPr>
        </p:nvSpPr>
        <p:spPr>
          <a:xfrm>
            <a:off x="4063999" y="2261363"/>
            <a:ext cx="18288002" cy="2309931"/>
          </a:xfrm>
          <a:prstGeom prst="rect">
            <a:avLst/>
          </a:prstGeom>
        </p:spPr>
        <p:txBody>
          <a:bodyPr vert="horz" lIns="0" tIns="0" rIns="0" bIns="0" rtlCol="0" anchor="ctr">
            <a:noAutofit/>
          </a:bodyPr>
          <a:lstStyle/>
          <a:p>
            <a:r>
              <a:rPr lang="nl-NL"/>
              <a:t>H1 Heading</a:t>
            </a:r>
          </a:p>
        </p:txBody>
      </p:sp>
      <p:sp>
        <p:nvSpPr>
          <p:cNvPr id="8" name="Shape 90"/>
          <p:cNvSpPr txBox="1"/>
          <p:nvPr userDrawn="1"/>
        </p:nvSpPr>
        <p:spPr>
          <a:xfrm rot="16200000">
            <a:off x="-1552253" y="8986230"/>
            <a:ext cx="5136512" cy="2032001"/>
          </a:xfrm>
          <a:prstGeom prst="rect">
            <a:avLst/>
          </a:prstGeom>
        </p:spPr>
        <p:txBody>
          <a:bodyPr lIns="0" tIns="0" rIns="0" bIns="0" anchor="ctr" anchorCtr="0">
            <a:noAutofit/>
          </a:bodyPr>
          <a:lstStyle>
            <a:lvl1pPr marL="0" marR="0" indent="0" algn="l" defTabSz="1371477" rtl="0" eaLnBrk="1" fontAlgn="auto" latinLnBrk="0" hangingPunct="1">
              <a:lnSpc>
                <a:spcPct val="100000"/>
              </a:lnSpc>
              <a:spcBef>
                <a:spcPct val="0"/>
              </a:spcBef>
              <a:spcAft>
                <a:spcPct val="0"/>
              </a:spcAft>
              <a:buClrTx/>
              <a:buSzTx/>
              <a:buFontTx/>
              <a:buNone/>
              <a:defRPr sz="1200" b="0" i="0" u="none" strike="noStrike" cap="none" spc="0" baseline="0">
                <a:ln>
                  <a:noFill/>
                </a:ln>
                <a:solidFill>
                  <a:schemeClr val="tx1"/>
                </a:solidFill>
                <a:uFillTx/>
                <a:latin typeface="+mj-lt"/>
                <a:ea typeface="Work Sans Medium"/>
                <a:cs typeface="Work Sans Medium"/>
                <a:sym typeface="Work Sans Medium"/>
              </a:defRPr>
            </a:lvl1pPr>
            <a:lvl2pPr marL="0" marR="0" indent="0" algn="l" defTabSz="685800" eaLnBrk="1" fontAlgn="auto" latinLnBrk="0" hangingPunct="1">
              <a:lnSpc>
                <a:spcPct val="100000"/>
              </a:lnSpc>
              <a:spcBef>
                <a:spcPts val="600"/>
              </a:spcBef>
              <a:spcAft>
                <a:spcPct val="0"/>
              </a:spcAft>
              <a:buClrTx/>
              <a:buSzTx/>
              <a:buFontTx/>
              <a:buNone/>
              <a:defRPr sz="3600" b="0" i="0" u="none" strike="noStrike" cap="none" spc="-225" baseline="0">
                <a:ln>
                  <a:noFill/>
                </a:ln>
                <a:solidFill>
                  <a:schemeClr val="tx1"/>
                </a:solidFill>
                <a:uFillTx/>
                <a:latin typeface="+mn-lt"/>
                <a:ea typeface="Work Sans" charset="0"/>
                <a:cs typeface="Work Sans" charset="0"/>
                <a:sym typeface="Helvetica"/>
              </a:defRPr>
            </a:lvl2pPr>
            <a:lvl3pPr marL="0" marR="0" indent="0" algn="l" defTabSz="685800" eaLnBrk="1" fontAlgn="auto" latinLnBrk="0" hangingPunct="1">
              <a:lnSpc>
                <a:spcPct val="110000"/>
              </a:lnSpc>
              <a:spcBef>
                <a:spcPts val="600"/>
              </a:spcBef>
              <a:spcAft>
                <a:spcPct val="0"/>
              </a:spcAft>
              <a:buClrTx/>
              <a:buSzTx/>
              <a:buFontTx/>
              <a:buNone/>
              <a:defRPr sz="1800" b="0" i="0" u="none" strike="noStrike" cap="none" spc="-135" baseline="0">
                <a:ln>
                  <a:noFill/>
                </a:ln>
                <a:solidFill>
                  <a:schemeClr val="tx1"/>
                </a:solidFill>
                <a:uFillTx/>
                <a:latin typeface="+mn-lt"/>
                <a:ea typeface="+mn-ea"/>
                <a:cs typeface="+mn-cs"/>
                <a:sym typeface="Helvetica"/>
              </a:defRPr>
            </a:lvl3pPr>
            <a:lvl4pPr marL="0" marR="0" indent="0" algn="l" defTabSz="685800" eaLnBrk="1" fontAlgn="auto" latinLnBrk="0" hangingPunct="1">
              <a:lnSpc>
                <a:spcPct val="100000"/>
              </a:lnSpc>
              <a:spcBef>
                <a:spcPts val="600"/>
              </a:spcBef>
              <a:spcAft>
                <a:spcPct val="0"/>
              </a:spcAft>
              <a:buClrTx/>
              <a:buSzTx/>
              <a:buFontTx/>
              <a:buNone/>
              <a:defRPr sz="1350" b="0" i="0" u="none" strike="noStrike" cap="none" spc="0" baseline="0">
                <a:ln>
                  <a:noFill/>
                </a:ln>
                <a:solidFill>
                  <a:schemeClr val="tx1"/>
                </a:solidFill>
                <a:uFillTx/>
                <a:latin typeface="+mn-lt"/>
                <a:ea typeface="Work Sans Medium" panose="00000600000000000000" pitchFamily="2" charset="0"/>
                <a:cs typeface="Work Sans Medium" panose="00000600000000000000" pitchFamily="2" charset="0"/>
                <a:sym typeface="Helvetica"/>
              </a:defRPr>
            </a:lvl4pPr>
            <a:lvl5pPr marL="0" marR="0" indent="0" algn="l" defTabSz="685800" eaLnBrk="1" fontAlgn="auto" latinLnBrk="0" hangingPunct="1">
              <a:lnSpc>
                <a:spcPct val="130000"/>
              </a:lnSpc>
              <a:spcBef>
                <a:spcPts val="600"/>
              </a:spcBef>
              <a:spcAft>
                <a:spcPct val="0"/>
              </a:spcAft>
              <a:buClrTx/>
              <a:buSzTx/>
              <a:buFontTx/>
              <a:buNone/>
              <a:defRPr sz="1500" b="0" i="0" u="none" strike="noStrike" cap="none" spc="0" baseline="0">
                <a:ln>
                  <a:noFill/>
                </a:ln>
                <a:solidFill>
                  <a:schemeClr val="tx1"/>
                </a:solidFill>
                <a:uFillTx/>
                <a:latin typeface="+mn-lt"/>
                <a:ea typeface="Work Sans" charset="0"/>
                <a:cs typeface="Work Sans" charset="0"/>
                <a:sym typeface="Helvetica"/>
              </a:defRPr>
            </a:lvl5pPr>
            <a:lvl6pPr marL="0" marR="0" indent="0" algn="l" defTabSz="685800" eaLnBrk="1" fontAlgn="auto" latinLnBrk="0" hangingPunct="1">
              <a:lnSpc>
                <a:spcPct val="130000"/>
              </a:lnSpc>
              <a:spcBef>
                <a:spcPts val="600"/>
              </a:spcBef>
              <a:spcAft>
                <a:spcPct val="0"/>
              </a:spcAft>
              <a:buClrTx/>
              <a:buSzTx/>
              <a:buFontTx/>
              <a:buNone/>
              <a:defRPr sz="1200" b="0" i="0" u="none" strike="noStrike" cap="none" spc="0" baseline="0">
                <a:ln>
                  <a:noFill/>
                </a:ln>
                <a:solidFill>
                  <a:schemeClr val="tx1"/>
                </a:solidFill>
                <a:uFillTx/>
                <a:latin typeface="+mn-lt"/>
                <a:ea typeface="Work Sans" charset="0"/>
                <a:cs typeface="Work Sans" charset="0"/>
                <a:sym typeface="Helvetica"/>
              </a:defRPr>
            </a:lvl6pPr>
            <a:lvl7pPr marL="0" marR="0" indent="0" algn="l" defTabSz="685800" eaLnBrk="1" fontAlgn="auto" latinLnBrk="0" hangingPunct="1">
              <a:lnSpc>
                <a:spcPct val="50000"/>
              </a:lnSpc>
              <a:spcBef>
                <a:spcPts val="600"/>
              </a:spcBef>
              <a:spcAft>
                <a:spcPct val="0"/>
              </a:spcAft>
              <a:buClrTx/>
              <a:buSzTx/>
              <a:buFontTx/>
              <a:buNone/>
              <a:defRPr sz="14400" b="0" i="0" u="none" strike="noStrike" cap="none" spc="0" baseline="0">
                <a:ln>
                  <a:noFill/>
                </a:ln>
                <a:solidFill>
                  <a:schemeClr val="tx1"/>
                </a:solidFill>
                <a:uFillTx/>
                <a:latin typeface="+mn-lt"/>
                <a:ea typeface="Work Sans" charset="0"/>
                <a:cs typeface="Work Sans" charset="0"/>
                <a:sym typeface="Helvetica"/>
              </a:defRPr>
            </a:lvl7pPr>
            <a:lvl8pPr marL="0" marR="0" indent="0" algn="l" defTabSz="685800" eaLnBrk="1" fontAlgn="auto" latinLnBrk="0" hangingPunct="1">
              <a:lnSpc>
                <a:spcPct val="100000"/>
              </a:lnSpc>
              <a:spcBef>
                <a:spcPts val="600"/>
              </a:spcBef>
              <a:spcAft>
                <a:spcPct val="0"/>
              </a:spcAft>
              <a:buClrTx/>
              <a:buSzTx/>
              <a:buFontTx/>
              <a:buNone/>
              <a:defRPr sz="1500" b="1" i="0" u="none" strike="noStrike" cap="none" spc="0" baseline="0">
                <a:ln>
                  <a:noFill/>
                </a:ln>
                <a:solidFill>
                  <a:schemeClr val="tx1"/>
                </a:solidFill>
                <a:uFillTx/>
                <a:latin typeface="+mn-lt"/>
                <a:ea typeface="+mn-ea"/>
                <a:cs typeface="+mn-cs"/>
                <a:sym typeface="Helvetica"/>
              </a:defRPr>
            </a:lvl8pPr>
            <a:lvl9pPr marL="0" marR="0" indent="0" algn="l" defTabSz="685800" eaLnBrk="1" fontAlgn="auto" latinLnBrk="0" hangingPunct="1">
              <a:lnSpc>
                <a:spcPct val="120000"/>
              </a:lnSpc>
              <a:spcBef>
                <a:spcPts val="600"/>
              </a:spcBef>
              <a:spcAft>
                <a:spcPct val="0"/>
              </a:spcAft>
              <a:buClrTx/>
              <a:buSzTx/>
              <a:buFontTx/>
              <a:buNone/>
              <a:defRPr sz="9000" b="0" i="0" u="none" strike="noStrike" cap="none" spc="-225" baseline="0">
                <a:ln>
                  <a:noFill/>
                </a:ln>
                <a:solidFill>
                  <a:schemeClr val="tx1"/>
                </a:solidFill>
                <a:uFillTx/>
                <a:latin typeface="+mn-lt"/>
                <a:ea typeface="+mn-ea"/>
                <a:cs typeface="+mn-cs"/>
                <a:sym typeface="Helvetica"/>
              </a:defRPr>
            </a:lvl9pPr>
          </a:lstStyle>
          <a:p>
            <a:pPr algn="ctr"/>
            <a:r>
              <a:rPr lang="en-US" sz="1600" spc="400">
                <a:solidFill>
                  <a:schemeClr val="tx1">
                    <a:alpha val="50000"/>
                  </a:schemeClr>
                </a:solidFill>
                <a:latin typeface="+mn-lt"/>
              </a:rPr>
              <a:t>WWW.COMPANY.COM</a:t>
            </a:r>
          </a:p>
        </p:txBody>
      </p:sp>
      <p:sp>
        <p:nvSpPr>
          <p:cNvPr id="9" name="Shape 20"/>
          <p:cNvSpPr txBox="1"/>
          <p:nvPr userDrawn="1"/>
        </p:nvSpPr>
        <p:spPr>
          <a:xfrm>
            <a:off x="0" y="418352"/>
            <a:ext cx="2032000" cy="1399585"/>
          </a:xfrm>
          <a:prstGeom prst="rect">
            <a:avLst/>
          </a:prstGeom>
        </p:spPr>
        <p:txBody>
          <a:bodyPr lIns="0" tIns="0" rIns="0" bIns="0" anchor="t" anchorCtr="0">
            <a:normAutofit/>
          </a:bodyPr>
          <a:lstStyle>
            <a:lvl1pPr marL="0" marR="0" indent="0" algn="l" defTabSz="1371523" rtl="0" eaLnBrk="1" fontAlgn="auto" latinLnBrk="0" hangingPunct="1">
              <a:lnSpc>
                <a:spcPct val="100000"/>
              </a:lnSpc>
              <a:spcBef>
                <a:spcPct val="0"/>
              </a:spcBef>
              <a:spcAft>
                <a:spcPct val="0"/>
              </a:spcAft>
              <a:buClrTx/>
              <a:buSzTx/>
              <a:buFontTx/>
              <a:buNone/>
              <a:defRPr sz="1600" b="1" kern="1200" spc="0">
                <a:solidFill>
                  <a:schemeClr val="tx1"/>
                </a:solidFill>
                <a:latin typeface="+mj-lt"/>
                <a:ea typeface="Work Sans Medium" panose="00000600000000000000" pitchFamily="2" charset="0"/>
                <a:cs typeface="Work Sans Medium" panose="00000600000000000000" pitchFamily="2" charset="0"/>
                <a:sym typeface="Work Sans"/>
              </a:defRPr>
            </a:lvl1pPr>
            <a:lvl2pPr marL="0" indent="0" algn="l" defTabSz="670893" rtl="0" eaLnBrk="1" latinLnBrk="0" hangingPunct="1">
              <a:lnSpc>
                <a:spcPct val="100000"/>
              </a:lnSpc>
              <a:spcBef>
                <a:spcPts val="744"/>
              </a:spcBef>
              <a:buSzTx/>
              <a:buFontTx/>
              <a:buNone/>
              <a:defRPr sz="2708" b="1" kern="1200" baseline="0">
                <a:solidFill>
                  <a:schemeClr val="tx1">
                    <a:lumMod val="95000"/>
                    <a:lumOff val="5000"/>
                  </a:schemeClr>
                </a:solidFill>
                <a:latin typeface="+mn-lt"/>
                <a:ea typeface="Open Sans" panose="020b0606030504020204" pitchFamily="34" charset="0"/>
                <a:cs typeface="Open Sans" panose="020b0606030504020204" pitchFamily="34" charset="0"/>
              </a:defRPr>
            </a:lvl2pPr>
            <a:lvl3pPr marL="0" indent="0" algn="l" defTabSz="670893" rtl="0" eaLnBrk="1" latinLnBrk="0" hangingPunct="1">
              <a:lnSpc>
                <a:spcPct val="150000"/>
              </a:lnSpc>
              <a:spcBef>
                <a:spcPts val="744"/>
              </a:spcBef>
              <a:buSzTx/>
              <a:buFontTx/>
              <a:buNone/>
              <a:defRPr sz="1505" kern="1200" baseline="0">
                <a:solidFill>
                  <a:schemeClr val="tx1">
                    <a:lumMod val="95000"/>
                    <a:lumOff val="5000"/>
                  </a:schemeClr>
                </a:solidFill>
                <a:latin typeface="+mn-lt"/>
                <a:ea typeface="+mn-ea"/>
                <a:cs typeface="+mn-cs"/>
              </a:defRPr>
            </a:lvl3pPr>
            <a:lvl4pPr marL="0" indent="0" algn="l" defTabSz="1360360" rtl="0" eaLnBrk="1" latinLnBrk="0" hangingPunct="1">
              <a:lnSpc>
                <a:spcPct val="100000"/>
              </a:lnSpc>
              <a:spcBef>
                <a:spcPts val="744"/>
              </a:spcBef>
              <a:buSzTx/>
              <a:buFontTx/>
              <a:buNone/>
              <a:defRPr sz="2256" b="1" kern="1200">
                <a:solidFill>
                  <a:schemeClr val="tx1">
                    <a:lumMod val="95000"/>
                    <a:lumOff val="5000"/>
                  </a:schemeClr>
                </a:solidFill>
                <a:latin typeface="+mn-lt"/>
                <a:ea typeface="Open Sans" panose="020b0606030504020204" pitchFamily="34" charset="0"/>
                <a:cs typeface="Open Sans" panose="020b0606030504020204" pitchFamily="34" charset="0"/>
              </a:defRPr>
            </a:lvl4pPr>
            <a:lvl5pPr marL="0" indent="0" algn="l" defTabSz="1360360" rtl="0" eaLnBrk="1" latinLnBrk="0" hangingPunct="1">
              <a:lnSpc>
                <a:spcPct val="100000"/>
              </a:lnSpc>
              <a:spcBef>
                <a:spcPts val="744"/>
              </a:spcBef>
              <a:buSzTx/>
              <a:buFontTx/>
              <a:buNone/>
              <a:defRPr sz="1805" kern="1200" baseline="0">
                <a:solidFill>
                  <a:schemeClr val="tx1">
                    <a:lumMod val="95000"/>
                    <a:lumOff val="5000"/>
                  </a:schemeClr>
                </a:solidFill>
                <a:latin typeface="+mn-lt"/>
                <a:ea typeface="Open Sans" panose="020b0606030504020204" pitchFamily="34" charset="0"/>
                <a:cs typeface="Open Sans" panose="020b0606030504020204" pitchFamily="34" charset="0"/>
              </a:defRPr>
            </a:lvl5pPr>
            <a:lvl6pPr marL="0" indent="0" algn="l" defTabSz="1360360" rtl="0" eaLnBrk="1" latinLnBrk="0" hangingPunct="1">
              <a:lnSpc>
                <a:spcPct val="100000"/>
              </a:lnSpc>
              <a:spcBef>
                <a:spcPts val="744"/>
              </a:spcBef>
              <a:buFontTx/>
              <a:buNone/>
              <a:defRPr sz="1203" kern="1200">
                <a:solidFill>
                  <a:schemeClr val="bg1">
                    <a:lumMod val="65000"/>
                  </a:schemeClr>
                </a:solidFill>
                <a:latin typeface="+mn-lt"/>
                <a:ea typeface="+mn-ea"/>
                <a:cs typeface="+mn-cs"/>
              </a:defRPr>
            </a:lvl6pPr>
            <a:lvl7pPr marL="0" indent="0" algn="l" defTabSz="1360360" rtl="0" eaLnBrk="1" latinLnBrk="0" hangingPunct="1">
              <a:lnSpc>
                <a:spcPct val="100000"/>
              </a:lnSpc>
              <a:spcBef>
                <a:spcPts val="744"/>
              </a:spcBef>
              <a:buFontTx/>
              <a:buNone/>
              <a:defRPr sz="1203" b="1" kern="1200" baseline="0">
                <a:solidFill>
                  <a:schemeClr val="bg1">
                    <a:lumMod val="65000"/>
                  </a:schemeClr>
                </a:solidFill>
                <a:latin typeface="+mn-lt"/>
                <a:ea typeface="+mn-ea"/>
                <a:cs typeface="+mn-cs"/>
              </a:defRPr>
            </a:lvl7pPr>
            <a:lvl8pPr marL="0" marR="0" indent="0" algn="l" defTabSz="1360360" rtl="0" eaLnBrk="1" fontAlgn="auto" latinLnBrk="0" hangingPunct="1">
              <a:lnSpc>
                <a:spcPct val="90000"/>
              </a:lnSpc>
              <a:spcBef>
                <a:spcPts val="744"/>
              </a:spcBef>
              <a:spcAft>
                <a:spcPct val="0"/>
              </a:spcAft>
              <a:buClrTx/>
              <a:buSzTx/>
              <a:buFontTx/>
              <a:buNone/>
              <a:defRPr sz="1203" b="1" kern="1200">
                <a:solidFill>
                  <a:schemeClr val="tx1">
                    <a:lumMod val="75000"/>
                    <a:lumOff val="25000"/>
                  </a:schemeClr>
                </a:solidFill>
                <a:latin typeface="+mn-lt"/>
                <a:ea typeface="+mn-ea"/>
                <a:cs typeface="+mn-cs"/>
              </a:defRPr>
            </a:lvl8pPr>
            <a:lvl9pPr marL="268596" indent="0" algn="l" defTabSz="1360360"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pPr algn="ctr"/>
            <a:r>
              <a:rPr lang="en-US" sz="2133"/>
              <a:t>STYLE</a:t>
            </a:r>
          </a:p>
        </p:txBody>
      </p:sp>
      <p:sp>
        <p:nvSpPr>
          <p:cNvPr id="10" name="Shape 89"/>
          <p:cNvSpPr/>
          <p:nvPr userDrawn="1"/>
        </p:nvSpPr>
        <p:spPr>
          <a:xfrm>
            <a:off x="902393" y="6721177"/>
            <a:ext cx="312211" cy="280989"/>
          </a:xfrm>
          <a:custGeom>
            <a:cxnLst>
              <a:cxn ang="0">
                <a:pos x="wd2" y="hd2"/>
              </a:cxn>
              <a:cxn ang="5400000">
                <a:pos x="wd2" y="hd2"/>
              </a:cxn>
              <a:cxn ang="10800000">
                <a:pos x="wd2" y="hd2"/>
              </a:cxn>
              <a:cxn ang="16200000">
                <a:pos x="wd2" y="hd2"/>
              </a:cxn>
            </a:cxnLst>
            <a:rect l="0" t="0" r="r" b="b"/>
            <a:pathLst>
              <a:path w="21600" h="21600" extrusionOk="0">
                <a:moveTo>
                  <a:pt x="20534" y="2372"/>
                </a:moveTo>
                <a:cubicBezTo>
                  <a:pt x="1122" y="2372"/>
                  <a:pt x="1122" y="2372"/>
                  <a:pt x="1122" y="2372"/>
                </a:cubicBezTo>
                <a:cubicBezTo>
                  <a:pt x="505" y="2372"/>
                  <a:pt x="0" y="1873"/>
                  <a:pt x="0" y="1186"/>
                </a:cubicBezTo>
                <a:cubicBezTo>
                  <a:pt x="0" y="499"/>
                  <a:pt x="505" y="0"/>
                  <a:pt x="1122" y="0"/>
                </a:cubicBezTo>
                <a:cubicBezTo>
                  <a:pt x="20534" y="0"/>
                  <a:pt x="20534" y="0"/>
                  <a:pt x="20534" y="0"/>
                </a:cubicBezTo>
                <a:cubicBezTo>
                  <a:pt x="21095" y="0"/>
                  <a:pt x="21600" y="499"/>
                  <a:pt x="21600" y="1186"/>
                </a:cubicBezTo>
                <a:cubicBezTo>
                  <a:pt x="21600" y="1873"/>
                  <a:pt x="21095" y="2372"/>
                  <a:pt x="20534" y="2372"/>
                </a:cubicBezTo>
                <a:close/>
                <a:moveTo>
                  <a:pt x="21600" y="7616"/>
                </a:moveTo>
                <a:cubicBezTo>
                  <a:pt x="21600" y="6929"/>
                  <a:pt x="21095" y="6430"/>
                  <a:pt x="20534" y="6430"/>
                </a:cubicBezTo>
                <a:cubicBezTo>
                  <a:pt x="1122" y="6430"/>
                  <a:pt x="1122" y="6430"/>
                  <a:pt x="1122" y="6430"/>
                </a:cubicBezTo>
                <a:cubicBezTo>
                  <a:pt x="505" y="6430"/>
                  <a:pt x="0" y="6929"/>
                  <a:pt x="0" y="7616"/>
                </a:cubicBezTo>
                <a:cubicBezTo>
                  <a:pt x="0" y="8240"/>
                  <a:pt x="505" y="8802"/>
                  <a:pt x="1122" y="8802"/>
                </a:cubicBezTo>
                <a:cubicBezTo>
                  <a:pt x="20534" y="8802"/>
                  <a:pt x="20534" y="8802"/>
                  <a:pt x="20534" y="8802"/>
                </a:cubicBezTo>
                <a:cubicBezTo>
                  <a:pt x="21095" y="8802"/>
                  <a:pt x="21600" y="8240"/>
                  <a:pt x="21600" y="7616"/>
                </a:cubicBezTo>
                <a:close/>
                <a:moveTo>
                  <a:pt x="21600" y="13984"/>
                </a:moveTo>
                <a:cubicBezTo>
                  <a:pt x="21600" y="13360"/>
                  <a:pt x="21095" y="12798"/>
                  <a:pt x="20534" y="12798"/>
                </a:cubicBezTo>
                <a:cubicBezTo>
                  <a:pt x="1122" y="12798"/>
                  <a:pt x="1122" y="12798"/>
                  <a:pt x="1122" y="12798"/>
                </a:cubicBezTo>
                <a:cubicBezTo>
                  <a:pt x="505" y="12798"/>
                  <a:pt x="0" y="13360"/>
                  <a:pt x="0" y="13984"/>
                </a:cubicBezTo>
                <a:cubicBezTo>
                  <a:pt x="0" y="14671"/>
                  <a:pt x="505" y="15170"/>
                  <a:pt x="1122" y="15170"/>
                </a:cubicBezTo>
                <a:cubicBezTo>
                  <a:pt x="20534" y="15170"/>
                  <a:pt x="20534" y="15170"/>
                  <a:pt x="20534" y="15170"/>
                </a:cubicBezTo>
                <a:cubicBezTo>
                  <a:pt x="21095" y="15170"/>
                  <a:pt x="21600" y="14671"/>
                  <a:pt x="21600" y="13984"/>
                </a:cubicBezTo>
                <a:close/>
                <a:moveTo>
                  <a:pt x="11894" y="20414"/>
                </a:moveTo>
                <a:cubicBezTo>
                  <a:pt x="11894" y="19727"/>
                  <a:pt x="11389" y="19165"/>
                  <a:pt x="10772" y="19165"/>
                </a:cubicBezTo>
                <a:cubicBezTo>
                  <a:pt x="1178" y="19165"/>
                  <a:pt x="1178" y="19165"/>
                  <a:pt x="1178" y="19165"/>
                </a:cubicBezTo>
                <a:cubicBezTo>
                  <a:pt x="561" y="19165"/>
                  <a:pt x="112" y="19727"/>
                  <a:pt x="112" y="20414"/>
                </a:cubicBezTo>
                <a:cubicBezTo>
                  <a:pt x="112" y="21038"/>
                  <a:pt x="561" y="21600"/>
                  <a:pt x="1178" y="21600"/>
                </a:cubicBezTo>
                <a:cubicBezTo>
                  <a:pt x="10772" y="21600"/>
                  <a:pt x="10772" y="21600"/>
                  <a:pt x="10772" y="21600"/>
                </a:cubicBezTo>
                <a:cubicBezTo>
                  <a:pt x="11389" y="21600"/>
                  <a:pt x="11894" y="21038"/>
                  <a:pt x="11894" y="20414"/>
                </a:cubicBezTo>
                <a:close/>
              </a:path>
            </a:pathLst>
          </a:custGeom>
          <a:solidFill>
            <a:schemeClr val="tx1">
              <a:alpha val="80000"/>
            </a:schemeClr>
          </a:solidFill>
          <a:ln w="12700">
            <a:miter lim="400000"/>
          </a:ln>
        </p:spPr>
        <p:txBody>
          <a:bodyPr tIns="91425" bIns="91425"/>
          <a:lstStyle/>
          <a:p>
            <a:endParaRPr sz="1801"/>
          </a:p>
        </p:txBody>
      </p:sp>
    </p:spTree>
    <p:extLst>
      <p:ext uri="{BB962C8B-B14F-4D97-AF65-F5344CB8AC3E}">
        <p14:creationId val="1458266594"/>
      </p:ext>
    </p:extLst>
  </p:cSld>
  <p:clrMap bg1="lt1" tx1="dk1" bg2="lt2" tx2="dk2" accent1="accent1" accent2="accent2" accent3="accent3" accent4="accent4" accent5="accent5" accent6="accent6" hlink="hlink" folHlink="folHlink"/>
  <p:sldLayoutIdLst>
    <p:sldLayoutId id="2147484586" r:id="rId1"/>
    <p:sldLayoutId id="2147484520" r:id="rId2"/>
    <p:sldLayoutId id="2147484532" r:id="rId3"/>
    <p:sldLayoutId id="2147484529" r:id="rId4"/>
    <p:sldLayoutId id="2147484528" r:id="rId5"/>
    <p:sldLayoutId id="2147484530" r:id="rId6"/>
    <p:sldLayoutId id="2147484537" r:id="rId7"/>
    <p:sldLayoutId id="2147484527" r:id="rId8"/>
    <p:sldLayoutId id="2147484705" r:id="rId9"/>
    <p:sldLayoutId id="2147484523" r:id="rId10"/>
    <p:sldLayoutId id="2147484711" r:id="rId11"/>
    <p:sldLayoutId id="2147484531" r:id="rId12"/>
    <p:sldLayoutId id="2147484584" r:id="rId13"/>
    <p:sldLayoutId id="2147484680" r:id="rId14"/>
    <p:sldLayoutId id="2147484556" r:id="rId15"/>
    <p:sldLayoutId id="2147484588" r:id="rId16"/>
    <p:sldLayoutId id="2147484559" r:id="rId17"/>
    <p:sldLayoutId id="2147484590" r:id="rId18"/>
    <p:sldLayoutId id="2147484585" r:id="rId19"/>
    <p:sldLayoutId id="2147484678" r:id="rId20"/>
    <p:sldLayoutId id="2147484679" r:id="rId21"/>
    <p:sldLayoutId id="2147484558" r:id="rId22"/>
    <p:sldLayoutId id="2147484592" r:id="rId23"/>
    <p:sldLayoutId id="2147484534" r:id="rId24"/>
    <p:sldLayoutId id="2147484698" r:id="rId25"/>
    <p:sldLayoutId id="2147484563" r:id="rId26"/>
    <p:sldLayoutId id="2147484447" r:id="rId27"/>
    <p:sldLayoutId id="2147484555" r:id="rId28"/>
    <p:sldLayoutId id="2147484571" r:id="rId29"/>
    <p:sldLayoutId id="2147484569" r:id="rId30"/>
    <p:sldLayoutId id="2147484577" r:id="rId31"/>
    <p:sldLayoutId id="2147484553" r:id="rId32"/>
    <p:sldLayoutId id="2147484696" r:id="rId33"/>
    <p:sldLayoutId id="2147484565" r:id="rId34"/>
    <p:sldLayoutId id="2147484681" r:id="rId35"/>
    <p:sldLayoutId id="2147484570" r:id="rId36"/>
    <p:sldLayoutId id="2147484688" r:id="rId37"/>
    <p:sldLayoutId id="2147484573" r:id="rId38"/>
    <p:sldLayoutId id="2147484677" r:id="rId39"/>
    <p:sldLayoutId id="2147484673" r:id="rId40"/>
    <p:sldLayoutId id="2147484576" r:id="rId41"/>
    <p:sldLayoutId id="2147484533" r:id="rId42"/>
    <p:sldLayoutId id="2147484538" r:id="rId43"/>
    <p:sldLayoutId id="2147484587" r:id="rId44"/>
    <p:sldLayoutId id="2147484561" r:id="rId45"/>
    <p:sldLayoutId id="2147484567" r:id="rId46"/>
    <p:sldLayoutId id="2147484560" r:id="rId47"/>
    <p:sldLayoutId id="2147484574" r:id="rId48"/>
    <p:sldLayoutId id="2147484575" r:id="rId49"/>
    <p:sldLayoutId id="2147484572" r:id="rId50"/>
    <p:sldLayoutId id="2147484675" r:id="rId51"/>
    <p:sldLayoutId id="2147484686" r:id="rId52"/>
    <p:sldLayoutId id="2147484674" r:id="rId53"/>
    <p:sldLayoutId id="2147484670" r:id="rId54"/>
    <p:sldLayoutId id="2147484557" r:id="rId55"/>
    <p:sldLayoutId id="2147484568" r:id="rId56"/>
    <p:sldLayoutId id="2147484591" r:id="rId57"/>
    <p:sldLayoutId id="2147484551" r:id="rId58"/>
    <p:sldLayoutId id="2147484666" r:id="rId59"/>
    <p:sldLayoutId id="2147484667" r:id="rId60"/>
    <p:sldLayoutId id="2147484564" r:id="rId61"/>
    <p:sldLayoutId id="2147484690" r:id="rId62"/>
    <p:sldLayoutId id="2147484699" r:id="rId63"/>
    <p:sldLayoutId id="2147484668" r:id="rId64"/>
    <p:sldLayoutId id="2147484669" r:id="rId65"/>
    <p:sldLayoutId id="2147484542" r:id="rId66"/>
    <p:sldLayoutId id="2147484589" r:id="rId67"/>
    <p:sldLayoutId id="2147484554" r:id="rId68"/>
    <p:sldLayoutId id="2147484536" r:id="rId69"/>
    <p:sldLayoutId id="2147484384" r:id="rId70"/>
    <p:sldLayoutId id="2147484547" r:id="rId71"/>
    <p:sldLayoutId id="2147484695" r:id="rId72"/>
    <p:sldLayoutId id="2147484539" r:id="rId73"/>
    <p:sldLayoutId id="2147484540" r:id="rId74"/>
    <p:sldLayoutId id="2147484355" r:id="rId75"/>
    <p:sldLayoutId id="2147484284" r:id="rId76"/>
    <p:sldLayoutId id="2147484545" r:id="rId77"/>
    <p:sldLayoutId id="2147484546" r:id="rId78"/>
    <p:sldLayoutId id="2147484445" r:id="rId79"/>
    <p:sldLayoutId id="2147484483" r:id="rId80"/>
    <p:sldLayoutId id="2147484543" r:id="rId81"/>
    <p:sldLayoutId id="2147484629" r:id="rId82"/>
    <p:sldLayoutId id="2147484710" r:id="rId83"/>
    <p:sldLayoutId id="2147484579" r:id="rId84"/>
    <p:sldLayoutId id="2147484580" r:id="rId85"/>
    <p:sldLayoutId id="2147484581" r:id="rId86"/>
    <p:sldLayoutId id="2147484691" r:id="rId87"/>
    <p:sldLayoutId id="2147484692" r:id="rId88"/>
    <p:sldLayoutId id="2147484583" r:id="rId89"/>
    <p:sldLayoutId id="2147484582" r:id="rId90"/>
    <p:sldLayoutId id="2147484499" r:id="rId91"/>
    <p:sldLayoutId id="2147484687" r:id="rId92"/>
    <p:sldLayoutId id="2147484329" r:id="rId93"/>
    <p:sldLayoutId id="2147484662" r:id="rId94"/>
    <p:sldLayoutId id="2147484598" r:id="rId95"/>
    <p:sldLayoutId id="2147484689" r:id="rId96"/>
    <p:sldLayoutId id="2147484665" r:id="rId97"/>
    <p:sldLayoutId id="2147484603" r:id="rId98"/>
    <p:sldLayoutId id="2147484594" r:id="rId99"/>
    <p:sldLayoutId id="2147484700" r:id="rId100"/>
    <p:sldLayoutId id="2147484611" r:id="rId101"/>
    <p:sldLayoutId id="2147484620" r:id="rId102"/>
    <p:sldLayoutId id="2147484419" r:id="rId103"/>
    <p:sldLayoutId id="2147484701" r:id="rId104"/>
    <p:sldLayoutId id="2147484595" r:id="rId105"/>
    <p:sldLayoutId id="2147484694" r:id="rId106"/>
    <p:sldLayoutId id="2147484702" r:id="rId107"/>
    <p:sldLayoutId id="2147484703" r:id="rId108"/>
    <p:sldLayoutId id="2147484397" r:id="rId109"/>
    <p:sldLayoutId id="2147484707" r:id="rId110"/>
    <p:sldLayoutId id="2147484706" r:id="rId111"/>
    <p:sldLayoutId id="2147484398" r:id="rId112"/>
    <p:sldLayoutId id="2147484399" r:id="rId113"/>
    <p:sldLayoutId id="2147484708" r:id="rId114"/>
    <p:sldLayoutId id="2147484709" r:id="rId115"/>
    <p:sldLayoutId id="2147484400" r:id="rId116"/>
    <p:sldLayoutId id="2147484401" r:id="rId117"/>
    <p:sldLayoutId id="2147484402" r:id="rId118"/>
    <p:sldLayoutId id="2147484403" r:id="rId119"/>
    <p:sldLayoutId id="2147484404" r:id="rId120"/>
    <p:sldLayoutId id="2147484405" r:id="rId121"/>
    <p:sldLayoutId id="2147484406" r:id="rId122"/>
    <p:sldLayoutId id="2147484407" r:id="rId123"/>
    <p:sldLayoutId id="2147484408" r:id="rId124"/>
    <p:sldLayoutId id="2147484312" r:id="rId125"/>
    <p:sldLayoutId id="2147484453" r:id="rId126"/>
    <p:sldLayoutId id="2147484683" r:id="rId127"/>
    <p:sldLayoutId id="2147484462" r:id="rId128"/>
    <p:sldLayoutId id="2147484684" r:id="rId129"/>
    <p:sldLayoutId id="2147484493" r:id="rId130"/>
    <p:sldLayoutId id="2147484494" r:id="rId131"/>
    <p:sldLayoutId id="2147484372" r:id="rId132"/>
    <p:sldLayoutId id="2147484685" r:id="rId133"/>
    <p:sldLayoutId id="2147484448" r:id="rId134"/>
    <p:sldLayoutId id="2147484516" r:id="rId135"/>
    <p:sldLayoutId id="2147484495" r:id="rId136"/>
    <p:sldLayoutId id="2147484517" r:id="rId137"/>
    <p:sldLayoutId id="2147484450" r:id="rId138"/>
    <p:sldLayoutId id="2147484452" r:id="rId139"/>
    <p:sldLayoutId id="2147484496" r:id="rId140"/>
    <p:sldLayoutId id="2147484449" r:id="rId141"/>
    <p:sldLayoutId id="2147484497" r:id="rId142"/>
    <p:sldLayoutId id="2147484498" r:id="rId143"/>
    <p:sldLayoutId id="2147484500" r:id="rId144"/>
    <p:sldLayoutId id="2147484501" r:id="rId145"/>
    <p:sldLayoutId id="2147484502" r:id="rId146"/>
    <p:sldLayoutId id="2147484506" r:id="rId147"/>
    <p:sldLayoutId id="2147484704" r:id="rId148"/>
    <p:sldLayoutId id="2147484663" r:id="rId149"/>
  </p:sldLayoutIdLst>
  <p:transition spd="slow">
    <p:push dir="u"/>
  </p:transition>
  <p:timing/>
  <p:hf hdr="0" ftr="0" dt="0"/>
  <p:txStyles>
    <p:titleStyle>
      <a:lvl1pPr algn="l" defTabSz="1813496" rtl="0" eaLnBrk="1" latinLnBrk="0" hangingPunct="1">
        <a:lnSpc>
          <a:spcPct val="90000"/>
        </a:lnSpc>
        <a:spcBef>
          <a:spcPct val="0"/>
        </a:spcBef>
        <a:buNone/>
        <a:defRPr sz="13300" b="0" kern="1200">
          <a:solidFill>
            <a:schemeClr val="tx1"/>
          </a:solidFill>
          <a:latin typeface="+mj-lt"/>
          <a:ea typeface="+mj-ea"/>
          <a:cs typeface="+mj-cs"/>
        </a:defRPr>
      </a:lvl1pPr>
    </p:titleStyle>
    <p:bodyStyle>
      <a:lvl1pPr marL="0" marR="0" indent="0" algn="l" defTabSz="1813496" rtl="0" eaLnBrk="1" fontAlgn="auto" latinLnBrk="0" hangingPunct="1">
        <a:lnSpc>
          <a:spcPct val="100000"/>
        </a:lnSpc>
        <a:spcBef>
          <a:spcPts val="992"/>
        </a:spcBef>
        <a:spcAft>
          <a:spcPct val="0"/>
        </a:spcAft>
        <a:buClrTx/>
        <a:buSzTx/>
        <a:buFontTx/>
        <a:buNone/>
        <a:defRPr sz="2006" kern="1200">
          <a:solidFill>
            <a:schemeClr val="tx1">
              <a:lumMod val="95000"/>
              <a:lumOff val="5000"/>
            </a:schemeClr>
          </a:solidFill>
          <a:latin typeface="+mn-lt"/>
          <a:ea typeface="+mn-ea"/>
          <a:cs typeface="+mn-cs"/>
        </a:defRPr>
      </a:lvl1pPr>
      <a:lvl2pPr marL="0" indent="0" algn="l" defTabSz="894367" rtl="0" eaLnBrk="1" latinLnBrk="0" hangingPunct="1">
        <a:lnSpc>
          <a:spcPct val="100000"/>
        </a:lnSpc>
        <a:spcBef>
          <a:spcPts val="992"/>
        </a:spcBef>
        <a:buSzTx/>
        <a:buFontTx/>
        <a:buNone/>
        <a:defRPr sz="3610" b="1" kern="1200" baseline="0">
          <a:solidFill>
            <a:schemeClr val="tx1">
              <a:lumMod val="95000"/>
              <a:lumOff val="5000"/>
            </a:schemeClr>
          </a:solidFill>
          <a:latin typeface="+mn-lt"/>
          <a:ea typeface="Open Sans" panose="020b0606030504020204" pitchFamily="34" charset="0"/>
          <a:cs typeface="Open Sans" panose="020b0606030504020204" pitchFamily="34" charset="0"/>
        </a:defRPr>
      </a:lvl2pPr>
      <a:lvl3pPr marL="0" indent="0" algn="l" defTabSz="894367" rtl="0" eaLnBrk="1" latinLnBrk="0" hangingPunct="1">
        <a:lnSpc>
          <a:spcPct val="150000"/>
        </a:lnSpc>
        <a:spcBef>
          <a:spcPts val="992"/>
        </a:spcBef>
        <a:buSzTx/>
        <a:buFontTx/>
        <a:buNone/>
        <a:defRPr sz="2006" kern="1200" baseline="0">
          <a:solidFill>
            <a:schemeClr val="tx1">
              <a:lumMod val="95000"/>
              <a:lumOff val="5000"/>
            </a:schemeClr>
          </a:solidFill>
          <a:latin typeface="+mn-lt"/>
          <a:ea typeface="+mn-ea"/>
          <a:cs typeface="+mn-cs"/>
        </a:defRPr>
      </a:lvl3pPr>
      <a:lvl4pPr marL="0" indent="0" algn="l" defTabSz="1813496" rtl="0" eaLnBrk="1" latinLnBrk="0" hangingPunct="1">
        <a:lnSpc>
          <a:spcPct val="100000"/>
        </a:lnSpc>
        <a:spcBef>
          <a:spcPts val="992"/>
        </a:spcBef>
        <a:buSzTx/>
        <a:buFontTx/>
        <a:buNone/>
        <a:defRPr sz="3007" b="1" kern="1200">
          <a:solidFill>
            <a:schemeClr val="tx1">
              <a:lumMod val="95000"/>
              <a:lumOff val="5000"/>
            </a:schemeClr>
          </a:solidFill>
          <a:latin typeface="+mn-lt"/>
          <a:ea typeface="Open Sans" panose="020b0606030504020204" pitchFamily="34" charset="0"/>
          <a:cs typeface="Open Sans" panose="020b0606030504020204" pitchFamily="34" charset="0"/>
        </a:defRPr>
      </a:lvl4pPr>
      <a:lvl5pPr marL="0" indent="0" algn="l" defTabSz="1813496" rtl="0" eaLnBrk="1" latinLnBrk="0" hangingPunct="1">
        <a:lnSpc>
          <a:spcPct val="100000"/>
        </a:lnSpc>
        <a:spcBef>
          <a:spcPts val="992"/>
        </a:spcBef>
        <a:buSzTx/>
        <a:buFontTx/>
        <a:buNone/>
        <a:defRPr sz="2406" kern="1200" baseline="0">
          <a:solidFill>
            <a:schemeClr val="tx1">
              <a:lumMod val="95000"/>
              <a:lumOff val="5000"/>
            </a:schemeClr>
          </a:solidFill>
          <a:latin typeface="+mn-lt"/>
          <a:ea typeface="Open Sans" panose="020b0606030504020204" pitchFamily="34" charset="0"/>
          <a:cs typeface="Open Sans" panose="020b0606030504020204" pitchFamily="34" charset="0"/>
        </a:defRPr>
      </a:lvl5pPr>
      <a:lvl6pPr marL="0" indent="0" algn="l" defTabSz="1813496" rtl="0" eaLnBrk="1" latinLnBrk="0" hangingPunct="1">
        <a:lnSpc>
          <a:spcPct val="100000"/>
        </a:lnSpc>
        <a:spcBef>
          <a:spcPts val="992"/>
        </a:spcBef>
        <a:buFontTx/>
        <a:buNone/>
        <a:defRPr sz="1604" kern="1200">
          <a:solidFill>
            <a:schemeClr val="bg1">
              <a:lumMod val="65000"/>
            </a:schemeClr>
          </a:solidFill>
          <a:latin typeface="+mn-lt"/>
          <a:ea typeface="+mn-ea"/>
          <a:cs typeface="+mn-cs"/>
        </a:defRPr>
      </a:lvl6pPr>
      <a:lvl7pPr marL="0" indent="0" algn="l" defTabSz="1813496" rtl="0" eaLnBrk="1" latinLnBrk="0" hangingPunct="1">
        <a:lnSpc>
          <a:spcPct val="100000"/>
        </a:lnSpc>
        <a:spcBef>
          <a:spcPts val="992"/>
        </a:spcBef>
        <a:buFontTx/>
        <a:buNone/>
        <a:defRPr sz="1604" b="1" kern="1200" baseline="0">
          <a:solidFill>
            <a:schemeClr val="bg1">
              <a:lumMod val="65000"/>
            </a:schemeClr>
          </a:solidFill>
          <a:latin typeface="+mn-lt"/>
          <a:ea typeface="+mn-ea"/>
          <a:cs typeface="+mn-cs"/>
        </a:defRPr>
      </a:lvl7pPr>
      <a:lvl8pPr marL="0" marR="0" indent="0" algn="l" defTabSz="1813496" rtl="0" eaLnBrk="1" fontAlgn="auto" latinLnBrk="0" hangingPunct="1">
        <a:lnSpc>
          <a:spcPct val="90000"/>
        </a:lnSpc>
        <a:spcBef>
          <a:spcPts val="992"/>
        </a:spcBef>
        <a:spcAft>
          <a:spcPct val="0"/>
        </a:spcAft>
        <a:buClrTx/>
        <a:buSzTx/>
        <a:buFontTx/>
        <a:buNone/>
        <a:defRPr sz="1604" b="1" kern="1200">
          <a:solidFill>
            <a:schemeClr val="tx1">
              <a:lumMod val="75000"/>
              <a:lumOff val="25000"/>
            </a:schemeClr>
          </a:solidFill>
          <a:latin typeface="+mn-lt"/>
          <a:ea typeface="+mn-ea"/>
          <a:cs typeface="+mn-cs"/>
        </a:defRPr>
      </a:lvl8pPr>
      <a:lvl9pPr marL="358065" indent="0" algn="l" defTabSz="1813496" rtl="0" eaLnBrk="1" latinLnBrk="0" hangingPunct="1">
        <a:lnSpc>
          <a:spcPct val="90000"/>
        </a:lnSpc>
        <a:spcBef>
          <a:spcPts val="992"/>
        </a:spcBef>
        <a:buFont typeface="Arial" panose="020b0604020202020204" pitchFamily="34" charset="0"/>
        <a:buNone/>
        <a:defRPr sz="3570" kern="1200">
          <a:solidFill>
            <a:schemeClr val="tx1"/>
          </a:solidFill>
          <a:latin typeface="+mn-lt"/>
          <a:ea typeface="+mn-ea"/>
          <a:cs typeface="+mn-cs"/>
        </a:defRPr>
      </a:lvl9pPr>
    </p:bodyStyle>
    <p:otherStyle>
      <a:defPPr>
        <a:defRPr lang="en-US"/>
      </a:defPPr>
      <a:lvl1pPr marL="0" algn="l" defTabSz="1813496" rtl="0" eaLnBrk="1" latinLnBrk="0" hangingPunct="1">
        <a:defRPr sz="3570" kern="1200">
          <a:solidFill>
            <a:schemeClr val="tx1"/>
          </a:solidFill>
          <a:latin typeface="+mn-lt"/>
          <a:ea typeface="+mn-ea"/>
          <a:cs typeface="+mn-cs"/>
        </a:defRPr>
      </a:lvl1pPr>
      <a:lvl2pPr marL="906748" algn="l" defTabSz="1813496" rtl="0" eaLnBrk="1" latinLnBrk="0" hangingPunct="1">
        <a:defRPr sz="3570" kern="1200">
          <a:solidFill>
            <a:schemeClr val="tx1"/>
          </a:solidFill>
          <a:latin typeface="+mn-lt"/>
          <a:ea typeface="+mn-ea"/>
          <a:cs typeface="+mn-cs"/>
        </a:defRPr>
      </a:lvl2pPr>
      <a:lvl3pPr marL="1813496" algn="l" defTabSz="1813496" rtl="0" eaLnBrk="1" latinLnBrk="0" hangingPunct="1">
        <a:defRPr sz="3570" kern="1200">
          <a:solidFill>
            <a:schemeClr val="tx1"/>
          </a:solidFill>
          <a:latin typeface="+mn-lt"/>
          <a:ea typeface="+mn-ea"/>
          <a:cs typeface="+mn-cs"/>
        </a:defRPr>
      </a:lvl3pPr>
      <a:lvl4pPr marL="2720243" algn="l" defTabSz="1813496" rtl="0" eaLnBrk="1" latinLnBrk="0" hangingPunct="1">
        <a:defRPr sz="3570" kern="1200">
          <a:solidFill>
            <a:schemeClr val="tx1"/>
          </a:solidFill>
          <a:latin typeface="+mn-lt"/>
          <a:ea typeface="+mn-ea"/>
          <a:cs typeface="+mn-cs"/>
        </a:defRPr>
      </a:lvl4pPr>
      <a:lvl5pPr marL="3626993" algn="l" defTabSz="1813496" rtl="0" eaLnBrk="1" latinLnBrk="0" hangingPunct="1">
        <a:defRPr sz="3570" kern="1200">
          <a:solidFill>
            <a:schemeClr val="tx1"/>
          </a:solidFill>
          <a:latin typeface="+mn-lt"/>
          <a:ea typeface="+mn-ea"/>
          <a:cs typeface="+mn-cs"/>
        </a:defRPr>
      </a:lvl5pPr>
      <a:lvl6pPr marL="4533738" algn="l" defTabSz="1813496" rtl="0" eaLnBrk="1" latinLnBrk="0" hangingPunct="1">
        <a:defRPr sz="3570" kern="1200">
          <a:solidFill>
            <a:schemeClr val="tx1"/>
          </a:solidFill>
          <a:latin typeface="+mn-lt"/>
          <a:ea typeface="+mn-ea"/>
          <a:cs typeface="+mn-cs"/>
        </a:defRPr>
      </a:lvl6pPr>
      <a:lvl7pPr marL="5440488" algn="l" defTabSz="1813496" rtl="0" eaLnBrk="1" latinLnBrk="0" hangingPunct="1">
        <a:defRPr sz="3570" kern="1200">
          <a:solidFill>
            <a:schemeClr val="tx1"/>
          </a:solidFill>
          <a:latin typeface="+mn-lt"/>
          <a:ea typeface="+mn-ea"/>
          <a:cs typeface="+mn-cs"/>
        </a:defRPr>
      </a:lvl7pPr>
      <a:lvl8pPr marL="6347236" algn="l" defTabSz="1813496" rtl="0" eaLnBrk="1" latinLnBrk="0" hangingPunct="1">
        <a:defRPr sz="3570" kern="1200">
          <a:solidFill>
            <a:schemeClr val="tx1"/>
          </a:solidFill>
          <a:latin typeface="+mn-lt"/>
          <a:ea typeface="+mn-ea"/>
          <a:cs typeface="+mn-cs"/>
        </a:defRPr>
      </a:lvl8pPr>
      <a:lvl9pPr marL="7253984" algn="l" defTabSz="1813496" rtl="0" eaLnBrk="1" latinLnBrk="0" hangingPunct="1">
        <a:defRPr sz="3570" kern="1200">
          <a:solidFill>
            <a:schemeClr val="tx1"/>
          </a:solidFill>
          <a:latin typeface="+mn-lt"/>
          <a:ea typeface="+mn-ea"/>
          <a:cs typeface="+mn-cs"/>
        </a:defRPr>
      </a:lvl9pPr>
    </p:otherStyle>
  </p:txStyles>
  <p:extLst mod="1">
    <p:ext uri="{27BBF7A9-308A-43DC-89C8-2F10F3537804}">
      <p15:sldGuideLst>
        <p15:guide id="7" pos="7680" userDrawn="1">
          <p15:clr>
            <a:srgbClr val="F26B43"/>
          </p15:clr>
        </p15:guide>
        <p15:guide id="15" orient="horz" pos="43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800"/>
            <a:fld id="{16E5758D-A3C3-4E88-8AC0-22500507BD7E}" type="datetimeFigureOut">
              <a:rPr lang="zh-CN" altLang="en-US" smtClean="0">
                <a:solidFill>
                  <a:prstClr val="black">
                    <a:tint val="75000"/>
                  </a:prstClr>
                </a:solidFill>
              </a:rPr>
              <a:pPr defTabSz="1828800"/>
              <a:t>2019/9/5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defTabSz="1828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pPr defTabSz="1828800"/>
            <a:fld id="{AA4E786F-588D-4932-A7B2-AE3451FA4ACA}" type="slidenum">
              <a:rPr lang="zh-CN" altLang="en-US" smtClean="0">
                <a:solidFill>
                  <a:prstClr val="black">
                    <a:tint val="75000"/>
                  </a:prstClr>
                </a:solidFill>
              </a:rPr>
              <a:pPr defTabSz="1828800"/>
              <a:t>‹#›</a:t>
            </a:fld>
            <a:endParaRPr lang="zh-CN" altLang="en-US">
              <a:solidFill>
                <a:prstClr val="black">
                  <a:tint val="75000"/>
                </a:prstClr>
              </a:solidFill>
            </a:endParaRPr>
          </a:p>
        </p:txBody>
      </p:sp>
    </p:spTree>
    <p:extLst>
      <p:ext uri="{BB962C8B-B14F-4D97-AF65-F5344CB8AC3E}">
        <p14:creationId val="3745764439"/>
      </p:ext>
    </p:extLst>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20" r:id="rId8"/>
    <p:sldLayoutId id="2147484721" r:id="rId9"/>
    <p:sldLayoutId id="2147484722" r:id="rId10"/>
    <p:sldLayoutId id="2147484723" r:id="rId11"/>
  </p:sldLayoutIdLst>
  <p:transition/>
  <p:timing/>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7.xml" Type="http://schemas.openxmlformats.org/officeDocument/2006/relationships/slideLayout"/><Relationship Id="rId10" Target="../media/image8.jpeg" Type="http://schemas.openxmlformats.org/officeDocument/2006/relationships/image"/><Relationship Id="rId11" Target="../media/image9.jpeg" Type="http://schemas.openxmlformats.org/officeDocument/2006/relationships/image"/><Relationship Id="rId12" Target="../media/image10.jpeg" Type="http://schemas.openxmlformats.org/officeDocument/2006/relationships/image"/><Relationship Id="rId13" Target="../media/image11.jpeg" Type="http://schemas.openxmlformats.org/officeDocument/2006/relationships/image"/><Relationship Id="rId14" Target="../media/image12.png" Type="http://schemas.openxmlformats.org/officeDocument/2006/relationships/image"/><Relationship Id="rId2" Target="../notesSlides/notesSlide1.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3.jpeg" Type="http://schemas.openxmlformats.org/officeDocument/2006/relationships/image"/><Relationship Id="rId6" Target="../media/image4.jpeg" Type="http://schemas.openxmlformats.org/officeDocument/2006/relationships/image"/><Relationship Id="rId7" Target="../media/image5.jpeg" Type="http://schemas.openxmlformats.org/officeDocument/2006/relationships/image"/><Relationship Id="rId8" Target="../media/image6.jpe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4.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48.xml" Type="http://schemas.openxmlformats.org/officeDocument/2006/relationships/slideLayout"/><Relationship Id="rId2" Target="../notesSlides/notesSlide11.xml" Type="http://schemas.openxmlformats.org/officeDocument/2006/relationships/notesSlide"/><Relationship Id="rId3" Target="../media/image3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90.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9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00.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0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02.xml" Type="http://schemas.openxmlformats.org/officeDocument/2006/relationships/slideLayout"/><Relationship Id="rId2" Target="../notesSlides/notesSlide16.xml" Type="http://schemas.openxmlformats.org/officeDocument/2006/relationships/notesSlide"/><Relationship Id="rId3" Target="../charts/chart7.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103.xml" Type="http://schemas.openxmlformats.org/officeDocument/2006/relationships/slideLayout"/><Relationship Id="rId2" Target="../notesSlides/notesSlide17.xml" Type="http://schemas.openxmlformats.org/officeDocument/2006/relationships/notesSlide"/><Relationship Id="rId3" Target="../charts/chart8.xml" Type="http://schemas.openxmlformats.org/officeDocument/2006/relationships/chart"/><Relationship Id="rId4" Target="../charts/chart9.xml" Type="http://schemas.openxmlformats.org/officeDocument/2006/relationships/chart"/><Relationship Id="rId5" Target="../charts/chart10.xml" Type="http://schemas.openxmlformats.org/officeDocument/2006/relationships/chart"/><Relationship Id="rId6" Target="../charts/chart11.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104.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50.xml" Type="http://schemas.openxmlformats.org/officeDocument/2006/relationships/slideLayout"/><Relationship Id="rId2" Target="../notesSlides/notesSlide19.xml" Type="http://schemas.openxmlformats.org/officeDocument/2006/relationships/notesSlide"/><Relationship Id="rId3" Target="../media/image33.jpeg" Type="http://schemas.openxmlformats.org/officeDocument/2006/relationships/image"/><Relationship Id="rId4" Target="../media/image3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5.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05.xml" Type="http://schemas.openxmlformats.org/officeDocument/2006/relationships/slideLayout"/><Relationship Id="rId2" Target="../notesSlides/notesSlide20.xml" Type="http://schemas.openxmlformats.org/officeDocument/2006/relationships/notesSlide"/><Relationship Id="rId3" Target="../media/image35.jpeg" Type="http://schemas.openxmlformats.org/officeDocument/2006/relationships/image"/><Relationship Id="rId4" Target="../media/image36.jpeg" Type="http://schemas.openxmlformats.org/officeDocument/2006/relationships/image"/><Relationship Id="rId5" Target="../media/image37.jpeg" Type="http://schemas.openxmlformats.org/officeDocument/2006/relationships/image"/><Relationship Id="rId6" Target="../media/image38.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49.xml" Type="http://schemas.openxmlformats.org/officeDocument/2006/relationships/slideLayout"/><Relationship Id="rId2" Target="../notesSlides/notesSlide22.xml" Type="http://schemas.openxmlformats.org/officeDocument/2006/relationships/notesSlide"/><Relationship Id="rId3" Target="../media/image39.jpeg" Type="http://schemas.openxmlformats.org/officeDocument/2006/relationships/image"/><Relationship Id="rId4" Target="../media/image40.jpeg" Type="http://schemas.openxmlformats.org/officeDocument/2006/relationships/image"/><Relationship Id="rId5" Target="../media/image41.jpeg" Type="http://schemas.openxmlformats.org/officeDocument/2006/relationships/image"/><Relationship Id="rId6" Target="../media/image42.jpeg" Type="http://schemas.openxmlformats.org/officeDocument/2006/relationships/image"/><Relationship Id="rId7" Target="../media/image43.jpeg" Type="http://schemas.openxmlformats.org/officeDocument/2006/relationships/image"/><Relationship Id="rId8" Target="../media/image44.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14.xml" Type="http://schemas.openxmlformats.org/officeDocument/2006/relationships/slideLayout"/><Relationship Id="rId2" Target="../notesSlides/notesSlide23.xml" Type="http://schemas.openxmlformats.org/officeDocument/2006/relationships/notesSlide"/><Relationship Id="rId3" Target="../media/image45.png" Type="http://schemas.openxmlformats.org/officeDocument/2006/relationships/image"/><Relationship Id="rId4" Target="../media/image4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16.xml" Type="http://schemas.openxmlformats.org/officeDocument/2006/relationships/slideLayout"/><Relationship Id="rId2" Target="../notesSlides/notesSlide24.xml" Type="http://schemas.openxmlformats.org/officeDocument/2006/relationships/notesSlide"/><Relationship Id="rId3" Target="../media/image47.jpeg" Type="http://schemas.openxmlformats.org/officeDocument/2006/relationships/image"/><Relationship Id="rId4" Target="../media/image48.jpeg" Type="http://schemas.openxmlformats.org/officeDocument/2006/relationships/image"/><Relationship Id="rId5" Target="../media/image49.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20.xml" Type="http://schemas.openxmlformats.org/officeDocument/2006/relationships/slideLayout"/><Relationship Id="rId2" Target="../notesSlides/notesSlide25.xml" Type="http://schemas.openxmlformats.org/officeDocument/2006/relationships/notesSlide"/><Relationship Id="rId3" Target="../media/image50.jpeg" Type="http://schemas.openxmlformats.org/officeDocument/2006/relationships/image"/><Relationship Id="rId4" Target="../media/image51.jpeg" Type="http://schemas.openxmlformats.org/officeDocument/2006/relationships/image"/><Relationship Id="rId5" Target="../media/image5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7.xml" Type="http://schemas.openxmlformats.org/officeDocument/2006/relationships/slideLayout"/><Relationship Id="rId10" Target="../media/image8.jpeg" Type="http://schemas.openxmlformats.org/officeDocument/2006/relationships/image"/><Relationship Id="rId11" Target="../media/image9.jpeg" Type="http://schemas.openxmlformats.org/officeDocument/2006/relationships/image"/><Relationship Id="rId12" Target="../media/image10.jpeg" Type="http://schemas.openxmlformats.org/officeDocument/2006/relationships/image"/><Relationship Id="rId13" Target="../media/image11.jpeg" Type="http://schemas.openxmlformats.org/officeDocument/2006/relationships/image"/><Relationship Id="rId14" Target="../media/image12.png" Type="http://schemas.openxmlformats.org/officeDocument/2006/relationships/image"/><Relationship Id="rId15" Target="../tags/tag1.xml" Type="http://schemas.openxmlformats.org/officeDocument/2006/relationships/tags"/><Relationship Id="rId2" Target="../notesSlides/notesSlide26.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3.jpeg" Type="http://schemas.openxmlformats.org/officeDocument/2006/relationships/image"/><Relationship Id="rId6" Target="../media/image4.jpeg" Type="http://schemas.openxmlformats.org/officeDocument/2006/relationships/image"/><Relationship Id="rId7" Target="../media/image5.jpeg" Type="http://schemas.openxmlformats.org/officeDocument/2006/relationships/image"/><Relationship Id="rId8" Target="../media/image6.jpeg" Type="http://schemas.openxmlformats.org/officeDocument/2006/relationships/image"/><Relationship Id="rId9"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 Id="rId7" Target="../media/image16.jpeg" Type="http://schemas.openxmlformats.org/officeDocument/2006/relationships/image"/><Relationship Id="rId8" Target="../media/image1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1.xml" Type="http://schemas.openxmlformats.org/officeDocument/2006/relationships/slideLayout"/><Relationship Id="rId2" Target="../notesSlides/notesSlide4.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 Id="rId7" Target="../media/image22.jpeg" Type="http://schemas.openxmlformats.org/officeDocument/2006/relationships/image"/><Relationship Id="rId8" Target="../media/image2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6.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9.xml" Type="http://schemas.openxmlformats.org/officeDocument/2006/relationships/slideLayout"/><Relationship Id="rId2" Target="../notesSlides/notesSlide6.xml" Type="http://schemas.openxmlformats.org/officeDocument/2006/relationships/notesSlide"/><Relationship Id="rId3" Target="../media/image2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0.xml" Type="http://schemas.openxmlformats.org/officeDocument/2006/relationships/slideLayout"/><Relationship Id="rId2" Target="../notesSlides/notesSlide7.xml" Type="http://schemas.openxmlformats.org/officeDocument/2006/relationships/notesSlide"/><Relationship Id="rId3" Target="../media/image2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32.xml" Type="http://schemas.openxmlformats.org/officeDocument/2006/relationships/slideLayout"/><Relationship Id="rId2" Target="../notesSlides/notesSlide9.xml" Type="http://schemas.openxmlformats.org/officeDocument/2006/relationships/notesSlide"/><Relationship Id="rId3" Target="../media/image28.jpe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 Id="rId6" Target="../media/image3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 Placeholder 3"/>
          <p:cNvSpPr>
            <a:spLocks noGrp="1"/>
          </p:cNvSpPr>
          <p:nvPr>
            <p:ph idx="14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in some form, by injected humour, or randomised words which.</a:t>
            </a:r>
          </a:p>
        </p:txBody>
      </p:sp>
      <p:sp>
        <p:nvSpPr>
          <p:cNvPr id="2" name="Text Placeholder 1"/>
          <p:cNvSpPr>
            <a:spLocks noGrp="1"/>
          </p:cNvSpPr>
          <p:nvPr>
            <p:ph idx="13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WRITE CAPTION HERE</a:t>
            </a:r>
          </a:p>
        </p:txBody>
      </p:sp>
      <p:sp>
        <p:nvSpPr>
          <p:cNvPr id="5" name="Slide Number Placeholder 4"/>
          <p:cNvSpPr>
            <a:spLocks noGrp="1"/>
          </p:cNvSpPr>
          <p:nvPr>
            <p:ph idx="2" sz="quarter" type="sldNum"/>
          </p:nvPr>
        </p:nvSpPr>
        <p:spPr>
          <a:xfrm>
            <a:off x="392042" y="12302619"/>
            <a:ext cx="1059199" cy="649021"/>
          </a:xfrm>
          <a:prstGeom prst="rect">
            <a:avLst/>
          </a:prstGeom>
        </p:spPr>
        <p:txBody>
          <a:bodyPr/>
          <a:lstStyle/>
          <a:p>
            <a:fld id="{B2DEFEC7-1F72-481F-99CF-E0B60A7729DA}" type="slidenum">
              <a:rPr lang="uk-UA" smtClean="0">
                <a:latin charset="-122" panose="00000500000000000000" pitchFamily="2" typeface="inpin heiti"/>
                <a:ea charset="-122" panose="00000500000000000000" pitchFamily="2" typeface="inpin heiti"/>
                <a:sym charset="-122" panose="00000500000000000000" pitchFamily="2" typeface="inpin heiti"/>
              </a:rPr>
              <a:t>1</a:t>
            </a:fld>
          </a:p>
        </p:txBody>
      </p:sp>
      <p:sp>
        <p:nvSpPr>
          <p:cNvPr id="8" name="Title 7"/>
          <p:cNvSpPr>
            <a:spLocks noGrp="1"/>
          </p:cNvSpPr>
          <p:nvPr>
            <p:ph type="title"/>
          </p:nvPr>
        </p:nvSpPr>
        <p:spPr>
          <a:xfrm>
            <a:off x="14245169" y="3098392"/>
            <a:ext cx="10138831" cy="3929273"/>
          </a:xfrm>
        </p:spPr>
        <p:txBody>
          <a:bodyPr/>
          <a:lstStyle/>
          <a:p>
            <a:r>
              <a:rPr altLang="en-US" lang="zh-CN">
                <a:latin charset="-122" panose="00000500000000000000" pitchFamily="2" typeface="inpin heiti"/>
                <a:ea charset="-122" panose="00000500000000000000" pitchFamily="2" typeface="inpin heiti"/>
                <a:sym charset="-122" panose="00000500000000000000" pitchFamily="2" typeface="inpin heiti"/>
              </a:rPr>
              <a:t>创意设计 </a:t>
            </a:r>
            <a:br>
              <a:rPr altLang="en-US" lang="zh-CN">
                <a:latin charset="-122" panose="00000500000000000000" pitchFamily="2" typeface="inpin heiti"/>
                <a:ea charset="-122" panose="00000500000000000000" pitchFamily="2" typeface="inpin heiti"/>
                <a:sym charset="-122" panose="00000500000000000000" pitchFamily="2" typeface="inpin heiti"/>
              </a:rPr>
            </a:br>
            <a:r>
              <a:rPr altLang="en-US" lang="zh-CN">
                <a:latin charset="-122" panose="00000500000000000000" pitchFamily="2" typeface="inpin heiti"/>
                <a:ea charset="-122" panose="00000500000000000000" pitchFamily="2" typeface="inpin heiti"/>
                <a:sym charset="-122" panose="00000500000000000000" pitchFamily="2" typeface="inpin heiti"/>
              </a:rPr>
              <a:t>简约画册</a:t>
            </a:r>
          </a:p>
        </p:txBody>
      </p:sp>
      <p:pic>
        <p:nvPicPr>
          <p:cNvPr id="46" name="图片占位符 45">
            <a:extLst>
              <a:ext uri="{FF2B5EF4-FFF2-40B4-BE49-F238E27FC236}">
                <a16:creationId xmlns:a16="http://schemas.microsoft.com/office/drawing/2014/main" id="{EE0A9D91-32B7-D841-8950-3FA184B04EE3}"/>
              </a:ext>
            </a:extLst>
          </p:cNvPr>
          <p:cNvPicPr>
            <a:picLocks noChangeAspect="1" noGrp="1"/>
          </p:cNvPicPr>
          <p:nvPr>
            <p:ph idx="174" sz="quarter" type="pic"/>
          </p:nvPr>
        </p:nvPicPr>
        <p:blipFill>
          <a:blip r:embed="rId3">
            <a:extLst>
              <a:ext uri="{28A0092B-C50C-407E-A947-70E740481C1C}">
                <a14:useLocalDpi val="0"/>
              </a:ext>
            </a:extLst>
          </a:blip>
          <a:srcRect l="16773" r="16773"/>
          <a:stretch>
            <a:fillRect/>
          </a:stretch>
        </p:blipFill>
        <p:spPr/>
      </p:pic>
      <p:pic>
        <p:nvPicPr>
          <p:cNvPr id="48" name="图片占位符 47">
            <a:extLst>
              <a:ext uri="{FF2B5EF4-FFF2-40B4-BE49-F238E27FC236}">
                <a16:creationId xmlns:a16="http://schemas.microsoft.com/office/drawing/2014/main" id="{3642D1CD-76B5-9B4D-A631-3F5F72F0BBDB}"/>
              </a:ext>
            </a:extLst>
          </p:cNvPr>
          <p:cNvPicPr>
            <a:picLocks noChangeAspect="1" noGrp="1"/>
          </p:cNvPicPr>
          <p:nvPr>
            <p:ph idx="175" sz="quarter" type="pic"/>
          </p:nvPr>
        </p:nvPicPr>
        <p:blipFill>
          <a:blip r:embed="rId4">
            <a:extLst>
              <a:ext uri="{28A0092B-C50C-407E-A947-70E740481C1C}">
                <a14:useLocalDpi val="0"/>
              </a:ext>
            </a:extLst>
          </a:blip>
          <a:srcRect l="16648" r="16648"/>
          <a:stretch>
            <a:fillRect/>
          </a:stretch>
        </p:blipFill>
        <p:spPr/>
      </p:pic>
      <p:pic>
        <p:nvPicPr>
          <p:cNvPr id="44" name="图片占位符 43">
            <a:extLst>
              <a:ext uri="{FF2B5EF4-FFF2-40B4-BE49-F238E27FC236}">
                <a16:creationId xmlns:a16="http://schemas.microsoft.com/office/drawing/2014/main" id="{9D45C5FD-A765-FB45-A3B9-0E64F2889A21}"/>
              </a:ext>
            </a:extLst>
          </p:cNvPr>
          <p:cNvPicPr>
            <a:picLocks noChangeAspect="1" noGrp="1"/>
          </p:cNvPicPr>
          <p:nvPr>
            <p:ph idx="173" sz="quarter" type="pic"/>
          </p:nvPr>
        </p:nvPicPr>
        <p:blipFill>
          <a:blip r:embed="rId5">
            <a:extLst>
              <a:ext uri="{28A0092B-C50C-407E-A947-70E740481C1C}">
                <a14:useLocalDpi val="0"/>
              </a:ext>
            </a:extLst>
          </a:blip>
          <a:srcRect l="25102" r="25102"/>
          <a:stretch>
            <a:fillRect/>
          </a:stretch>
        </p:blipFill>
        <p:spPr/>
      </p:pic>
      <p:pic>
        <p:nvPicPr>
          <p:cNvPr id="50" name="图片占位符 49">
            <a:extLst>
              <a:ext uri="{FF2B5EF4-FFF2-40B4-BE49-F238E27FC236}">
                <a16:creationId xmlns:a16="http://schemas.microsoft.com/office/drawing/2014/main" id="{19DF52F0-CE84-224E-A9A3-2D4B5F3B0EB4}"/>
              </a:ext>
            </a:extLst>
          </p:cNvPr>
          <p:cNvPicPr>
            <a:picLocks noChangeAspect="1" noGrp="1"/>
          </p:cNvPicPr>
          <p:nvPr>
            <p:ph idx="176" sz="quarter" type="pic"/>
          </p:nvPr>
        </p:nvPicPr>
        <p:blipFill>
          <a:blip r:embed="rId6">
            <a:extLst>
              <a:ext uri="{28A0092B-C50C-407E-A947-70E740481C1C}">
                <a14:useLocalDpi val="0"/>
              </a:ext>
            </a:extLst>
          </a:blip>
          <a:srcRect l="20855" r="20855"/>
          <a:stretch>
            <a:fillRect/>
          </a:stretch>
        </p:blipFill>
        <p:spPr/>
      </p:pic>
      <p:pic>
        <p:nvPicPr>
          <p:cNvPr id="52" name="图片占位符 51">
            <a:extLst>
              <a:ext uri="{FF2B5EF4-FFF2-40B4-BE49-F238E27FC236}">
                <a16:creationId xmlns:a16="http://schemas.microsoft.com/office/drawing/2014/main" id="{EF923D00-C0C9-7043-832C-798A3870CE2C}"/>
              </a:ext>
            </a:extLst>
          </p:cNvPr>
          <p:cNvPicPr>
            <a:picLocks noChangeAspect="1" noGrp="1"/>
          </p:cNvPicPr>
          <p:nvPr>
            <p:ph idx="177" sz="quarter" type="pic"/>
          </p:nvPr>
        </p:nvPicPr>
        <p:blipFill>
          <a:blip r:embed="rId7">
            <a:extLst>
              <a:ext uri="{28A0092B-C50C-407E-A947-70E740481C1C}">
                <a14:useLocalDpi val="0"/>
              </a:ext>
            </a:extLst>
          </a:blip>
          <a:srcRect l="16748" r="16748"/>
          <a:stretch>
            <a:fillRect/>
          </a:stretch>
        </p:blipFill>
        <p:spPr/>
      </p:pic>
      <p:pic>
        <p:nvPicPr>
          <p:cNvPr id="54" name="图片占位符 53">
            <a:extLst>
              <a:ext uri="{FF2B5EF4-FFF2-40B4-BE49-F238E27FC236}">
                <a16:creationId xmlns:a16="http://schemas.microsoft.com/office/drawing/2014/main" id="{59B2DC6B-A409-CB4D-B950-19CA0085FF5D}"/>
              </a:ext>
            </a:extLst>
          </p:cNvPr>
          <p:cNvPicPr>
            <a:picLocks noChangeAspect="1" noGrp="1"/>
          </p:cNvPicPr>
          <p:nvPr>
            <p:ph idx="178" sz="quarter" type="pic"/>
          </p:nvPr>
        </p:nvPicPr>
        <p:blipFill>
          <a:blip r:embed="rId8">
            <a:extLst>
              <a:ext uri="{28A0092B-C50C-407E-A947-70E740481C1C}">
                <a14:useLocalDpi val="0"/>
              </a:ext>
            </a:extLst>
          </a:blip>
          <a:srcRect l="16523" r="16523"/>
          <a:stretch>
            <a:fillRect/>
          </a:stretch>
        </p:blipFill>
        <p:spPr/>
      </p:pic>
      <p:pic>
        <p:nvPicPr>
          <p:cNvPr id="60" name="图片占位符 59">
            <a:extLst>
              <a:ext uri="{FF2B5EF4-FFF2-40B4-BE49-F238E27FC236}">
                <a16:creationId xmlns:a16="http://schemas.microsoft.com/office/drawing/2014/main" id="{E4563D60-28D7-3E46-AB87-3897EA3343A3}"/>
              </a:ext>
            </a:extLst>
          </p:cNvPr>
          <p:cNvPicPr>
            <a:picLocks noChangeAspect="1" noGrp="1"/>
          </p:cNvPicPr>
          <p:nvPr>
            <p:ph idx="181" sz="quarter" type="pic"/>
          </p:nvPr>
        </p:nvPicPr>
        <p:blipFill>
          <a:blip r:embed="rId9">
            <a:extLst>
              <a:ext uri="{28A0092B-C50C-407E-A947-70E740481C1C}">
                <a14:useLocalDpi val="0"/>
              </a:ext>
            </a:extLst>
          </a:blip>
          <a:srcRect l="16728" r="16728"/>
          <a:stretch>
            <a:fillRect/>
          </a:stretch>
        </p:blipFill>
        <p:spPr/>
      </p:pic>
      <p:pic>
        <p:nvPicPr>
          <p:cNvPr id="58" name="图片占位符 57">
            <a:extLst>
              <a:ext uri="{FF2B5EF4-FFF2-40B4-BE49-F238E27FC236}">
                <a16:creationId xmlns:a16="http://schemas.microsoft.com/office/drawing/2014/main" id="{C241A9A6-F3C6-0349-A1AF-E7848A2B1463}"/>
              </a:ext>
            </a:extLst>
          </p:cNvPr>
          <p:cNvPicPr>
            <a:picLocks noChangeAspect="1" noGrp="1"/>
          </p:cNvPicPr>
          <p:nvPr>
            <p:ph idx="180" sz="quarter" type="pic"/>
          </p:nvPr>
        </p:nvPicPr>
        <p:blipFill>
          <a:blip r:embed="rId10">
            <a:extLst>
              <a:ext uri="{28A0092B-C50C-407E-A947-70E740481C1C}">
                <a14:useLocalDpi val="0"/>
              </a:ext>
            </a:extLst>
          </a:blip>
          <a:srcRect l="16667" r="16667"/>
          <a:stretch>
            <a:fillRect/>
          </a:stretch>
        </p:blipFill>
        <p:spPr/>
      </p:pic>
      <p:pic>
        <p:nvPicPr>
          <p:cNvPr id="56" name="图片占位符 55">
            <a:extLst>
              <a:ext uri="{FF2B5EF4-FFF2-40B4-BE49-F238E27FC236}">
                <a16:creationId xmlns:a16="http://schemas.microsoft.com/office/drawing/2014/main" id="{3FF1DFED-68BA-9B4A-BD21-A5D5D5FE5422}"/>
              </a:ext>
            </a:extLst>
          </p:cNvPr>
          <p:cNvPicPr>
            <a:picLocks noChangeAspect="1" noGrp="1"/>
          </p:cNvPicPr>
          <p:nvPr>
            <p:ph idx="179" sz="quarter" type="pic"/>
          </p:nvPr>
        </p:nvPicPr>
        <p:blipFill>
          <a:blip r:embed="rId11">
            <a:extLst>
              <a:ext uri="{28A0092B-C50C-407E-A947-70E740481C1C}">
                <a14:useLocalDpi val="0"/>
              </a:ext>
            </a:extLst>
          </a:blip>
          <a:srcRect l="16704" r="16704"/>
          <a:stretch>
            <a:fillRect/>
          </a:stretch>
        </p:blipFill>
        <p:spPr/>
      </p:pic>
      <p:pic>
        <p:nvPicPr>
          <p:cNvPr id="64" name="图片占位符 63">
            <a:extLst>
              <a:ext uri="{FF2B5EF4-FFF2-40B4-BE49-F238E27FC236}">
                <a16:creationId xmlns:a16="http://schemas.microsoft.com/office/drawing/2014/main" id="{B0B0A413-30A9-1942-B180-BB5F5B06BA74}"/>
              </a:ext>
            </a:extLst>
          </p:cNvPr>
          <p:cNvPicPr>
            <a:picLocks noChangeAspect="1" noGrp="1"/>
          </p:cNvPicPr>
          <p:nvPr>
            <p:ph idx="183" sz="quarter" type="pic"/>
          </p:nvPr>
        </p:nvPicPr>
        <p:blipFill>
          <a:blip r:embed="rId12">
            <a:extLst>
              <a:ext uri="{28A0092B-C50C-407E-A947-70E740481C1C}">
                <a14:useLocalDpi val="0"/>
              </a:ext>
            </a:extLst>
          </a:blip>
          <a:srcRect l="16672" r="16672"/>
          <a:stretch>
            <a:fillRect/>
          </a:stretch>
        </p:blipFill>
        <p:spPr/>
      </p:pic>
      <p:pic>
        <p:nvPicPr>
          <p:cNvPr id="66" name="图片占位符 65">
            <a:extLst>
              <a:ext uri="{FF2B5EF4-FFF2-40B4-BE49-F238E27FC236}">
                <a16:creationId xmlns:a16="http://schemas.microsoft.com/office/drawing/2014/main" id="{C61C27C5-9DA9-874B-A2F6-4294BE6EE4CB}"/>
              </a:ext>
            </a:extLst>
          </p:cNvPr>
          <p:cNvPicPr>
            <a:picLocks noChangeAspect="1" noGrp="1"/>
          </p:cNvPicPr>
          <p:nvPr>
            <p:ph idx="184" sz="quarter" type="pic"/>
          </p:nvPr>
        </p:nvPicPr>
        <p:blipFill>
          <a:blip r:embed="rId13">
            <a:extLst>
              <a:ext uri="{28A0092B-C50C-407E-A947-70E740481C1C}">
                <a14:useLocalDpi val="0"/>
              </a:ext>
            </a:extLst>
          </a:blip>
          <a:srcRect l="16667" r="16667"/>
          <a:stretch>
            <a:fillRect/>
          </a:stretch>
        </p:blipFill>
        <p:spPr/>
      </p:pic>
      <p:pic>
        <p:nvPicPr>
          <p:cNvPr id="62" name="图片占位符 61">
            <a:extLst>
              <a:ext uri="{FF2B5EF4-FFF2-40B4-BE49-F238E27FC236}">
                <a16:creationId xmlns:a16="http://schemas.microsoft.com/office/drawing/2014/main" id="{86672EF4-5F1F-9F46-9C0C-EEF7D6CF63E4}"/>
              </a:ext>
            </a:extLst>
          </p:cNvPr>
          <p:cNvPicPr>
            <a:picLocks noChangeAspect="1" noGrp="1"/>
          </p:cNvPicPr>
          <p:nvPr>
            <p:ph idx="182" sz="quarter" type="pic"/>
          </p:nvPr>
        </p:nvPicPr>
        <p:blipFill>
          <a:blip r:embed="rId14">
            <a:extLst>
              <a:ext uri="{28A0092B-C50C-407E-A947-70E740481C1C}">
                <a14:useLocalDpi val="0"/>
              </a:ext>
            </a:extLst>
          </a:blip>
          <a:srcRect l="8560" r="8560"/>
          <a:stretch>
            <a:fillRect/>
          </a:stretch>
        </p:blipFill>
        <p:spPr/>
      </p:pic>
    </p:spTree>
    <p:extLst>
      <p:ext uri="{BB962C8B-B14F-4D97-AF65-F5344CB8AC3E}">
        <p14:creationId val="1595291105"/>
      </p:ext>
    </p:extLst>
  </p:cSld>
  <p:clrMapOvr>
    <a:masterClrMapping/>
  </p:clrMapOvr>
  <p:transition spd="slow">
    <p:push dir="u"/>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9" name="Text Placeholder 478"/>
          <p:cNvSpPr>
            <a:spLocks noGrp="1"/>
          </p:cNvSpPr>
          <p:nvPr>
            <p:ph idx="14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484" name="Text Placeholder 483"/>
          <p:cNvSpPr>
            <a:spLocks noGrp="1"/>
          </p:cNvSpPr>
          <p:nvPr>
            <p:ph idx="19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485" name="Text Placeholder 484"/>
          <p:cNvSpPr>
            <a:spLocks noGrp="1"/>
          </p:cNvSpPr>
          <p:nvPr>
            <p:ph idx="19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480" name="Text Placeholder 479"/>
          <p:cNvSpPr>
            <a:spLocks noGrp="1"/>
          </p:cNvSpPr>
          <p:nvPr>
            <p:ph idx="157"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481" name="Text Placeholder 480"/>
          <p:cNvSpPr>
            <a:spLocks noGrp="1"/>
          </p:cNvSpPr>
          <p:nvPr>
            <p:ph idx="158"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4" name="Text Placeholder 3"/>
          <p:cNvSpPr>
            <a:spLocks noGrp="1"/>
          </p:cNvSpPr>
          <p:nvPr>
            <p:ph idx="15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01</a:t>
            </a:r>
          </a:p>
        </p:txBody>
      </p:sp>
      <p:sp>
        <p:nvSpPr>
          <p:cNvPr id="5" name="Text Placeholder 4"/>
          <p:cNvSpPr>
            <a:spLocks noGrp="1"/>
          </p:cNvSpPr>
          <p:nvPr>
            <p:ph idx="16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02</a:t>
            </a:r>
          </a:p>
        </p:txBody>
      </p:sp>
      <p:sp>
        <p:nvSpPr>
          <p:cNvPr id="6" name="Text Placeholder 5"/>
          <p:cNvSpPr>
            <a:spLocks noGrp="1"/>
          </p:cNvSpPr>
          <p:nvPr>
            <p:ph idx="16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03</a:t>
            </a:r>
          </a:p>
        </p:txBody>
      </p:sp>
      <p:sp>
        <p:nvSpPr>
          <p:cNvPr id="7" name="Text Placeholder 6"/>
          <p:cNvSpPr>
            <a:spLocks noGrp="1"/>
          </p:cNvSpPr>
          <p:nvPr>
            <p:ph idx="16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04</a:t>
            </a:r>
          </a:p>
        </p:txBody>
      </p:sp>
      <p:sp>
        <p:nvSpPr>
          <p:cNvPr id="8" name="Text Placeholder 7"/>
          <p:cNvSpPr>
            <a:spLocks noGrp="1"/>
          </p:cNvSpPr>
          <p:nvPr>
            <p:ph idx="16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05</a:t>
            </a:r>
          </a:p>
        </p:txBody>
      </p:sp>
      <p:sp>
        <p:nvSpPr>
          <p:cNvPr id="9" name="Text Placeholder 8"/>
          <p:cNvSpPr>
            <a:spLocks noGrp="1"/>
          </p:cNvSpPr>
          <p:nvPr>
            <p:ph idx="16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06</a:t>
            </a:r>
          </a:p>
        </p:txBody>
      </p:sp>
      <p:sp>
        <p:nvSpPr>
          <p:cNvPr id="10" name="Text Placeholder 9"/>
          <p:cNvSpPr>
            <a:spLocks noGrp="1"/>
          </p:cNvSpPr>
          <p:nvPr>
            <p:ph idx="16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07</a:t>
            </a:r>
          </a:p>
        </p:txBody>
      </p:sp>
      <p:sp>
        <p:nvSpPr>
          <p:cNvPr id="11" name="Text Placeholder 10"/>
          <p:cNvSpPr>
            <a:spLocks noGrp="1"/>
          </p:cNvSpPr>
          <p:nvPr>
            <p:ph idx="16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08</a:t>
            </a:r>
          </a:p>
        </p:txBody>
      </p:sp>
      <p:sp>
        <p:nvSpPr>
          <p:cNvPr id="12" name="Text Placeholder 11"/>
          <p:cNvSpPr>
            <a:spLocks noGrp="1"/>
          </p:cNvSpPr>
          <p:nvPr>
            <p:ph idx="16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09</a:t>
            </a:r>
          </a:p>
        </p:txBody>
      </p:sp>
      <p:sp>
        <p:nvSpPr>
          <p:cNvPr id="13" name="Text Placeholder 12"/>
          <p:cNvSpPr>
            <a:spLocks noGrp="1"/>
          </p:cNvSpPr>
          <p:nvPr>
            <p:ph idx="16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10</a:t>
            </a:r>
          </a:p>
        </p:txBody>
      </p:sp>
      <p:sp>
        <p:nvSpPr>
          <p:cNvPr id="14" name="Text Placeholder 13"/>
          <p:cNvSpPr>
            <a:spLocks noGrp="1"/>
          </p:cNvSpPr>
          <p:nvPr>
            <p:ph idx="16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11</a:t>
            </a:r>
          </a:p>
        </p:txBody>
      </p:sp>
      <p:sp>
        <p:nvSpPr>
          <p:cNvPr id="15" name="Text Placeholder 14"/>
          <p:cNvSpPr>
            <a:spLocks noGrp="1"/>
          </p:cNvSpPr>
          <p:nvPr>
            <p:ph idx="17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12</a:t>
            </a:r>
          </a:p>
        </p:txBody>
      </p:sp>
      <p:sp>
        <p:nvSpPr>
          <p:cNvPr id="16" name="Text Placeholder 15"/>
          <p:cNvSpPr>
            <a:spLocks noGrp="1"/>
          </p:cNvSpPr>
          <p:nvPr>
            <p:ph idx="17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13</a:t>
            </a:r>
          </a:p>
        </p:txBody>
      </p:sp>
      <p:sp>
        <p:nvSpPr>
          <p:cNvPr id="17" name="Text Placeholder 16"/>
          <p:cNvSpPr>
            <a:spLocks noGrp="1"/>
          </p:cNvSpPr>
          <p:nvPr>
            <p:ph idx="17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14</a:t>
            </a:r>
          </a:p>
        </p:txBody>
      </p:sp>
      <p:sp>
        <p:nvSpPr>
          <p:cNvPr id="18" name="Text Placeholder 17"/>
          <p:cNvSpPr>
            <a:spLocks noGrp="1"/>
          </p:cNvSpPr>
          <p:nvPr>
            <p:ph idx="17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15</a:t>
            </a:r>
          </a:p>
        </p:txBody>
      </p:sp>
      <p:sp>
        <p:nvSpPr>
          <p:cNvPr id="19" name="Text Placeholder 18"/>
          <p:cNvSpPr>
            <a:spLocks noGrp="1"/>
          </p:cNvSpPr>
          <p:nvPr>
            <p:ph idx="17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16</a:t>
            </a:r>
          </a:p>
        </p:txBody>
      </p:sp>
      <p:sp>
        <p:nvSpPr>
          <p:cNvPr id="20" name="Text Placeholder 19"/>
          <p:cNvSpPr>
            <a:spLocks noGrp="1"/>
          </p:cNvSpPr>
          <p:nvPr>
            <p:ph idx="17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17</a:t>
            </a:r>
          </a:p>
        </p:txBody>
      </p:sp>
      <p:sp>
        <p:nvSpPr>
          <p:cNvPr id="21" name="Text Placeholder 20"/>
          <p:cNvSpPr>
            <a:spLocks noGrp="1"/>
          </p:cNvSpPr>
          <p:nvPr>
            <p:ph idx="17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18</a:t>
            </a:r>
          </a:p>
        </p:txBody>
      </p:sp>
      <p:sp>
        <p:nvSpPr>
          <p:cNvPr id="22" name="Text Placeholder 21"/>
          <p:cNvSpPr>
            <a:spLocks noGrp="1"/>
          </p:cNvSpPr>
          <p:nvPr>
            <p:ph idx="17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19</a:t>
            </a:r>
          </a:p>
        </p:txBody>
      </p:sp>
      <p:sp>
        <p:nvSpPr>
          <p:cNvPr id="23" name="Text Placeholder 22"/>
          <p:cNvSpPr>
            <a:spLocks noGrp="1"/>
          </p:cNvSpPr>
          <p:nvPr>
            <p:ph idx="17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20</a:t>
            </a:r>
          </a:p>
        </p:txBody>
      </p:sp>
      <p:sp>
        <p:nvSpPr>
          <p:cNvPr id="24" name="Text Placeholder 23"/>
          <p:cNvSpPr>
            <a:spLocks noGrp="1"/>
          </p:cNvSpPr>
          <p:nvPr>
            <p:ph idx="17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21</a:t>
            </a:r>
          </a:p>
        </p:txBody>
      </p:sp>
      <p:sp>
        <p:nvSpPr>
          <p:cNvPr id="25" name="Text Placeholder 24"/>
          <p:cNvSpPr>
            <a:spLocks noGrp="1"/>
          </p:cNvSpPr>
          <p:nvPr>
            <p:ph idx="18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22</a:t>
            </a:r>
          </a:p>
        </p:txBody>
      </p:sp>
      <p:sp>
        <p:nvSpPr>
          <p:cNvPr id="26" name="Text Placeholder 25"/>
          <p:cNvSpPr>
            <a:spLocks noGrp="1"/>
          </p:cNvSpPr>
          <p:nvPr>
            <p:ph idx="18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23</a:t>
            </a:r>
          </a:p>
        </p:txBody>
      </p:sp>
      <p:sp>
        <p:nvSpPr>
          <p:cNvPr id="27" name="Text Placeholder 26"/>
          <p:cNvSpPr>
            <a:spLocks noGrp="1"/>
          </p:cNvSpPr>
          <p:nvPr>
            <p:ph idx="18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24</a:t>
            </a:r>
          </a:p>
        </p:txBody>
      </p:sp>
      <p:sp>
        <p:nvSpPr>
          <p:cNvPr id="28" name="Text Placeholder 27"/>
          <p:cNvSpPr>
            <a:spLocks noGrp="1"/>
          </p:cNvSpPr>
          <p:nvPr>
            <p:ph idx="18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25</a:t>
            </a:r>
          </a:p>
        </p:txBody>
      </p:sp>
      <p:sp>
        <p:nvSpPr>
          <p:cNvPr id="29" name="Text Placeholder 28"/>
          <p:cNvSpPr>
            <a:spLocks noGrp="1"/>
          </p:cNvSpPr>
          <p:nvPr>
            <p:ph idx="18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26</a:t>
            </a:r>
          </a:p>
        </p:txBody>
      </p:sp>
      <p:sp>
        <p:nvSpPr>
          <p:cNvPr id="30" name="Text Placeholder 29"/>
          <p:cNvSpPr>
            <a:spLocks noGrp="1"/>
          </p:cNvSpPr>
          <p:nvPr>
            <p:ph idx="18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27</a:t>
            </a:r>
          </a:p>
        </p:txBody>
      </p:sp>
      <p:sp>
        <p:nvSpPr>
          <p:cNvPr id="31" name="Text Placeholder 30"/>
          <p:cNvSpPr>
            <a:spLocks noGrp="1"/>
          </p:cNvSpPr>
          <p:nvPr>
            <p:ph idx="18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28</a:t>
            </a:r>
          </a:p>
        </p:txBody>
      </p:sp>
      <p:sp>
        <p:nvSpPr>
          <p:cNvPr id="32" name="Text Placeholder 31"/>
          <p:cNvSpPr>
            <a:spLocks noGrp="1"/>
          </p:cNvSpPr>
          <p:nvPr>
            <p:ph idx="18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29</a:t>
            </a:r>
          </a:p>
        </p:txBody>
      </p:sp>
      <p:sp>
        <p:nvSpPr>
          <p:cNvPr id="33" name="Text Placeholder 32"/>
          <p:cNvSpPr>
            <a:spLocks noGrp="1"/>
          </p:cNvSpPr>
          <p:nvPr>
            <p:ph idx="18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30</a:t>
            </a:r>
          </a:p>
        </p:txBody>
      </p:sp>
      <p:sp>
        <p:nvSpPr>
          <p:cNvPr id="34" name="Text Placeholder 33"/>
          <p:cNvSpPr>
            <a:spLocks noGrp="1"/>
          </p:cNvSpPr>
          <p:nvPr>
            <p:ph idx="18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31</a:t>
            </a:r>
          </a:p>
        </p:txBody>
      </p:sp>
      <p:sp>
        <p:nvSpPr>
          <p:cNvPr id="482" name="Text Placeholder 481"/>
          <p:cNvSpPr>
            <a:spLocks noGrp="1"/>
          </p:cNvSpPr>
          <p:nvPr>
            <p:ph idx="190"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483" name="Text Placeholder 482"/>
          <p:cNvSpPr>
            <a:spLocks noGrp="1"/>
          </p:cNvSpPr>
          <p:nvPr>
            <p:ph idx="191"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69" name="Text Placeholder 68"/>
          <p:cNvSpPr>
            <a:spLocks noGrp="1"/>
          </p:cNvSpPr>
          <p:nvPr>
            <p:ph idx="15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SUN</a:t>
            </a:r>
          </a:p>
        </p:txBody>
      </p:sp>
      <p:sp>
        <p:nvSpPr>
          <p:cNvPr id="74" name="Text Placeholder 73"/>
          <p:cNvSpPr>
            <a:spLocks noGrp="1"/>
          </p:cNvSpPr>
          <p:nvPr>
            <p:ph idx="19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MON</a:t>
            </a:r>
          </a:p>
        </p:txBody>
      </p:sp>
      <p:sp>
        <p:nvSpPr>
          <p:cNvPr id="75" name="Text Placeholder 74"/>
          <p:cNvSpPr>
            <a:spLocks noGrp="1"/>
          </p:cNvSpPr>
          <p:nvPr>
            <p:ph idx="19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TUE</a:t>
            </a:r>
          </a:p>
        </p:txBody>
      </p:sp>
      <p:sp>
        <p:nvSpPr>
          <p:cNvPr id="76" name="Text Placeholder 75"/>
          <p:cNvSpPr>
            <a:spLocks noGrp="1"/>
          </p:cNvSpPr>
          <p:nvPr>
            <p:ph idx="19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WED</a:t>
            </a:r>
          </a:p>
        </p:txBody>
      </p:sp>
      <p:sp>
        <p:nvSpPr>
          <p:cNvPr id="77" name="Text Placeholder 76"/>
          <p:cNvSpPr>
            <a:spLocks noGrp="1"/>
          </p:cNvSpPr>
          <p:nvPr>
            <p:ph idx="19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THU</a:t>
            </a:r>
          </a:p>
        </p:txBody>
      </p:sp>
      <p:sp>
        <p:nvSpPr>
          <p:cNvPr id="78" name="Text Placeholder 77"/>
          <p:cNvSpPr>
            <a:spLocks noGrp="1"/>
          </p:cNvSpPr>
          <p:nvPr>
            <p:ph idx="19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FRI</a:t>
            </a:r>
          </a:p>
        </p:txBody>
      </p:sp>
      <p:sp>
        <p:nvSpPr>
          <p:cNvPr id="79" name="Text Placeholder 78"/>
          <p:cNvSpPr>
            <a:spLocks noGrp="1"/>
          </p:cNvSpPr>
          <p:nvPr>
            <p:ph idx="19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SAT</a:t>
            </a:r>
          </a:p>
        </p:txBody>
      </p:sp>
      <p:sp>
        <p:nvSpPr>
          <p:cNvPr id="162" name="Text Placeholder 161"/>
          <p:cNvSpPr>
            <a:spLocks noGrp="1"/>
          </p:cNvSpPr>
          <p:nvPr>
            <p:ph idx="14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MAY</a:t>
            </a:r>
          </a:p>
        </p:txBody>
      </p:sp>
      <p:sp>
        <p:nvSpPr>
          <p:cNvPr id="2" name="Slide Number Placeholder 1"/>
          <p:cNvSpPr>
            <a:spLocks noGrp="1"/>
          </p:cNvSpPr>
          <p:nvPr>
            <p:ph idx="2" sz="quarter" type="sldNum"/>
          </p:nvPr>
        </p:nvSpPr>
        <p:spPr/>
        <p:txBody>
          <a:bodyPr/>
          <a:lstStyle/>
          <a:p>
            <a:fld id="{377BE3CB-9FFD-45BE-A761-E1B00E898930}" type="slidenum">
              <a:rPr lang="uk-UA" smtClean="0">
                <a:latin charset="-122" panose="00000500000000000000" pitchFamily="2" typeface="inpin heiti"/>
                <a:ea charset="-122" panose="00000500000000000000" pitchFamily="2" typeface="inpin heiti"/>
                <a:sym charset="-122" panose="00000500000000000000" pitchFamily="2" typeface="inpin heiti"/>
              </a:rPr>
              <a:t>10</a:t>
            </a:fld>
          </a:p>
        </p:txBody>
      </p:sp>
    </p:spTree>
    <p:extLst>
      <p:ext uri="{BB962C8B-B14F-4D97-AF65-F5344CB8AC3E}">
        <p14:creationId val="1711292242"/>
      </p:ext>
    </p:extLst>
  </p:cSld>
  <p:clrMapOvr>
    <a:masterClrMapping/>
  </p:clrMapOvr>
  <p:transition spd="slow">
    <p:push dir="u"/>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a:extLst>
              <a:ext uri="{FF2B5EF4-FFF2-40B4-BE49-F238E27FC236}">
                <a16:creationId xmlns:a16="http://schemas.microsoft.com/office/drawing/2014/main" id="{39FF4AA6-66BF-4B4E-BAFE-8AE273B6FFA0}"/>
              </a:ext>
            </a:extLst>
          </p:cNvPr>
          <p:cNvPicPr>
            <a:picLocks noChangeAspect="1" noGrp="1"/>
          </p:cNvPicPr>
          <p:nvPr>
            <p:ph idx="156" sz="quarter" type="pic"/>
          </p:nvPr>
        </p:nvPicPr>
        <p:blipFill>
          <a:blip r:embed="rId3">
            <a:extLst>
              <a:ext uri="{28A0092B-C50C-407E-A947-70E740481C1C}">
                <a14:useLocalDpi/>
              </a:ext>
            </a:extLst>
          </a:blip>
          <a:stretch>
            <a:fillRect/>
          </a:stretch>
        </p:blipFill>
        <p:spPr/>
      </p:pic>
      <p:sp>
        <p:nvSpPr>
          <p:cNvPr id="14" name="Text Placeholder 13"/>
          <p:cNvSpPr>
            <a:spLocks noGrp="1"/>
          </p:cNvSpPr>
          <p:nvPr>
            <p:ph idx="167" sz="quarter" type="body"/>
          </p:nvPr>
        </p:nvSpPr>
        <p:spPr>
          <a:xfrm>
            <a:off x="2032000" y="0"/>
            <a:ext cx="22352000" cy="13731646"/>
          </a:xfrm>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2" name="Slide Number Placeholder 1"/>
          <p:cNvSpPr>
            <a:spLocks noGrp="1"/>
          </p:cNvSpPr>
          <p:nvPr>
            <p:ph idx="2" sz="quarter" type="sldNum"/>
          </p:nvPr>
        </p:nvSpPr>
        <p:spPr/>
        <p:txBody>
          <a:bodyPr/>
          <a:lstStyle/>
          <a:p>
            <a:fld id="{B4037B26-E455-43D9-88DE-48C02952D959}" type="slidenum">
              <a:rPr lang="uk-UA" smtClean="0">
                <a:latin charset="-122" panose="00000500000000000000" pitchFamily="2" typeface="inpin heiti"/>
                <a:ea charset="-122" panose="00000500000000000000" pitchFamily="2" typeface="inpin heiti"/>
                <a:sym charset="-122" panose="00000500000000000000" pitchFamily="2" typeface="inpin heiti"/>
              </a:rPr>
              <a:t>11</a:t>
            </a:fld>
          </a:p>
        </p:txBody>
      </p:sp>
      <p:sp>
        <p:nvSpPr>
          <p:cNvPr id="25" name="Text Placeholder 24"/>
          <p:cNvSpPr>
            <a:spLocks noGrp="1"/>
          </p:cNvSpPr>
          <p:nvPr>
            <p:ph idx="15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Main </a:t>
            </a:r>
          </a:p>
          <a:p>
            <a:r>
              <a:rPr lang="en-US">
                <a:latin charset="-122" panose="00000500000000000000" pitchFamily="2" typeface="inpin heiti"/>
                <a:ea charset="-122" panose="00000500000000000000" pitchFamily="2" typeface="inpin heiti"/>
                <a:sym charset="-122" panose="00000500000000000000" pitchFamily="2" typeface="inpin heiti"/>
              </a:rPr>
              <a:t>Courthouse </a:t>
            </a:r>
          </a:p>
          <a:p>
            <a:r>
              <a:rPr lang="en-US">
                <a:latin charset="-122" panose="00000500000000000000" pitchFamily="2" typeface="inpin heiti"/>
                <a:ea charset="-122" panose="00000500000000000000" pitchFamily="2" typeface="inpin heiti"/>
                <a:sym charset="-122" panose="00000500000000000000" pitchFamily="2" typeface="inpin heiti"/>
              </a:rPr>
              <a:t>in Boston</a:t>
            </a:r>
          </a:p>
        </p:txBody>
      </p:sp>
      <p:sp>
        <p:nvSpPr>
          <p:cNvPr id="20" name="Text Placeholder 19"/>
          <p:cNvSpPr>
            <a:spLocks noGrp="1"/>
          </p:cNvSpPr>
          <p:nvPr>
            <p:ph idx="15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WRITE CAPTION HERE</a:t>
            </a:r>
          </a:p>
        </p:txBody>
      </p:sp>
      <p:sp>
        <p:nvSpPr>
          <p:cNvPr id="19" name="Text Placeholder 18"/>
          <p:cNvSpPr>
            <a:spLocks noGrp="1"/>
          </p:cNvSpPr>
          <p:nvPr>
            <p:ph idx="14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Adam Bronx   </a:t>
            </a:r>
            <a:br>
              <a:rPr lang="en-US">
                <a:latin charset="-122" panose="00000500000000000000" pitchFamily="2" typeface="inpin heiti"/>
                <a:ea charset="-122" panose="00000500000000000000" pitchFamily="2" typeface="inpin heiti"/>
                <a:sym charset="-122" panose="00000500000000000000" pitchFamily="2" typeface="inpin heiti"/>
              </a:rPr>
            </a:br>
            <a:r>
              <a:rPr lang="en-US">
                <a:latin charset="-122" panose="00000500000000000000" pitchFamily="2" typeface="inpin heiti"/>
                <a:ea charset="-122" panose="00000500000000000000" pitchFamily="2" typeface="inpin heiti"/>
                <a:sym charset="-122" panose="00000500000000000000" pitchFamily="2" typeface="inpin heiti"/>
              </a:rPr>
              <a:t>Designer</a:t>
            </a:r>
          </a:p>
        </p:txBody>
      </p:sp>
      <p:sp>
        <p:nvSpPr>
          <p:cNvPr id="6" name="Text Placeholder 5"/>
          <p:cNvSpPr>
            <a:spLocks noGrp="1"/>
          </p:cNvSpPr>
          <p:nvPr>
            <p:ph idx="14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Part  Three</a:t>
            </a:r>
          </a:p>
        </p:txBody>
      </p:sp>
    </p:spTree>
    <p:extLst>
      <p:ext uri="{BB962C8B-B14F-4D97-AF65-F5344CB8AC3E}">
        <p14:creationId val="2571751956"/>
      </p:ext>
    </p:extLst>
  </p:cSld>
  <p:clrMapOvr>
    <a:masterClrMapping/>
  </p:clrMapOvr>
  <p:transition spd="med">
    <p:pull/>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Text Placeholder 27"/>
          <p:cNvSpPr>
            <a:spLocks noGrp="1"/>
          </p:cNvSpPr>
          <p:nvPr>
            <p:ph idx="15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3" name="Slide Number Placeholder 2"/>
          <p:cNvSpPr>
            <a:spLocks noGrp="1"/>
          </p:cNvSpPr>
          <p:nvPr>
            <p:ph idx="2" sz="quarter" type="sldNum"/>
          </p:nvPr>
        </p:nvSpPr>
        <p:spPr/>
        <p:txBody>
          <a:bodyPr/>
          <a:lstStyle/>
          <a:p>
            <a:fld id="{C6FC5A0F-5189-484E-BD2F-31052C9E4B14}" type="slidenum">
              <a:rPr lang="uk-UA" smtClean="0">
                <a:latin charset="-122" panose="00000500000000000000" pitchFamily="2" typeface="inpin heiti"/>
                <a:ea charset="-122" panose="00000500000000000000" pitchFamily="2" typeface="inpin heiti"/>
                <a:sym charset="-122" panose="00000500000000000000" pitchFamily="2" typeface="inpin heiti"/>
              </a:rPr>
              <a:t>12</a:t>
            </a:fld>
          </a:p>
        </p:txBody>
      </p:sp>
      <p:sp>
        <p:nvSpPr>
          <p:cNvPr id="12" name="Text Placeholder 4"/>
          <p:cNvSpPr>
            <a:spLocks noGrp="1"/>
          </p:cNvSpPr>
          <p:nvPr>
            <p:ph idx="142" sz="quarter" type="body"/>
          </p:nvPr>
        </p:nvSpPr>
        <p:spPr/>
        <p:txBody>
          <a:bodyPr>
            <a:normAutofit fontScale="95000" lnSpcReduction="20000"/>
          </a:bodyPr>
          <a:lstStyle/>
          <a:p>
            <a:r>
              <a:rPr lang="en-US">
                <a:latin charset="-122" panose="00000500000000000000" pitchFamily="2" typeface="inpin heiti"/>
                <a:ea charset="-122" panose="00000500000000000000" pitchFamily="2" typeface="inpin heiti"/>
                <a:sym charset="-122" panose="00000500000000000000" pitchFamily="2" typeface="inpin heiti"/>
              </a:rPr>
              <a:t>Beta-testing</a:t>
            </a:r>
          </a:p>
        </p:txBody>
      </p:sp>
      <p:sp>
        <p:nvSpPr>
          <p:cNvPr id="13" name="Text Placeholder 25"/>
          <p:cNvSpPr>
            <a:spLocks noGrp="1"/>
          </p:cNvSpPr>
          <p:nvPr>
            <p:ph idx="152" sz="quarter" type="body"/>
          </p:nvPr>
        </p:nvSpPr>
        <p:spPr/>
        <p:txBody>
          <a:bodyPr>
            <a:normAutofit lnSpcReduction="10000"/>
          </a:bodyPr>
          <a:lstStyle/>
          <a:p>
            <a:r>
              <a:rPr lang="en-US">
                <a:latin charset="-122" panose="00000500000000000000" pitchFamily="2" typeface="inpin heiti"/>
                <a:ea charset="-122" panose="00000500000000000000" pitchFamily="2" typeface="inpin heiti"/>
                <a:sym charset="-122" panose="00000500000000000000" pitchFamily="2" typeface="inpin heiti"/>
              </a:rPr>
              <a:t>Integrate</a:t>
            </a:r>
          </a:p>
        </p:txBody>
      </p:sp>
      <p:sp>
        <p:nvSpPr>
          <p:cNvPr id="14" name="Text Placeholder 15"/>
          <p:cNvSpPr>
            <a:spLocks noGrp="1"/>
          </p:cNvSpPr>
          <p:nvPr>
            <p:ph idx="153" sz="quarter" type="body"/>
          </p:nvPr>
        </p:nvSpPr>
        <p:spPr/>
        <p:txBody>
          <a:bodyPr>
            <a:normAutofit lnSpcReduction="10000"/>
          </a:bodyPr>
          <a:lstStyle/>
          <a:p>
            <a:r>
              <a:rPr lang="en-US">
                <a:latin charset="-122" panose="00000500000000000000" pitchFamily="2" typeface="inpin heiti"/>
                <a:ea charset="-122" panose="00000500000000000000" pitchFamily="2" typeface="inpin heiti"/>
                <a:sym charset="-122" panose="00000500000000000000" pitchFamily="2" typeface="inpin heiti"/>
              </a:rPr>
              <a:t>Prototyping</a:t>
            </a:r>
          </a:p>
        </p:txBody>
      </p:sp>
      <p:sp>
        <p:nvSpPr>
          <p:cNvPr id="15" name="Text Placeholder 17"/>
          <p:cNvSpPr>
            <a:spLocks noGrp="1"/>
          </p:cNvSpPr>
          <p:nvPr>
            <p:ph idx="154" sz="quarter" type="body"/>
          </p:nvPr>
        </p:nvSpPr>
        <p:spPr/>
        <p:txBody>
          <a:bodyPr>
            <a:normAutofit lnSpcReduction="10000"/>
          </a:bodyPr>
          <a:lstStyle/>
          <a:p>
            <a:r>
              <a:rPr lang="en-US">
                <a:latin charset="-122" panose="00000500000000000000" pitchFamily="2" typeface="inpin heiti"/>
                <a:ea charset="-122" panose="00000500000000000000" pitchFamily="2" typeface="inpin heiti"/>
                <a:sym charset="-122" panose="00000500000000000000" pitchFamily="2" typeface="inpin heiti"/>
              </a:rPr>
              <a:t>Design</a:t>
            </a:r>
          </a:p>
        </p:txBody>
      </p:sp>
      <p:sp>
        <p:nvSpPr>
          <p:cNvPr id="16" name="Text Placeholder 18"/>
          <p:cNvSpPr>
            <a:spLocks noGrp="1"/>
          </p:cNvSpPr>
          <p:nvPr>
            <p:ph idx="155" sz="quarter" type="body"/>
          </p:nvPr>
        </p:nvSpPr>
        <p:spPr/>
        <p:txBody>
          <a:bodyPr>
            <a:normAutofit lnSpcReduction="10000"/>
          </a:bodyPr>
          <a:lstStyle/>
          <a:p>
            <a:r>
              <a:rPr lang="en-US">
                <a:latin charset="-122" panose="00000500000000000000" pitchFamily="2" typeface="inpin heiti"/>
                <a:ea charset="-122" panose="00000500000000000000" pitchFamily="2" typeface="inpin heiti"/>
                <a:sym charset="-122" panose="00000500000000000000" pitchFamily="2" typeface="inpin heiti"/>
              </a:rPr>
              <a:t>Identify</a:t>
            </a:r>
          </a:p>
        </p:txBody>
      </p:sp>
      <p:sp>
        <p:nvSpPr>
          <p:cNvPr id="17" name="Text Placeholder 19"/>
          <p:cNvSpPr>
            <a:spLocks noGrp="1"/>
          </p:cNvSpPr>
          <p:nvPr>
            <p:ph idx="156" sz="quarter" type="body"/>
          </p:nvPr>
        </p:nvSpPr>
        <p:spPr/>
        <p:txBody>
          <a:bodyPr>
            <a:normAutofit lnSpcReduction="10000"/>
          </a:bodyPr>
          <a:lstStyle/>
          <a:p>
            <a:r>
              <a:rPr lang="en-US">
                <a:latin charset="-122" panose="00000500000000000000" pitchFamily="2" typeface="inpin heiti"/>
                <a:ea charset="-122" panose="00000500000000000000" pitchFamily="2" typeface="inpin heiti"/>
                <a:sym charset="-122" panose="00000500000000000000" pitchFamily="2" typeface="inpin heiti"/>
              </a:rPr>
              <a:t>Imagination</a:t>
            </a:r>
          </a:p>
        </p:txBody>
      </p:sp>
      <p:sp>
        <p:nvSpPr>
          <p:cNvPr id="18" name="Text Placeholder 21"/>
          <p:cNvSpPr>
            <a:spLocks noGrp="1"/>
          </p:cNvSpPr>
          <p:nvPr>
            <p:ph idx="157" sz="quarter" type="body"/>
          </p:nvPr>
        </p:nvSpPr>
        <p:spPr/>
        <p:txBody>
          <a:bodyPr>
            <a:normAutofit lnSpcReduction="10000"/>
          </a:bodyPr>
          <a:lstStyle/>
          <a:p>
            <a:r>
              <a:rPr lang="en-US">
                <a:latin charset="-122" panose="00000500000000000000" pitchFamily="2" typeface="inpin heiti"/>
                <a:ea charset="-122" panose="00000500000000000000" pitchFamily="2" typeface="inpin heiti"/>
                <a:sym charset="-122" panose="00000500000000000000" pitchFamily="2" typeface="inpin heiti"/>
              </a:rPr>
              <a:t>Release</a:t>
            </a:r>
          </a:p>
        </p:txBody>
      </p:sp>
      <p:sp>
        <p:nvSpPr>
          <p:cNvPr id="27" name="Text Placeholder 26"/>
          <p:cNvSpPr>
            <a:spLocks noGrp="1"/>
          </p:cNvSpPr>
          <p:nvPr>
            <p:ph idx="15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WRITE CAPTION HERE</a:t>
            </a:r>
          </a:p>
        </p:txBody>
      </p:sp>
    </p:spTree>
    <p:extLst>
      <p:ext uri="{BB962C8B-B14F-4D97-AF65-F5344CB8AC3E}">
        <p14:creationId val="3747367505"/>
      </p:ext>
    </p:extLst>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Text Placeholder 65"/>
          <p:cNvSpPr>
            <a:spLocks noGrp="1"/>
          </p:cNvSpPr>
          <p:nvPr>
            <p:ph idx="185"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65" name="Text Placeholder 64"/>
          <p:cNvSpPr>
            <a:spLocks noGrp="1"/>
          </p:cNvSpPr>
          <p:nvPr>
            <p:ph idx="184"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64" name="Text Placeholder 63"/>
          <p:cNvSpPr>
            <a:spLocks noGrp="1"/>
          </p:cNvSpPr>
          <p:nvPr>
            <p:ph idx="183"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63" name="Text Placeholder 62"/>
          <p:cNvSpPr>
            <a:spLocks noGrp="1"/>
          </p:cNvSpPr>
          <p:nvPr>
            <p:ph idx="182"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62" name="Text Placeholder 61"/>
          <p:cNvSpPr>
            <a:spLocks noGrp="1"/>
          </p:cNvSpPr>
          <p:nvPr>
            <p:ph idx="181"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2" name="Text Placeholder 1"/>
          <p:cNvSpPr>
            <a:spLocks noGrp="1"/>
          </p:cNvSpPr>
          <p:nvPr>
            <p:ph idx="14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Gold</a:t>
            </a:r>
          </a:p>
        </p:txBody>
      </p:sp>
      <p:sp>
        <p:nvSpPr>
          <p:cNvPr id="4" name="Text Placeholder 3"/>
          <p:cNvSpPr>
            <a:spLocks noGrp="1"/>
          </p:cNvSpPr>
          <p:nvPr>
            <p:ph idx="14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Silver</a:t>
            </a:r>
          </a:p>
        </p:txBody>
      </p:sp>
      <p:sp>
        <p:nvSpPr>
          <p:cNvPr id="5" name="Slide Number Placeholder 4"/>
          <p:cNvSpPr>
            <a:spLocks noGrp="1"/>
          </p:cNvSpPr>
          <p:nvPr>
            <p:ph idx="2" sz="quarter" type="sldNum"/>
          </p:nvPr>
        </p:nvSpPr>
        <p:spPr>
          <a:xfrm>
            <a:off x="392042" y="12302619"/>
            <a:ext cx="1059199" cy="649021"/>
          </a:xfrm>
          <a:prstGeom prst="rect">
            <a:avLst/>
          </a:prstGeom>
        </p:spPr>
        <p:txBody>
          <a:bodyPr/>
          <a:lstStyle/>
          <a:p>
            <a:fld id="{5A3E5E33-0FF8-49BA-9AC9-8D589206E532}" type="slidenum">
              <a:rPr lang="uk-UA" smtClean="0">
                <a:latin charset="-122" panose="00000500000000000000" pitchFamily="2" typeface="inpin heiti"/>
                <a:ea charset="-122" panose="00000500000000000000" pitchFamily="2" typeface="inpin heiti"/>
                <a:sym charset="-122" panose="00000500000000000000" pitchFamily="2" typeface="inpin heiti"/>
              </a:rPr>
              <a:t>13</a:t>
            </a:fld>
          </a:p>
        </p:txBody>
      </p:sp>
      <p:sp>
        <p:nvSpPr>
          <p:cNvPr id="38" name="Text Placeholder 37"/>
          <p:cNvSpPr>
            <a:spLocks noGrp="1"/>
          </p:cNvSpPr>
          <p:nvPr>
            <p:ph idx="14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Platinum</a:t>
            </a:r>
          </a:p>
        </p:txBody>
      </p:sp>
      <p:sp>
        <p:nvSpPr>
          <p:cNvPr id="39" name="Text Placeholder 38"/>
          <p:cNvSpPr>
            <a:spLocks noGrp="1"/>
          </p:cNvSpPr>
          <p:nvPr>
            <p:ph idx="15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Bronze</a:t>
            </a:r>
          </a:p>
        </p:txBody>
      </p:sp>
      <p:sp>
        <p:nvSpPr>
          <p:cNvPr id="29" name="Text Placeholder 28"/>
          <p:cNvSpPr>
            <a:spLocks noGrp="1"/>
          </p:cNvSpPr>
          <p:nvPr>
            <p:ph idx="15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 $50. 334</a:t>
            </a:r>
          </a:p>
        </p:txBody>
      </p:sp>
      <p:sp>
        <p:nvSpPr>
          <p:cNvPr id="30" name="Text Placeholder 29"/>
          <p:cNvSpPr>
            <a:spLocks noGrp="1"/>
          </p:cNvSpPr>
          <p:nvPr>
            <p:ph idx="157"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31" name="Text Placeholder 30"/>
          <p:cNvSpPr>
            <a:spLocks noGrp="1"/>
          </p:cNvSpPr>
          <p:nvPr>
            <p:ph idx="15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 $100. 078</a:t>
            </a:r>
          </a:p>
        </p:txBody>
      </p:sp>
      <p:sp>
        <p:nvSpPr>
          <p:cNvPr id="32" name="Text Placeholder 31"/>
          <p:cNvSpPr>
            <a:spLocks noGrp="1"/>
          </p:cNvSpPr>
          <p:nvPr>
            <p:ph idx="159"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17" name="Text Placeholder 16"/>
          <p:cNvSpPr>
            <a:spLocks noGrp="1"/>
          </p:cNvSpPr>
          <p:nvPr>
            <p:ph idx="16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+ 100%</a:t>
            </a:r>
          </a:p>
        </p:txBody>
      </p:sp>
      <p:sp>
        <p:nvSpPr>
          <p:cNvPr id="18" name="Text Placeholder 17"/>
          <p:cNvSpPr>
            <a:spLocks noGrp="1"/>
          </p:cNvSpPr>
          <p:nvPr>
            <p:ph idx="16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+ 75%</a:t>
            </a:r>
          </a:p>
        </p:txBody>
      </p:sp>
      <p:sp>
        <p:nvSpPr>
          <p:cNvPr id="19" name="Text Placeholder 18"/>
          <p:cNvSpPr>
            <a:spLocks noGrp="1"/>
          </p:cNvSpPr>
          <p:nvPr>
            <p:ph idx="16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+ 50%</a:t>
            </a:r>
          </a:p>
        </p:txBody>
      </p:sp>
      <p:sp>
        <p:nvSpPr>
          <p:cNvPr id="20" name="Text Placeholder 19"/>
          <p:cNvSpPr>
            <a:spLocks noGrp="1"/>
          </p:cNvSpPr>
          <p:nvPr>
            <p:ph idx="16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+ 25%</a:t>
            </a:r>
          </a:p>
        </p:txBody>
      </p:sp>
      <p:sp>
        <p:nvSpPr>
          <p:cNvPr id="21" name="Text Placeholder 20"/>
          <p:cNvSpPr>
            <a:spLocks noGrp="1"/>
          </p:cNvSpPr>
          <p:nvPr>
            <p:ph idx="16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0</a:t>
            </a:r>
          </a:p>
        </p:txBody>
      </p:sp>
      <p:sp>
        <p:nvSpPr>
          <p:cNvPr id="22" name="Text Placeholder 21"/>
          <p:cNvSpPr>
            <a:spLocks noGrp="1"/>
          </p:cNvSpPr>
          <p:nvPr>
            <p:ph idx="16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- 25%</a:t>
            </a:r>
          </a:p>
        </p:txBody>
      </p:sp>
      <p:sp>
        <p:nvSpPr>
          <p:cNvPr id="23" name="Text Placeholder 22"/>
          <p:cNvSpPr>
            <a:spLocks noGrp="1"/>
          </p:cNvSpPr>
          <p:nvPr>
            <p:ph idx="16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- 50%</a:t>
            </a:r>
          </a:p>
        </p:txBody>
      </p:sp>
      <p:sp>
        <p:nvSpPr>
          <p:cNvPr id="24" name="Text Placeholder 23"/>
          <p:cNvSpPr>
            <a:spLocks noGrp="1"/>
          </p:cNvSpPr>
          <p:nvPr>
            <p:ph idx="16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- 75%</a:t>
            </a:r>
          </a:p>
        </p:txBody>
      </p:sp>
      <p:sp>
        <p:nvSpPr>
          <p:cNvPr id="25" name="Text Placeholder 24"/>
          <p:cNvSpPr>
            <a:spLocks noGrp="1"/>
          </p:cNvSpPr>
          <p:nvPr>
            <p:ph idx="16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- 100%</a:t>
            </a:r>
          </a:p>
        </p:txBody>
      </p:sp>
      <p:sp>
        <p:nvSpPr>
          <p:cNvPr id="44" name="Text Placeholder 43"/>
          <p:cNvSpPr>
            <a:spLocks noGrp="1"/>
          </p:cNvSpPr>
          <p:nvPr>
            <p:ph idx="16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Iridium</a:t>
            </a:r>
          </a:p>
        </p:txBody>
      </p:sp>
      <p:sp>
        <p:nvSpPr>
          <p:cNvPr id="33" name="Text Placeholder 32"/>
          <p:cNvSpPr>
            <a:spLocks noGrp="1"/>
          </p:cNvSpPr>
          <p:nvPr>
            <p:ph idx="17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 $50.112</a:t>
            </a:r>
          </a:p>
        </p:txBody>
      </p:sp>
      <p:sp>
        <p:nvSpPr>
          <p:cNvPr id="34" name="Text Placeholder 33"/>
          <p:cNvSpPr>
            <a:spLocks noGrp="1"/>
          </p:cNvSpPr>
          <p:nvPr>
            <p:ph idx="17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Gold</a:t>
            </a:r>
          </a:p>
        </p:txBody>
      </p:sp>
      <p:sp>
        <p:nvSpPr>
          <p:cNvPr id="35" name="Text Placeholder 34"/>
          <p:cNvSpPr>
            <a:spLocks noGrp="1"/>
          </p:cNvSpPr>
          <p:nvPr>
            <p:ph idx="17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Silver</a:t>
            </a:r>
          </a:p>
        </p:txBody>
      </p:sp>
      <p:sp>
        <p:nvSpPr>
          <p:cNvPr id="36" name="Text Placeholder 35"/>
          <p:cNvSpPr>
            <a:spLocks noGrp="1"/>
          </p:cNvSpPr>
          <p:nvPr>
            <p:ph idx="17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Platinum</a:t>
            </a:r>
          </a:p>
        </p:txBody>
      </p:sp>
      <p:sp>
        <p:nvSpPr>
          <p:cNvPr id="37" name="Text Placeholder 36"/>
          <p:cNvSpPr>
            <a:spLocks noGrp="1"/>
          </p:cNvSpPr>
          <p:nvPr>
            <p:ph idx="17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Bronze</a:t>
            </a:r>
          </a:p>
        </p:txBody>
      </p:sp>
      <p:sp>
        <p:nvSpPr>
          <p:cNvPr id="56" name="Text Placeholder 55"/>
          <p:cNvSpPr>
            <a:spLocks noGrp="1"/>
          </p:cNvSpPr>
          <p:nvPr>
            <p:ph idx="175"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57" name="Text Placeholder 56"/>
          <p:cNvSpPr>
            <a:spLocks noGrp="1"/>
          </p:cNvSpPr>
          <p:nvPr>
            <p:ph idx="17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 $50,048</a:t>
            </a:r>
          </a:p>
        </p:txBody>
      </p:sp>
      <p:sp>
        <p:nvSpPr>
          <p:cNvPr id="58" name="Text Placeholder 57"/>
          <p:cNvSpPr>
            <a:spLocks noGrp="1"/>
          </p:cNvSpPr>
          <p:nvPr>
            <p:ph idx="177"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59" name="Text Placeholder 58"/>
          <p:cNvSpPr>
            <a:spLocks noGrp="1"/>
          </p:cNvSpPr>
          <p:nvPr>
            <p:ph idx="17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 $75.778</a:t>
            </a:r>
          </a:p>
        </p:txBody>
      </p:sp>
      <p:sp>
        <p:nvSpPr>
          <p:cNvPr id="60" name="Text Placeholder 59"/>
          <p:cNvSpPr>
            <a:spLocks noGrp="1"/>
          </p:cNvSpPr>
          <p:nvPr>
            <p:ph idx="17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Iridium</a:t>
            </a:r>
          </a:p>
        </p:txBody>
      </p:sp>
      <p:sp>
        <p:nvSpPr>
          <p:cNvPr id="61" name="Text Placeholder 60"/>
          <p:cNvSpPr>
            <a:spLocks noGrp="1"/>
          </p:cNvSpPr>
          <p:nvPr>
            <p:ph idx="180"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67" name="Text Placeholder 66"/>
          <p:cNvSpPr>
            <a:spLocks noGrp="1"/>
          </p:cNvSpPr>
          <p:nvPr>
            <p:ph idx="186"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68" name="Text Placeholder 67"/>
          <p:cNvSpPr>
            <a:spLocks noGrp="1"/>
          </p:cNvSpPr>
          <p:nvPr>
            <p:ph idx="187"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69" name="Text Placeholder 68"/>
          <p:cNvSpPr>
            <a:spLocks noGrp="1"/>
          </p:cNvSpPr>
          <p:nvPr>
            <p:ph idx="188" sz="quarter" type="body"/>
          </p:nvPr>
        </p:nvSpPr>
        <p:spPr/>
        <p:txBody>
          <a:bodyPr/>
          <a:lstStyle/>
          <a:p>
            <a:endParaRPr lang="en-US">
              <a:solidFill>
                <a:schemeClr val="bg1"/>
              </a:solidFill>
              <a:latin charset="-122" panose="00000500000000000000" pitchFamily="2" typeface="inpin heiti"/>
              <a:ea charset="-122" panose="00000500000000000000" pitchFamily="2" typeface="inpin heiti"/>
              <a:sym charset="-122" panose="00000500000000000000" pitchFamily="2" typeface="inpin heiti"/>
            </a:endParaRPr>
          </a:p>
        </p:txBody>
      </p:sp>
      <p:sp>
        <p:nvSpPr>
          <p:cNvPr id="70" name="Text Placeholder 69"/>
          <p:cNvSpPr>
            <a:spLocks noGrp="1"/>
          </p:cNvSpPr>
          <p:nvPr>
            <p:ph idx="189"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71" name="Text Placeholder 70"/>
          <p:cNvSpPr>
            <a:spLocks noGrp="1"/>
          </p:cNvSpPr>
          <p:nvPr>
            <p:ph idx="190"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Tree>
    <p:extLst>
      <p:ext uri="{BB962C8B-B14F-4D97-AF65-F5344CB8AC3E}">
        <p14:creationId val="3200074073"/>
      </p:ext>
    </p:extLst>
  </p:cSld>
  <p:clrMapOvr>
    <a:masterClrMapping/>
  </p:clrMapOvr>
  <p:transition spd="slow">
    <p:push dir="u"/>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Placeholder 1"/>
          <p:cNvSpPr>
            <a:spLocks noGrp="1"/>
          </p:cNvSpPr>
          <p:nvPr>
            <p:ph idx="14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Gold</a:t>
            </a:r>
          </a:p>
        </p:txBody>
      </p:sp>
      <p:sp>
        <p:nvSpPr>
          <p:cNvPr id="3" name="Text Placeholder 2"/>
          <p:cNvSpPr>
            <a:spLocks noGrp="1"/>
          </p:cNvSpPr>
          <p:nvPr>
            <p:ph idx="15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Silver</a:t>
            </a:r>
          </a:p>
        </p:txBody>
      </p:sp>
      <p:sp>
        <p:nvSpPr>
          <p:cNvPr id="4" name="Text Placeholder 3"/>
          <p:cNvSpPr>
            <a:spLocks noGrp="1"/>
          </p:cNvSpPr>
          <p:nvPr>
            <p:ph idx="15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Platinum</a:t>
            </a:r>
          </a:p>
        </p:txBody>
      </p:sp>
      <p:sp>
        <p:nvSpPr>
          <p:cNvPr id="5" name="Text Placeholder 4"/>
          <p:cNvSpPr>
            <a:spLocks noGrp="1"/>
          </p:cNvSpPr>
          <p:nvPr>
            <p:ph idx="15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Iridium</a:t>
            </a:r>
          </a:p>
        </p:txBody>
      </p:sp>
      <p:sp>
        <p:nvSpPr>
          <p:cNvPr id="10" name="Text Placeholder 9"/>
          <p:cNvSpPr>
            <a:spLocks noGrp="1"/>
          </p:cNvSpPr>
          <p:nvPr>
            <p:ph idx="15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Bronze</a:t>
            </a:r>
          </a:p>
        </p:txBody>
      </p:sp>
      <p:sp>
        <p:nvSpPr>
          <p:cNvPr id="11" name="Text Placeholder 10"/>
          <p:cNvSpPr>
            <a:spLocks noGrp="1"/>
          </p:cNvSpPr>
          <p:nvPr>
            <p:ph idx="15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Rhodium</a:t>
            </a:r>
          </a:p>
        </p:txBody>
      </p:sp>
      <p:sp>
        <p:nvSpPr>
          <p:cNvPr id="12" name="Text Placeholder 11"/>
          <p:cNvSpPr>
            <a:spLocks noGrp="1"/>
          </p:cNvSpPr>
          <p:nvPr>
            <p:ph idx="15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Steel</a:t>
            </a:r>
          </a:p>
        </p:txBody>
      </p:sp>
      <p:sp>
        <p:nvSpPr>
          <p:cNvPr id="6" name="Slide Number Placeholder 5"/>
          <p:cNvSpPr>
            <a:spLocks noGrp="1"/>
          </p:cNvSpPr>
          <p:nvPr>
            <p:ph idx="2" sz="quarter" type="sldNum"/>
          </p:nvPr>
        </p:nvSpPr>
        <p:spPr/>
        <p:txBody>
          <a:bodyPr/>
          <a:lstStyle/>
          <a:p>
            <a:fld id="{89400C3E-6DA5-4F93-A722-7BEF5D8E0BFE}" type="slidenum">
              <a:rPr lang="uk-UA" smtClean="0">
                <a:latin charset="-122" panose="00000500000000000000" pitchFamily="2" typeface="inpin heiti"/>
                <a:ea charset="-122" panose="00000500000000000000" pitchFamily="2" typeface="inpin heiti"/>
                <a:sym charset="-122" panose="00000500000000000000" pitchFamily="2" typeface="inpin heiti"/>
              </a:rPr>
              <a:t>14</a:t>
            </a:fld>
          </a:p>
        </p:txBody>
      </p:sp>
    </p:spTree>
    <p:extLst>
      <p:ext uri="{BB962C8B-B14F-4D97-AF65-F5344CB8AC3E}">
        <p14:creationId val="32308902"/>
      </p:ext>
    </p:extLst>
  </p:cSld>
  <p:clrMapOvr>
    <a:masterClrMapping/>
  </p:clrMapOvr>
  <p:transition spd="med">
    <p:pull/>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 Placeholder 2"/>
          <p:cNvSpPr>
            <a:spLocks noGrp="1"/>
          </p:cNvSpPr>
          <p:nvPr>
            <p:ph idx="14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WRITE CAPTION HERE</a:t>
            </a:r>
          </a:p>
        </p:txBody>
      </p:sp>
      <p:sp>
        <p:nvSpPr>
          <p:cNvPr id="4" name="Text Placeholder 3"/>
          <p:cNvSpPr>
            <a:spLocks noGrp="1"/>
          </p:cNvSpPr>
          <p:nvPr>
            <p:ph idx="14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Story</a:t>
            </a:r>
          </a:p>
          <a:p>
            <a:r>
              <a:rPr lang="en-US">
                <a:latin charset="-122" panose="00000500000000000000" pitchFamily="2" typeface="inpin heiti"/>
                <a:ea charset="-122" panose="00000500000000000000" pitchFamily="2" typeface="inpin heiti"/>
                <a:sym charset="-122" panose="00000500000000000000" pitchFamily="2" typeface="inpin heiti"/>
              </a:rPr>
              <a:t>Message</a:t>
            </a:r>
          </a:p>
          <a:p>
            <a:r>
              <a:rPr lang="en-US">
                <a:latin charset="-122" panose="00000500000000000000" pitchFamily="2" typeface="inpin heiti"/>
                <a:ea charset="-122" panose="00000500000000000000" pitchFamily="2" typeface="inpin heiti"/>
                <a:sym charset="-122" panose="00000500000000000000" pitchFamily="2" typeface="inpin heiti"/>
              </a:rPr>
              <a:t>Smart</a:t>
            </a:r>
          </a:p>
        </p:txBody>
      </p:sp>
      <p:sp>
        <p:nvSpPr>
          <p:cNvPr id="5" name="Text Placeholder 4"/>
          <p:cNvSpPr>
            <a:spLocks noGrp="1"/>
          </p:cNvSpPr>
          <p:nvPr>
            <p:ph idx="15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Social</a:t>
            </a:r>
          </a:p>
          <a:p>
            <a:r>
              <a:rPr lang="en-US">
                <a:latin charset="-122" panose="00000500000000000000" pitchFamily="2" typeface="inpin heiti"/>
                <a:ea charset="-122" panose="00000500000000000000" pitchFamily="2" typeface="inpin heiti"/>
                <a:sym charset="-122" panose="00000500000000000000" pitchFamily="2" typeface="inpin heiti"/>
              </a:rPr>
              <a:t>Location</a:t>
            </a:r>
          </a:p>
          <a:p>
            <a:r>
              <a:rPr lang="en-US">
                <a:latin charset="-122" panose="00000500000000000000" pitchFamily="2" typeface="inpin heiti"/>
                <a:ea charset="-122" panose="00000500000000000000" pitchFamily="2" typeface="inpin heiti"/>
                <a:sym charset="-122" panose="00000500000000000000" pitchFamily="2" typeface="inpin heiti"/>
              </a:rPr>
              <a:t>Statistic</a:t>
            </a:r>
          </a:p>
        </p:txBody>
      </p:sp>
      <p:sp>
        <p:nvSpPr>
          <p:cNvPr id="6" name="Text Placeholder 5"/>
          <p:cNvSpPr>
            <a:spLocks noGrp="1"/>
          </p:cNvSpPr>
          <p:nvPr>
            <p:ph idx="15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Web</a:t>
            </a:r>
          </a:p>
          <a:p>
            <a:r>
              <a:rPr lang="en-US">
                <a:latin charset="-122" panose="00000500000000000000" pitchFamily="2" typeface="inpin heiti"/>
                <a:ea charset="-122" panose="00000500000000000000" pitchFamily="2" typeface="inpin heiti"/>
                <a:sym charset="-122" panose="00000500000000000000" pitchFamily="2" typeface="inpin heiti"/>
              </a:rPr>
              <a:t>Graphic</a:t>
            </a:r>
          </a:p>
          <a:p>
            <a:r>
              <a:rPr lang="en-US">
                <a:latin charset="-122" panose="00000500000000000000" pitchFamily="2" typeface="inpin heiti"/>
                <a:ea charset="-122" panose="00000500000000000000" pitchFamily="2" typeface="inpin heiti"/>
                <a:sym charset="-122" panose="00000500000000000000" pitchFamily="2" typeface="inpin heiti"/>
              </a:rPr>
              <a:t>Application</a:t>
            </a:r>
          </a:p>
        </p:txBody>
      </p:sp>
      <p:sp>
        <p:nvSpPr>
          <p:cNvPr id="7" name="Freeform 10"/>
          <p:cNvSpPr>
            <a:spLocks noChangeAspect="1" noEditPoints="1"/>
          </p:cNvSpPr>
          <p:nvPr/>
        </p:nvSpPr>
        <p:spPr bwMode="auto">
          <a:xfrm>
            <a:off x="11716251" y="5745583"/>
            <a:ext cx="901815" cy="900000"/>
          </a:xfrm>
          <a:custGeom>
            <a:gdLst>
              <a:gd fmla="*/ 159 w 803" name="T0"/>
              <a:gd fmla="*/ 85 h 802" name="T1"/>
              <a:gd fmla="*/ 64 w 803" name="T2"/>
              <a:gd fmla="*/ 2 h 802" name="T3"/>
              <a:gd fmla="*/ 55 w 803" name="T4"/>
              <a:gd fmla="*/ 55 h 802" name="T5"/>
              <a:gd fmla="*/ 3 w 803" name="T6"/>
              <a:gd fmla="*/ 63 h 802" name="T7"/>
              <a:gd fmla="*/ 85 w 803" name="T8"/>
              <a:gd fmla="*/ 158 h 802" name="T9"/>
              <a:gd fmla="*/ 143 w 803" name="T10"/>
              <a:gd fmla="*/ 162 h 802" name="T11"/>
              <a:gd fmla="*/ 403 w 803" name="T12"/>
              <a:gd fmla="*/ 416 h 802" name="T13"/>
              <a:gd fmla="*/ 413 w 803" name="T14"/>
              <a:gd fmla="*/ 393 h 802" name="T15"/>
              <a:gd fmla="*/ 403 w 803" name="T16"/>
              <a:gd fmla="*/ 348 h 802" name="T17"/>
              <a:gd fmla="*/ 403 w 803" name="T18"/>
              <a:gd fmla="*/ 456 h 802" name="T19"/>
              <a:gd fmla="*/ 335 w 803" name="T20"/>
              <a:gd fmla="*/ 388 h 802" name="T21"/>
              <a:gd fmla="*/ 402 w 803" name="T22"/>
              <a:gd fmla="*/ 482 h 802" name="T23"/>
              <a:gd fmla="*/ 402 w 803" name="T24"/>
              <a:gd fmla="*/ 322 h 802" name="T25"/>
              <a:gd fmla="*/ 299 w 803" name="T26"/>
              <a:gd fmla="*/ 280 h 802" name="T27"/>
              <a:gd fmla="*/ 563 w 803" name="T28"/>
              <a:gd fmla="*/ 402 h 802" name="T29"/>
              <a:gd fmla="*/ 243 w 803" name="T30"/>
              <a:gd fmla="*/ 402 h 802" name="T31"/>
              <a:gd fmla="*/ 253 w 803" name="T32"/>
              <a:gd fmla="*/ 315 h 802" name="T33"/>
              <a:gd fmla="*/ 217 w 803" name="T34"/>
              <a:gd fmla="*/ 402 h 802" name="T35"/>
              <a:gd fmla="*/ 589 w 803" name="T36"/>
              <a:gd fmla="*/ 402 h 802" name="T37"/>
              <a:gd fmla="*/ 280 w 803" name="T38"/>
              <a:gd fmla="*/ 262 h 802" name="T39"/>
              <a:gd fmla="*/ 403 w 803" name="T40"/>
              <a:gd fmla="*/ 137 h 802" name="T41"/>
              <a:gd fmla="*/ 403 w 803" name="T42"/>
              <a:gd fmla="*/ 670 h 802" name="T43"/>
              <a:gd fmla="*/ 180 w 803" name="T44"/>
              <a:gd fmla="*/ 257 h 802" name="T45"/>
              <a:gd fmla="*/ 158 w 803" name="T46"/>
              <a:gd fmla="*/ 242 h 802" name="T47"/>
              <a:gd fmla="*/ 403 w 803" name="T48"/>
              <a:gd fmla="*/ 697 h 802" name="T49"/>
              <a:gd fmla="*/ 403 w 803" name="T50"/>
              <a:gd fmla="*/ 110 h 802" name="T51"/>
              <a:gd fmla="*/ 163 w 803" name="T52"/>
              <a:gd fmla="*/ 145 h 802" name="T53"/>
              <a:gd fmla="*/ 403 w 803" name="T54"/>
              <a:gd fmla="*/ 30 h 802" name="T55"/>
              <a:gd fmla="*/ 403 w 803" name="T56"/>
              <a:gd fmla="*/ 777 h 802" name="T57"/>
              <a:gd fmla="*/ 87 w 803" name="T58"/>
              <a:gd fmla="*/ 205 h 802" name="T59"/>
              <a:gd fmla="*/ 64 w 803" name="T60"/>
              <a:gd fmla="*/ 190 h 802" name="T61"/>
              <a:gd fmla="*/ 403 w 803" name="T62"/>
              <a:gd fmla="*/ 802 h 802" name="T63"/>
              <a:gd fmla="*/ 403 w 803" name="T64"/>
              <a:gd fmla="*/ 1 h 802" name="T65"/>
              <a:gd fmla="*/ 102 w 803" name="T66"/>
              <a:gd fmla="*/ 135 h 802" name="T67"/>
              <a:gd fmla="*/ 69 w 803" name="T68"/>
              <a:gd fmla="*/ 81 h 802" name="T69"/>
              <a:gd fmla="*/ 83 w 803" name="T70"/>
              <a:gd fmla="*/ 46 h 802" name="T71"/>
              <a:gd fmla="*/ 137 w 803" name="T72"/>
              <a:gd fmla="*/ 135 h 80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02" w="803">
                <a:moveTo>
                  <a:pt x="403" y="1"/>
                </a:moveTo>
                <a:cubicBezTo>
                  <a:pt x="314" y="1"/>
                  <a:pt x="228" y="31"/>
                  <a:pt x="159" y="85"/>
                </a:cubicBezTo>
                <a:lnTo>
                  <a:pt x="79" y="5"/>
                </a:lnTo>
                <a:cubicBezTo>
                  <a:pt x="75" y="1"/>
                  <a:pt x="69" y="0"/>
                  <a:pt x="64" y="2"/>
                </a:cubicBezTo>
                <a:cubicBezTo>
                  <a:pt x="59" y="5"/>
                  <a:pt x="55" y="10"/>
                  <a:pt x="55" y="15"/>
                </a:cubicBezTo>
                <a:lnTo>
                  <a:pt x="55" y="55"/>
                </a:lnTo>
                <a:lnTo>
                  <a:pt x="15" y="55"/>
                </a:lnTo>
                <a:cubicBezTo>
                  <a:pt x="10" y="55"/>
                  <a:pt x="5" y="59"/>
                  <a:pt x="3" y="63"/>
                </a:cubicBezTo>
                <a:cubicBezTo>
                  <a:pt x="0" y="68"/>
                  <a:pt x="2" y="75"/>
                  <a:pt x="5" y="78"/>
                </a:cubicBezTo>
                <a:lnTo>
                  <a:pt x="85" y="158"/>
                </a:lnTo>
                <a:cubicBezTo>
                  <a:pt x="88" y="161"/>
                  <a:pt x="92" y="162"/>
                  <a:pt x="95" y="162"/>
                </a:cubicBezTo>
                <a:lnTo>
                  <a:pt x="143" y="162"/>
                </a:lnTo>
                <a:lnTo>
                  <a:pt x="393" y="412"/>
                </a:lnTo>
                <a:cubicBezTo>
                  <a:pt x="395" y="415"/>
                  <a:pt x="399" y="416"/>
                  <a:pt x="403" y="416"/>
                </a:cubicBezTo>
                <a:cubicBezTo>
                  <a:pt x="407" y="416"/>
                  <a:pt x="409" y="415"/>
                  <a:pt x="413" y="412"/>
                </a:cubicBezTo>
                <a:cubicBezTo>
                  <a:pt x="418" y="407"/>
                  <a:pt x="418" y="398"/>
                  <a:pt x="413" y="393"/>
                </a:cubicBezTo>
                <a:lnTo>
                  <a:pt x="375" y="356"/>
                </a:lnTo>
                <a:cubicBezTo>
                  <a:pt x="383" y="351"/>
                  <a:pt x="392" y="348"/>
                  <a:pt x="403" y="348"/>
                </a:cubicBezTo>
                <a:cubicBezTo>
                  <a:pt x="433" y="348"/>
                  <a:pt x="457" y="372"/>
                  <a:pt x="457" y="402"/>
                </a:cubicBezTo>
                <a:cubicBezTo>
                  <a:pt x="457" y="432"/>
                  <a:pt x="433" y="456"/>
                  <a:pt x="403" y="456"/>
                </a:cubicBezTo>
                <a:cubicBezTo>
                  <a:pt x="373" y="456"/>
                  <a:pt x="349" y="432"/>
                  <a:pt x="349" y="402"/>
                </a:cubicBezTo>
                <a:cubicBezTo>
                  <a:pt x="349" y="395"/>
                  <a:pt x="343" y="388"/>
                  <a:pt x="335" y="388"/>
                </a:cubicBezTo>
                <a:cubicBezTo>
                  <a:pt x="328" y="388"/>
                  <a:pt x="322" y="395"/>
                  <a:pt x="322" y="402"/>
                </a:cubicBezTo>
                <a:cubicBezTo>
                  <a:pt x="322" y="446"/>
                  <a:pt x="358" y="482"/>
                  <a:pt x="402" y="482"/>
                </a:cubicBezTo>
                <a:cubicBezTo>
                  <a:pt x="445" y="482"/>
                  <a:pt x="482" y="446"/>
                  <a:pt x="482" y="402"/>
                </a:cubicBezTo>
                <a:cubicBezTo>
                  <a:pt x="482" y="358"/>
                  <a:pt x="445" y="322"/>
                  <a:pt x="402" y="322"/>
                </a:cubicBezTo>
                <a:cubicBezTo>
                  <a:pt x="384" y="322"/>
                  <a:pt x="368" y="327"/>
                  <a:pt x="355" y="336"/>
                </a:cubicBezTo>
                <a:lnTo>
                  <a:pt x="299" y="280"/>
                </a:lnTo>
                <a:cubicBezTo>
                  <a:pt x="328" y="255"/>
                  <a:pt x="364" y="242"/>
                  <a:pt x="403" y="242"/>
                </a:cubicBezTo>
                <a:cubicBezTo>
                  <a:pt x="492" y="242"/>
                  <a:pt x="563" y="313"/>
                  <a:pt x="563" y="402"/>
                </a:cubicBezTo>
                <a:cubicBezTo>
                  <a:pt x="563" y="491"/>
                  <a:pt x="492" y="562"/>
                  <a:pt x="403" y="562"/>
                </a:cubicBezTo>
                <a:cubicBezTo>
                  <a:pt x="314" y="562"/>
                  <a:pt x="243" y="491"/>
                  <a:pt x="243" y="402"/>
                </a:cubicBezTo>
                <a:cubicBezTo>
                  <a:pt x="243" y="379"/>
                  <a:pt x="248" y="355"/>
                  <a:pt x="259" y="332"/>
                </a:cubicBezTo>
                <a:cubicBezTo>
                  <a:pt x="263" y="326"/>
                  <a:pt x="259" y="317"/>
                  <a:pt x="253" y="315"/>
                </a:cubicBezTo>
                <a:cubicBezTo>
                  <a:pt x="247" y="311"/>
                  <a:pt x="238" y="315"/>
                  <a:pt x="235" y="321"/>
                </a:cubicBezTo>
                <a:cubicBezTo>
                  <a:pt x="223" y="347"/>
                  <a:pt x="217" y="375"/>
                  <a:pt x="217" y="402"/>
                </a:cubicBezTo>
                <a:cubicBezTo>
                  <a:pt x="217" y="505"/>
                  <a:pt x="300" y="588"/>
                  <a:pt x="403" y="588"/>
                </a:cubicBezTo>
                <a:cubicBezTo>
                  <a:pt x="505" y="588"/>
                  <a:pt x="589" y="505"/>
                  <a:pt x="589" y="402"/>
                </a:cubicBezTo>
                <a:cubicBezTo>
                  <a:pt x="589" y="300"/>
                  <a:pt x="505" y="216"/>
                  <a:pt x="403" y="216"/>
                </a:cubicBezTo>
                <a:cubicBezTo>
                  <a:pt x="358" y="216"/>
                  <a:pt x="314" y="232"/>
                  <a:pt x="280" y="262"/>
                </a:cubicBezTo>
                <a:lnTo>
                  <a:pt x="224" y="206"/>
                </a:lnTo>
                <a:cubicBezTo>
                  <a:pt x="273" y="161"/>
                  <a:pt x="337" y="137"/>
                  <a:pt x="403" y="137"/>
                </a:cubicBezTo>
                <a:cubicBezTo>
                  <a:pt x="550" y="137"/>
                  <a:pt x="669" y="257"/>
                  <a:pt x="669" y="404"/>
                </a:cubicBezTo>
                <a:cubicBezTo>
                  <a:pt x="669" y="550"/>
                  <a:pt x="549" y="670"/>
                  <a:pt x="403" y="670"/>
                </a:cubicBezTo>
                <a:cubicBezTo>
                  <a:pt x="255" y="670"/>
                  <a:pt x="137" y="550"/>
                  <a:pt x="137" y="404"/>
                </a:cubicBezTo>
                <a:cubicBezTo>
                  <a:pt x="137" y="351"/>
                  <a:pt x="152" y="301"/>
                  <a:pt x="180" y="257"/>
                </a:cubicBezTo>
                <a:cubicBezTo>
                  <a:pt x="184" y="251"/>
                  <a:pt x="183" y="242"/>
                  <a:pt x="177" y="239"/>
                </a:cubicBezTo>
                <a:cubicBezTo>
                  <a:pt x="170" y="235"/>
                  <a:pt x="162" y="236"/>
                  <a:pt x="158" y="242"/>
                </a:cubicBezTo>
                <a:cubicBezTo>
                  <a:pt x="127" y="290"/>
                  <a:pt x="109" y="346"/>
                  <a:pt x="109" y="404"/>
                </a:cubicBezTo>
                <a:cubicBezTo>
                  <a:pt x="109" y="565"/>
                  <a:pt x="240" y="697"/>
                  <a:pt x="403" y="697"/>
                </a:cubicBezTo>
                <a:cubicBezTo>
                  <a:pt x="565" y="697"/>
                  <a:pt x="697" y="566"/>
                  <a:pt x="697" y="404"/>
                </a:cubicBezTo>
                <a:cubicBezTo>
                  <a:pt x="697" y="241"/>
                  <a:pt x="565" y="110"/>
                  <a:pt x="403" y="110"/>
                </a:cubicBezTo>
                <a:cubicBezTo>
                  <a:pt x="329" y="110"/>
                  <a:pt x="259" y="137"/>
                  <a:pt x="205" y="187"/>
                </a:cubicBezTo>
                <a:lnTo>
                  <a:pt x="163" y="145"/>
                </a:lnTo>
                <a:lnTo>
                  <a:pt x="163" y="117"/>
                </a:lnTo>
                <a:cubicBezTo>
                  <a:pt x="230" y="61"/>
                  <a:pt x="315" y="30"/>
                  <a:pt x="403" y="30"/>
                </a:cubicBezTo>
                <a:cubicBezTo>
                  <a:pt x="609" y="30"/>
                  <a:pt x="777" y="197"/>
                  <a:pt x="777" y="404"/>
                </a:cubicBezTo>
                <a:cubicBezTo>
                  <a:pt x="777" y="610"/>
                  <a:pt x="609" y="777"/>
                  <a:pt x="403" y="777"/>
                </a:cubicBezTo>
                <a:cubicBezTo>
                  <a:pt x="197" y="777"/>
                  <a:pt x="29" y="610"/>
                  <a:pt x="29" y="404"/>
                </a:cubicBezTo>
                <a:cubicBezTo>
                  <a:pt x="29" y="334"/>
                  <a:pt x="49" y="265"/>
                  <a:pt x="87" y="205"/>
                </a:cubicBezTo>
                <a:cubicBezTo>
                  <a:pt x="90" y="199"/>
                  <a:pt x="89" y="190"/>
                  <a:pt x="83" y="186"/>
                </a:cubicBezTo>
                <a:cubicBezTo>
                  <a:pt x="77" y="182"/>
                  <a:pt x="68" y="184"/>
                  <a:pt x="64" y="190"/>
                </a:cubicBezTo>
                <a:cubicBezTo>
                  <a:pt x="24" y="254"/>
                  <a:pt x="3" y="327"/>
                  <a:pt x="3" y="402"/>
                </a:cubicBezTo>
                <a:cubicBezTo>
                  <a:pt x="3" y="622"/>
                  <a:pt x="183" y="802"/>
                  <a:pt x="403" y="802"/>
                </a:cubicBezTo>
                <a:cubicBezTo>
                  <a:pt x="623" y="802"/>
                  <a:pt x="803" y="622"/>
                  <a:pt x="803" y="402"/>
                </a:cubicBezTo>
                <a:cubicBezTo>
                  <a:pt x="803" y="181"/>
                  <a:pt x="623" y="1"/>
                  <a:pt x="403" y="1"/>
                </a:cubicBezTo>
                <a:close/>
                <a:moveTo>
                  <a:pt x="137" y="135"/>
                </a:moveTo>
                <a:lnTo>
                  <a:pt x="102" y="135"/>
                </a:lnTo>
                <a:lnTo>
                  <a:pt x="48" y="81"/>
                </a:lnTo>
                <a:lnTo>
                  <a:pt x="69" y="81"/>
                </a:lnTo>
                <a:cubicBezTo>
                  <a:pt x="77" y="81"/>
                  <a:pt x="83" y="75"/>
                  <a:pt x="83" y="67"/>
                </a:cubicBezTo>
                <a:lnTo>
                  <a:pt x="83" y="46"/>
                </a:lnTo>
                <a:lnTo>
                  <a:pt x="137" y="100"/>
                </a:lnTo>
                <a:lnTo>
                  <a:pt x="137" y="135"/>
                </a:lnTo>
                <a:close/>
              </a:path>
            </a:pathLst>
          </a:custGeom>
          <a:solidFill>
            <a:schemeClr val="tx2">
              <a:lumMod val="20000"/>
              <a:lumOff val="80000"/>
            </a:schemeClr>
          </a:solidFill>
          <a:ln w="0">
            <a:noFill/>
            <a:prstDash val="solid"/>
            <a:round/>
          </a:ln>
        </p:spPr>
        <p:txBody>
          <a:bodyPr anchor="t" anchorCtr="0" bIns="91426" compatLnSpc="1" lIns="182852" numCol="1" rIns="182852" tIns="91426" vert="horz" wrap="square">
            <a:prstTxWarp prst="textNoShape">
              <a:avLst/>
            </a:prstTxWarp>
          </a:bodyPr>
          <a:lstStyle/>
          <a:p>
            <a:endParaRPr lang="en-US" sz="5399">
              <a:latin charset="-122" panose="00000500000000000000" pitchFamily="2" typeface="inpin heiti"/>
              <a:ea charset="-122" panose="00000500000000000000" pitchFamily="2" typeface="inpin heiti"/>
              <a:sym charset="-122" panose="00000500000000000000" pitchFamily="2" typeface="inpin heiti"/>
            </a:endParaRPr>
          </a:p>
        </p:txBody>
      </p:sp>
      <p:sp>
        <p:nvSpPr>
          <p:cNvPr id="8" name="Freeform 34"/>
          <p:cNvSpPr>
            <a:spLocks noChangeAspect="1" noEditPoints="1"/>
          </p:cNvSpPr>
          <p:nvPr/>
        </p:nvSpPr>
        <p:spPr bwMode="auto">
          <a:xfrm>
            <a:off x="16838932" y="5745583"/>
            <a:ext cx="900141" cy="900000"/>
          </a:xfrm>
          <a:custGeom>
            <a:gdLst>
              <a:gd fmla="*/ 682 w 800" name="T0"/>
              <a:gd fmla="*/ 118 h 813" name="T1"/>
              <a:gd fmla="*/ 400 w 800" name="T2"/>
              <a:gd fmla="*/ 0 h 813" name="T3"/>
              <a:gd fmla="*/ 117 w 800" name="T4"/>
              <a:gd fmla="*/ 118 h 813" name="T5"/>
              <a:gd fmla="*/ 0 w 800" name="T6"/>
              <a:gd fmla="*/ 400 h 813" name="T7"/>
              <a:gd fmla="*/ 117 w 800" name="T8"/>
              <a:gd fmla="*/ 683 h 813" name="T9"/>
              <a:gd fmla="*/ 400 w 800" name="T10"/>
              <a:gd fmla="*/ 800 h 813" name="T11"/>
              <a:gd fmla="*/ 682 w 800" name="T12"/>
              <a:gd fmla="*/ 683 h 813" name="T13"/>
              <a:gd fmla="*/ 800 w 800" name="T14"/>
              <a:gd fmla="*/ 400 h 813" name="T15"/>
              <a:gd fmla="*/ 682 w 800" name="T16"/>
              <a:gd fmla="*/ 118 h 813" name="T17"/>
              <a:gd fmla="*/ 673 w 800" name="T18"/>
              <a:gd fmla="*/ 658 h 813" name="T19"/>
              <a:gd fmla="*/ 612 w 800" name="T20"/>
              <a:gd fmla="*/ 596 h 813" name="T21"/>
              <a:gd fmla="*/ 773 w 800" name="T22"/>
              <a:gd fmla="*/ 435 h 813" name="T23"/>
              <a:gd fmla="*/ 673 w 800" name="T24"/>
              <a:gd fmla="*/ 658 h 813" name="T25"/>
              <a:gd fmla="*/ 417 w 800" name="T26"/>
              <a:gd fmla="*/ 400 h 813" name="T27"/>
              <a:gd fmla="*/ 675 w 800" name="T28"/>
              <a:gd fmla="*/ 143 h 813" name="T29"/>
              <a:gd fmla="*/ 740 w 800" name="T30"/>
              <a:gd fmla="*/ 238 h 813" name="T31"/>
              <a:gd fmla="*/ 738 w 800" name="T32"/>
              <a:gd fmla="*/ 238 h 813" name="T33"/>
              <a:gd fmla="*/ 497 w 800" name="T34"/>
              <a:gd fmla="*/ 479 h 813" name="T35"/>
              <a:gd fmla="*/ 417 w 800" name="T36"/>
              <a:gd fmla="*/ 400 h 813" name="T37"/>
              <a:gd fmla="*/ 412 w 800" name="T38"/>
              <a:gd fmla="*/ 25 h 813" name="T39"/>
              <a:gd fmla="*/ 538 w 800" name="T40"/>
              <a:gd fmla="*/ 51 h 813" name="T41"/>
              <a:gd fmla="*/ 412 w 800" name="T42"/>
              <a:gd fmla="*/ 178 h 813" name="T43"/>
              <a:gd fmla="*/ 412 w 800" name="T44"/>
              <a:gd fmla="*/ 25 h 813" name="T45"/>
              <a:gd fmla="*/ 412 w 800" name="T46"/>
              <a:gd fmla="*/ 211 h 813" name="T47"/>
              <a:gd fmla="*/ 562 w 800" name="T48"/>
              <a:gd fmla="*/ 61 h 813" name="T49"/>
              <a:gd fmla="*/ 657 w 800" name="T50"/>
              <a:gd fmla="*/ 126 h 813" name="T51"/>
              <a:gd fmla="*/ 412 w 800" name="T52"/>
              <a:gd fmla="*/ 371 h 813" name="T53"/>
              <a:gd fmla="*/ 412 w 800" name="T54"/>
              <a:gd fmla="*/ 211 h 813" name="T55"/>
              <a:gd fmla="*/ 748 w 800" name="T56"/>
              <a:gd fmla="*/ 261 h 813" name="T57"/>
              <a:gd fmla="*/ 775 w 800" name="T58"/>
              <a:gd fmla="*/ 398 h 813" name="T59"/>
              <a:gd fmla="*/ 595 w 800" name="T60"/>
              <a:gd fmla="*/ 578 h 813" name="T61"/>
              <a:gd fmla="*/ 513 w 800" name="T62"/>
              <a:gd fmla="*/ 496 h 813" name="T63"/>
              <a:gd fmla="*/ 748 w 800" name="T64"/>
              <a:gd fmla="*/ 261 h 813" name="T65"/>
              <a:gd fmla="*/ 133 w 800" name="T66"/>
              <a:gd fmla="*/ 666 h 813" name="T67"/>
              <a:gd fmla="*/ 23 w 800" name="T68"/>
              <a:gd fmla="*/ 400 h 813" name="T69"/>
              <a:gd fmla="*/ 133 w 800" name="T70"/>
              <a:gd fmla="*/ 134 h 813" name="T71"/>
              <a:gd fmla="*/ 387 w 800" name="T72"/>
              <a:gd fmla="*/ 24 h 813" name="T73"/>
              <a:gd fmla="*/ 387 w 800" name="T74"/>
              <a:gd fmla="*/ 205 h 813" name="T75"/>
              <a:gd fmla="*/ 387 w 800" name="T76"/>
              <a:gd fmla="*/ 205 h 813" name="T77"/>
              <a:gd fmla="*/ 387 w 800" name="T78"/>
              <a:gd fmla="*/ 399 h 813" name="T79"/>
              <a:gd fmla="*/ 391 w 800" name="T80"/>
              <a:gd fmla="*/ 408 h 813" name="T81"/>
              <a:gd fmla="*/ 391 w 800" name="T82"/>
              <a:gd fmla="*/ 408 h 813" name="T83"/>
              <a:gd fmla="*/ 488 w 800" name="T84"/>
              <a:gd fmla="*/ 505 h 813" name="T85"/>
              <a:gd fmla="*/ 488 w 800" name="T86"/>
              <a:gd fmla="*/ 505 h 813" name="T87"/>
              <a:gd fmla="*/ 488 w 800" name="T88"/>
              <a:gd fmla="*/ 505 h 813" name="T89"/>
              <a:gd fmla="*/ 657 w 800" name="T90"/>
              <a:gd fmla="*/ 674 h 813" name="T91"/>
              <a:gd fmla="*/ 133 w 800" name="T92"/>
              <a:gd fmla="*/ 666 h 81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13" w="800">
                <a:moveTo>
                  <a:pt x="682" y="118"/>
                </a:moveTo>
                <a:cubicBezTo>
                  <a:pt x="607" y="43"/>
                  <a:pt x="506" y="0"/>
                  <a:pt x="400" y="0"/>
                </a:cubicBezTo>
                <a:cubicBezTo>
                  <a:pt x="293" y="0"/>
                  <a:pt x="192" y="41"/>
                  <a:pt x="117" y="118"/>
                </a:cubicBezTo>
                <a:cubicBezTo>
                  <a:pt x="42" y="193"/>
                  <a:pt x="0" y="294"/>
                  <a:pt x="0" y="400"/>
                </a:cubicBezTo>
                <a:cubicBezTo>
                  <a:pt x="0" y="506"/>
                  <a:pt x="41" y="608"/>
                  <a:pt x="117" y="683"/>
                </a:cubicBezTo>
                <a:cubicBezTo>
                  <a:pt x="195" y="760"/>
                  <a:pt x="297" y="800"/>
                  <a:pt x="400" y="800"/>
                </a:cubicBezTo>
                <a:cubicBezTo>
                  <a:pt x="502" y="800"/>
                  <a:pt x="605" y="761"/>
                  <a:pt x="682" y="683"/>
                </a:cubicBezTo>
                <a:cubicBezTo>
                  <a:pt x="757" y="608"/>
                  <a:pt x="800" y="506"/>
                  <a:pt x="800" y="400"/>
                </a:cubicBezTo>
                <a:cubicBezTo>
                  <a:pt x="800" y="294"/>
                  <a:pt x="758" y="193"/>
                  <a:pt x="682" y="118"/>
                </a:cubicBezTo>
                <a:close/>
                <a:moveTo>
                  <a:pt x="673" y="658"/>
                </a:moveTo>
                <a:lnTo>
                  <a:pt x="612" y="596"/>
                </a:lnTo>
                <a:lnTo>
                  <a:pt x="773" y="435"/>
                </a:lnTo>
                <a:cubicBezTo>
                  <a:pt x="766" y="517"/>
                  <a:pt x="732" y="595"/>
                  <a:pt x="673" y="658"/>
                </a:cubicBezTo>
                <a:close/>
                <a:moveTo>
                  <a:pt x="417" y="400"/>
                </a:moveTo>
                <a:lnTo>
                  <a:pt x="675" y="143"/>
                </a:lnTo>
                <a:cubicBezTo>
                  <a:pt x="701" y="171"/>
                  <a:pt x="723" y="203"/>
                  <a:pt x="740" y="238"/>
                </a:cubicBezTo>
                <a:lnTo>
                  <a:pt x="738" y="238"/>
                </a:lnTo>
                <a:lnTo>
                  <a:pt x="497" y="479"/>
                </a:lnTo>
                <a:lnTo>
                  <a:pt x="417" y="400"/>
                </a:lnTo>
                <a:close/>
                <a:moveTo>
                  <a:pt x="412" y="25"/>
                </a:moveTo>
                <a:cubicBezTo>
                  <a:pt x="456" y="26"/>
                  <a:pt x="498" y="35"/>
                  <a:pt x="538" y="51"/>
                </a:cubicBezTo>
                <a:lnTo>
                  <a:pt x="412" y="178"/>
                </a:lnTo>
                <a:lnTo>
                  <a:pt x="412" y="25"/>
                </a:lnTo>
                <a:close/>
                <a:moveTo>
                  <a:pt x="412" y="211"/>
                </a:moveTo>
                <a:lnTo>
                  <a:pt x="562" y="61"/>
                </a:lnTo>
                <a:cubicBezTo>
                  <a:pt x="596" y="78"/>
                  <a:pt x="628" y="100"/>
                  <a:pt x="657" y="126"/>
                </a:cubicBezTo>
                <a:lnTo>
                  <a:pt x="412" y="371"/>
                </a:lnTo>
                <a:lnTo>
                  <a:pt x="412" y="211"/>
                </a:lnTo>
                <a:close/>
                <a:moveTo>
                  <a:pt x="748" y="261"/>
                </a:moveTo>
                <a:cubicBezTo>
                  <a:pt x="766" y="304"/>
                  <a:pt x="775" y="350"/>
                  <a:pt x="775" y="398"/>
                </a:cubicBezTo>
                <a:lnTo>
                  <a:pt x="595" y="578"/>
                </a:lnTo>
                <a:lnTo>
                  <a:pt x="513" y="496"/>
                </a:lnTo>
                <a:lnTo>
                  <a:pt x="748" y="261"/>
                </a:lnTo>
                <a:close/>
                <a:moveTo>
                  <a:pt x="133" y="666"/>
                </a:moveTo>
                <a:cubicBezTo>
                  <a:pt x="62" y="595"/>
                  <a:pt x="23" y="501"/>
                  <a:pt x="23" y="400"/>
                </a:cubicBezTo>
                <a:cubicBezTo>
                  <a:pt x="23" y="299"/>
                  <a:pt x="62" y="205"/>
                  <a:pt x="133" y="134"/>
                </a:cubicBezTo>
                <a:cubicBezTo>
                  <a:pt x="201" y="66"/>
                  <a:pt x="291" y="28"/>
                  <a:pt x="387" y="24"/>
                </a:cubicBezTo>
                <a:lnTo>
                  <a:pt x="387" y="205"/>
                </a:lnTo>
                <a:lnTo>
                  <a:pt x="387" y="205"/>
                </a:lnTo>
                <a:lnTo>
                  <a:pt x="387" y="399"/>
                </a:lnTo>
                <a:cubicBezTo>
                  <a:pt x="387" y="401"/>
                  <a:pt x="388" y="405"/>
                  <a:pt x="391" y="408"/>
                </a:cubicBezTo>
                <a:lnTo>
                  <a:pt x="391" y="408"/>
                </a:lnTo>
                <a:lnTo>
                  <a:pt x="488" y="505"/>
                </a:lnTo>
                <a:lnTo>
                  <a:pt x="488" y="505"/>
                </a:lnTo>
                <a:lnTo>
                  <a:pt x="488" y="505"/>
                </a:lnTo>
                <a:lnTo>
                  <a:pt x="657" y="674"/>
                </a:lnTo>
                <a:cubicBezTo>
                  <a:pt x="510" y="813"/>
                  <a:pt x="277" y="810"/>
                  <a:pt x="133" y="666"/>
                </a:cubicBezTo>
                <a:close/>
              </a:path>
            </a:pathLst>
          </a:custGeom>
          <a:solidFill>
            <a:schemeClr val="tx2">
              <a:lumMod val="20000"/>
              <a:lumOff val="80000"/>
            </a:schemeClr>
          </a:solidFill>
          <a:ln w="0">
            <a:noFill/>
            <a:prstDash val="solid"/>
            <a:round/>
          </a:ln>
        </p:spPr>
        <p:txBody>
          <a:bodyPr anchor="t" anchorCtr="0" bIns="91426" compatLnSpc="1" lIns="182852" numCol="1" rIns="182852" tIns="91426" vert="horz" wrap="square">
            <a:prstTxWarp prst="textNoShape">
              <a:avLst/>
            </a:prstTxWarp>
          </a:bodyPr>
          <a:lstStyle/>
          <a:p>
            <a:endParaRPr lang="en-US" sz="5399">
              <a:latin charset="-122" panose="00000500000000000000" pitchFamily="2" typeface="inpin heiti"/>
              <a:ea charset="-122" panose="00000500000000000000" pitchFamily="2" typeface="inpin heiti"/>
              <a:sym charset="-122" panose="00000500000000000000" pitchFamily="2" typeface="inpin heiti"/>
            </a:endParaRPr>
          </a:p>
        </p:txBody>
      </p:sp>
      <p:sp>
        <p:nvSpPr>
          <p:cNvPr id="9" name="Freeform 11"/>
          <p:cNvSpPr>
            <a:spLocks noChangeAspect="1" noEditPoints="1"/>
          </p:cNvSpPr>
          <p:nvPr/>
        </p:nvSpPr>
        <p:spPr bwMode="auto">
          <a:xfrm>
            <a:off x="6678510" y="5764633"/>
            <a:ext cx="900982" cy="900000"/>
          </a:xfrm>
          <a:custGeom>
            <a:gdLst>
              <a:gd fmla="*/ 480 w 800" name="T0"/>
              <a:gd fmla="*/ 240 h 800" name="T1"/>
              <a:gd fmla="*/ 426 w 800" name="T2"/>
              <a:gd fmla="*/ 494 h 800" name="T3"/>
              <a:gd fmla="*/ 399 w 800" name="T4"/>
              <a:gd fmla="*/ 494 h 800" name="T5"/>
              <a:gd fmla="*/ 412 w 800" name="T6"/>
              <a:gd fmla="*/ 214 h 800" name="T7"/>
              <a:gd fmla="*/ 506 w 800" name="T8"/>
              <a:gd fmla="*/ 228 h 800" name="T9"/>
              <a:gd fmla="*/ 492 w 800" name="T10"/>
              <a:gd fmla="*/ 428 h 800" name="T11"/>
              <a:gd fmla="*/ 604 w 800" name="T12"/>
              <a:gd fmla="*/ 529 h 800" name="T13"/>
              <a:gd fmla="*/ 632 w 800" name="T14"/>
              <a:gd fmla="*/ 576 h 800" name="T15"/>
              <a:gd fmla="*/ 652 w 800" name="T16"/>
              <a:gd fmla="*/ 576 h 800" name="T17"/>
              <a:gd fmla="*/ 624 w 800" name="T18"/>
              <a:gd fmla="*/ 529 h 800" name="T19"/>
              <a:gd fmla="*/ 102 w 800" name="T20"/>
              <a:gd fmla="*/ 190 h 800" name="T21"/>
              <a:gd fmla="*/ 54 w 800" name="T22"/>
              <a:gd fmla="*/ 319 h 800" name="T23"/>
              <a:gd fmla="*/ 586 w 800" name="T24"/>
              <a:gd fmla="*/ 319 h 800" name="T25"/>
              <a:gd fmla="*/ 400 w 800" name="T26"/>
              <a:gd fmla="*/ 79 h 800" name="T27"/>
              <a:gd fmla="*/ 559 w 800" name="T28"/>
              <a:gd fmla="*/ 319 h 800" name="T29"/>
              <a:gd fmla="*/ 79 w 800" name="T30"/>
              <a:gd fmla="*/ 319 h 800" name="T31"/>
              <a:gd fmla="*/ 102 w 800" name="T32"/>
              <a:gd fmla="*/ 190 h 800" name="T33"/>
              <a:gd fmla="*/ 294 w 800" name="T34"/>
              <a:gd fmla="*/ 520 h 800" name="T35"/>
              <a:gd fmla="*/ 347 w 800" name="T36"/>
              <a:gd fmla="*/ 26 h 800" name="T37"/>
              <a:gd fmla="*/ 361 w 800" name="T38"/>
              <a:gd fmla="*/ 534 h 800" name="T39"/>
              <a:gd fmla="*/ 375 w 800" name="T40"/>
              <a:gd fmla="*/ 14 h 800" name="T41"/>
              <a:gd fmla="*/ 281 w 800" name="T42"/>
              <a:gd fmla="*/ 0 h 800" name="T43"/>
              <a:gd fmla="*/ 267 w 800" name="T44"/>
              <a:gd fmla="*/ 520 h 800" name="T45"/>
              <a:gd fmla="*/ 226 w 800" name="T46"/>
              <a:gd fmla="*/ 106 h 800" name="T47"/>
              <a:gd fmla="*/ 132 w 800" name="T48"/>
              <a:gd fmla="*/ 120 h 800" name="T49"/>
              <a:gd fmla="*/ 146 w 800" name="T50"/>
              <a:gd fmla="*/ 428 h 800" name="T51"/>
              <a:gd fmla="*/ 160 w 800" name="T52"/>
              <a:gd fmla="*/ 134 h 800" name="T53"/>
              <a:gd fmla="*/ 214 w 800" name="T54"/>
              <a:gd fmla="*/ 494 h 800" name="T55"/>
              <a:gd fmla="*/ 241 w 800" name="T56"/>
              <a:gd fmla="*/ 494 h 800" name="T57"/>
              <a:gd fmla="*/ 226 w 800" name="T58"/>
              <a:gd fmla="*/ 106 h 800" name="T59"/>
              <a:gd fmla="*/ 686 w 800" name="T60"/>
              <a:gd fmla="*/ 592 h 800" name="T61"/>
              <a:gd fmla="*/ 676 w 800" name="T62"/>
              <a:gd fmla="*/ 589 h 800" name="T63"/>
              <a:gd fmla="*/ 629 w 800" name="T64"/>
              <a:gd fmla="*/ 630 h 800" name="T65"/>
              <a:gd fmla="*/ 648 w 800" name="T66"/>
              <a:gd fmla="*/ 649 h 800" name="T67"/>
              <a:gd fmla="*/ 760 w 800" name="T68"/>
              <a:gd fmla="*/ 704 h 800" name="T69"/>
              <a:gd fmla="*/ 760 w 800" name="T70"/>
              <a:gd fmla="*/ 761 h 800" name="T71"/>
              <a:gd fmla="*/ 546 w 800" name="T72"/>
              <a:gd fmla="*/ 604 h 800" name="T73"/>
              <a:gd fmla="*/ 528 w 800" name="T74"/>
              <a:gd fmla="*/ 622 h 800" name="T75"/>
              <a:gd fmla="*/ 732 w 800" name="T76"/>
              <a:gd fmla="*/ 800 h 800" name="T77"/>
              <a:gd fmla="*/ 800 w 800" name="T78"/>
              <a:gd fmla="*/ 732 h 800" name="T79"/>
              <a:gd fmla="*/ 640 w 800" name="T80"/>
              <a:gd fmla="*/ 320 h 800" name="T81"/>
              <a:gd fmla="*/ 401 w 800" name="T82"/>
              <a:gd fmla="*/ 24 h 800" name="T83"/>
              <a:gd fmla="*/ 614 w 800" name="T84"/>
              <a:gd fmla="*/ 320 h 800" name="T85"/>
              <a:gd fmla="*/ 26 w 800" name="T86"/>
              <a:gd fmla="*/ 320 h 800" name="T87"/>
              <a:gd fmla="*/ 239 w 800" name="T88"/>
              <a:gd fmla="*/ 24 h 800" name="T89"/>
              <a:gd fmla="*/ 0 w 800" name="T90"/>
              <a:gd fmla="*/ 320 h 800" name="T91"/>
              <a:gd fmla="*/ 640 w 800" name="T92"/>
              <a:gd fmla="*/ 320 h 80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00" w="800">
                <a:moveTo>
                  <a:pt x="480" y="414"/>
                </a:moveTo>
                <a:lnTo>
                  <a:pt x="480" y="240"/>
                </a:lnTo>
                <a:lnTo>
                  <a:pt x="426" y="240"/>
                </a:lnTo>
                <a:lnTo>
                  <a:pt x="426" y="494"/>
                </a:lnTo>
                <a:cubicBezTo>
                  <a:pt x="426" y="501"/>
                  <a:pt x="420" y="508"/>
                  <a:pt x="412" y="508"/>
                </a:cubicBezTo>
                <a:cubicBezTo>
                  <a:pt x="405" y="508"/>
                  <a:pt x="399" y="501"/>
                  <a:pt x="399" y="494"/>
                </a:cubicBezTo>
                <a:lnTo>
                  <a:pt x="399" y="228"/>
                </a:lnTo>
                <a:cubicBezTo>
                  <a:pt x="399" y="220"/>
                  <a:pt x="405" y="214"/>
                  <a:pt x="412" y="214"/>
                </a:cubicBezTo>
                <a:lnTo>
                  <a:pt x="492" y="214"/>
                </a:lnTo>
                <a:cubicBezTo>
                  <a:pt x="500" y="214"/>
                  <a:pt x="506" y="220"/>
                  <a:pt x="506" y="228"/>
                </a:cubicBezTo>
                <a:lnTo>
                  <a:pt x="506" y="414"/>
                </a:lnTo>
                <a:cubicBezTo>
                  <a:pt x="506" y="421"/>
                  <a:pt x="500" y="428"/>
                  <a:pt x="492" y="428"/>
                </a:cubicBezTo>
                <a:cubicBezTo>
                  <a:pt x="486" y="426"/>
                  <a:pt x="480" y="421"/>
                  <a:pt x="480" y="414"/>
                </a:cubicBezTo>
                <a:close/>
                <a:moveTo>
                  <a:pt x="604" y="529"/>
                </a:moveTo>
                <a:cubicBezTo>
                  <a:pt x="599" y="534"/>
                  <a:pt x="599" y="543"/>
                  <a:pt x="604" y="547"/>
                </a:cubicBezTo>
                <a:lnTo>
                  <a:pt x="632" y="576"/>
                </a:lnTo>
                <a:cubicBezTo>
                  <a:pt x="635" y="579"/>
                  <a:pt x="639" y="580"/>
                  <a:pt x="642" y="580"/>
                </a:cubicBezTo>
                <a:cubicBezTo>
                  <a:pt x="646" y="580"/>
                  <a:pt x="649" y="579"/>
                  <a:pt x="652" y="576"/>
                </a:cubicBezTo>
                <a:cubicBezTo>
                  <a:pt x="657" y="571"/>
                  <a:pt x="657" y="562"/>
                  <a:pt x="652" y="558"/>
                </a:cubicBezTo>
                <a:lnTo>
                  <a:pt x="624" y="529"/>
                </a:lnTo>
                <a:cubicBezTo>
                  <a:pt x="617" y="522"/>
                  <a:pt x="609" y="522"/>
                  <a:pt x="604" y="529"/>
                </a:cubicBezTo>
                <a:close/>
                <a:moveTo>
                  <a:pt x="102" y="190"/>
                </a:moveTo>
                <a:cubicBezTo>
                  <a:pt x="96" y="186"/>
                  <a:pt x="87" y="189"/>
                  <a:pt x="85" y="195"/>
                </a:cubicBezTo>
                <a:cubicBezTo>
                  <a:pt x="65" y="232"/>
                  <a:pt x="54" y="276"/>
                  <a:pt x="54" y="319"/>
                </a:cubicBezTo>
                <a:cubicBezTo>
                  <a:pt x="54" y="466"/>
                  <a:pt x="174" y="585"/>
                  <a:pt x="320" y="585"/>
                </a:cubicBezTo>
                <a:cubicBezTo>
                  <a:pt x="467" y="585"/>
                  <a:pt x="586" y="465"/>
                  <a:pt x="586" y="319"/>
                </a:cubicBezTo>
                <a:cubicBezTo>
                  <a:pt x="586" y="209"/>
                  <a:pt x="520" y="111"/>
                  <a:pt x="417" y="71"/>
                </a:cubicBezTo>
                <a:cubicBezTo>
                  <a:pt x="411" y="69"/>
                  <a:pt x="402" y="72"/>
                  <a:pt x="400" y="79"/>
                </a:cubicBezTo>
                <a:cubicBezTo>
                  <a:pt x="397" y="85"/>
                  <a:pt x="401" y="94"/>
                  <a:pt x="407" y="96"/>
                </a:cubicBezTo>
                <a:cubicBezTo>
                  <a:pt x="500" y="132"/>
                  <a:pt x="559" y="220"/>
                  <a:pt x="559" y="319"/>
                </a:cubicBezTo>
                <a:cubicBezTo>
                  <a:pt x="559" y="451"/>
                  <a:pt x="451" y="559"/>
                  <a:pt x="319" y="559"/>
                </a:cubicBezTo>
                <a:cubicBezTo>
                  <a:pt x="186" y="559"/>
                  <a:pt x="79" y="451"/>
                  <a:pt x="79" y="319"/>
                </a:cubicBezTo>
                <a:cubicBezTo>
                  <a:pt x="79" y="280"/>
                  <a:pt x="89" y="241"/>
                  <a:pt x="106" y="207"/>
                </a:cubicBezTo>
                <a:cubicBezTo>
                  <a:pt x="111" y="201"/>
                  <a:pt x="109" y="194"/>
                  <a:pt x="102" y="190"/>
                </a:cubicBezTo>
                <a:close/>
                <a:moveTo>
                  <a:pt x="280" y="534"/>
                </a:moveTo>
                <a:cubicBezTo>
                  <a:pt x="287" y="534"/>
                  <a:pt x="294" y="527"/>
                  <a:pt x="294" y="520"/>
                </a:cubicBezTo>
                <a:lnTo>
                  <a:pt x="294" y="26"/>
                </a:lnTo>
                <a:lnTo>
                  <a:pt x="347" y="26"/>
                </a:lnTo>
                <a:lnTo>
                  <a:pt x="347" y="520"/>
                </a:lnTo>
                <a:cubicBezTo>
                  <a:pt x="347" y="527"/>
                  <a:pt x="354" y="534"/>
                  <a:pt x="361" y="534"/>
                </a:cubicBezTo>
                <a:cubicBezTo>
                  <a:pt x="369" y="534"/>
                  <a:pt x="375" y="527"/>
                  <a:pt x="375" y="520"/>
                </a:cubicBezTo>
                <a:lnTo>
                  <a:pt x="375" y="14"/>
                </a:lnTo>
                <a:cubicBezTo>
                  <a:pt x="375" y="6"/>
                  <a:pt x="369" y="0"/>
                  <a:pt x="361" y="0"/>
                </a:cubicBezTo>
                <a:lnTo>
                  <a:pt x="281" y="0"/>
                </a:lnTo>
                <a:cubicBezTo>
                  <a:pt x="274" y="0"/>
                  <a:pt x="267" y="6"/>
                  <a:pt x="267" y="14"/>
                </a:cubicBezTo>
                <a:lnTo>
                  <a:pt x="267" y="520"/>
                </a:lnTo>
                <a:cubicBezTo>
                  <a:pt x="266" y="527"/>
                  <a:pt x="272" y="534"/>
                  <a:pt x="280" y="534"/>
                </a:cubicBezTo>
                <a:close/>
                <a:moveTo>
                  <a:pt x="226" y="106"/>
                </a:moveTo>
                <a:lnTo>
                  <a:pt x="146" y="106"/>
                </a:lnTo>
                <a:cubicBezTo>
                  <a:pt x="139" y="106"/>
                  <a:pt x="132" y="112"/>
                  <a:pt x="132" y="120"/>
                </a:cubicBezTo>
                <a:lnTo>
                  <a:pt x="132" y="414"/>
                </a:lnTo>
                <a:cubicBezTo>
                  <a:pt x="132" y="421"/>
                  <a:pt x="139" y="428"/>
                  <a:pt x="146" y="428"/>
                </a:cubicBezTo>
                <a:cubicBezTo>
                  <a:pt x="154" y="428"/>
                  <a:pt x="160" y="421"/>
                  <a:pt x="160" y="414"/>
                </a:cubicBezTo>
                <a:lnTo>
                  <a:pt x="160" y="134"/>
                </a:lnTo>
                <a:lnTo>
                  <a:pt x="214" y="134"/>
                </a:lnTo>
                <a:lnTo>
                  <a:pt x="214" y="494"/>
                </a:lnTo>
                <a:cubicBezTo>
                  <a:pt x="214" y="501"/>
                  <a:pt x="220" y="508"/>
                  <a:pt x="227" y="508"/>
                </a:cubicBezTo>
                <a:cubicBezTo>
                  <a:pt x="235" y="508"/>
                  <a:pt x="241" y="501"/>
                  <a:pt x="241" y="494"/>
                </a:cubicBezTo>
                <a:lnTo>
                  <a:pt x="241" y="120"/>
                </a:lnTo>
                <a:cubicBezTo>
                  <a:pt x="240" y="112"/>
                  <a:pt x="234" y="106"/>
                  <a:pt x="226" y="106"/>
                </a:cubicBezTo>
                <a:close/>
                <a:moveTo>
                  <a:pt x="780" y="686"/>
                </a:moveTo>
                <a:lnTo>
                  <a:pt x="686" y="592"/>
                </a:lnTo>
                <a:cubicBezTo>
                  <a:pt x="684" y="590"/>
                  <a:pt x="680" y="589"/>
                  <a:pt x="676" y="589"/>
                </a:cubicBezTo>
                <a:lnTo>
                  <a:pt x="676" y="589"/>
                </a:lnTo>
                <a:cubicBezTo>
                  <a:pt x="673" y="589"/>
                  <a:pt x="669" y="590"/>
                  <a:pt x="666" y="592"/>
                </a:cubicBezTo>
                <a:lnTo>
                  <a:pt x="629" y="630"/>
                </a:lnTo>
                <a:cubicBezTo>
                  <a:pt x="624" y="635"/>
                  <a:pt x="624" y="644"/>
                  <a:pt x="629" y="649"/>
                </a:cubicBezTo>
                <a:cubicBezTo>
                  <a:pt x="634" y="654"/>
                  <a:pt x="643" y="654"/>
                  <a:pt x="648" y="649"/>
                </a:cubicBezTo>
                <a:lnTo>
                  <a:pt x="676" y="620"/>
                </a:lnTo>
                <a:lnTo>
                  <a:pt x="760" y="704"/>
                </a:lnTo>
                <a:cubicBezTo>
                  <a:pt x="768" y="711"/>
                  <a:pt x="771" y="721"/>
                  <a:pt x="771" y="732"/>
                </a:cubicBezTo>
                <a:cubicBezTo>
                  <a:pt x="771" y="744"/>
                  <a:pt x="768" y="754"/>
                  <a:pt x="760" y="761"/>
                </a:cubicBezTo>
                <a:cubicBezTo>
                  <a:pt x="745" y="776"/>
                  <a:pt x="719" y="776"/>
                  <a:pt x="704" y="761"/>
                </a:cubicBezTo>
                <a:lnTo>
                  <a:pt x="546" y="604"/>
                </a:lnTo>
                <a:cubicBezTo>
                  <a:pt x="541" y="599"/>
                  <a:pt x="532" y="599"/>
                  <a:pt x="528" y="604"/>
                </a:cubicBezTo>
                <a:cubicBezTo>
                  <a:pt x="523" y="609"/>
                  <a:pt x="523" y="617"/>
                  <a:pt x="528" y="622"/>
                </a:cubicBezTo>
                <a:lnTo>
                  <a:pt x="685" y="780"/>
                </a:lnTo>
                <a:cubicBezTo>
                  <a:pt x="698" y="792"/>
                  <a:pt x="715" y="800"/>
                  <a:pt x="732" y="800"/>
                </a:cubicBezTo>
                <a:cubicBezTo>
                  <a:pt x="750" y="800"/>
                  <a:pt x="766" y="794"/>
                  <a:pt x="780" y="780"/>
                </a:cubicBezTo>
                <a:cubicBezTo>
                  <a:pt x="792" y="767"/>
                  <a:pt x="800" y="751"/>
                  <a:pt x="800" y="732"/>
                </a:cubicBezTo>
                <a:cubicBezTo>
                  <a:pt x="800" y="715"/>
                  <a:pt x="792" y="699"/>
                  <a:pt x="780" y="686"/>
                </a:cubicBezTo>
                <a:close/>
                <a:moveTo>
                  <a:pt x="640" y="320"/>
                </a:moveTo>
                <a:cubicBezTo>
                  <a:pt x="640" y="180"/>
                  <a:pt x="550" y="58"/>
                  <a:pt x="418" y="15"/>
                </a:cubicBezTo>
                <a:cubicBezTo>
                  <a:pt x="410" y="13"/>
                  <a:pt x="403" y="16"/>
                  <a:pt x="401" y="24"/>
                </a:cubicBezTo>
                <a:cubicBezTo>
                  <a:pt x="399" y="31"/>
                  <a:pt x="403" y="39"/>
                  <a:pt x="410" y="40"/>
                </a:cubicBezTo>
                <a:cubicBezTo>
                  <a:pt x="533" y="79"/>
                  <a:pt x="614" y="191"/>
                  <a:pt x="614" y="320"/>
                </a:cubicBezTo>
                <a:cubicBezTo>
                  <a:pt x="614" y="481"/>
                  <a:pt x="483" y="614"/>
                  <a:pt x="320" y="614"/>
                </a:cubicBezTo>
                <a:cubicBezTo>
                  <a:pt x="159" y="614"/>
                  <a:pt x="26" y="483"/>
                  <a:pt x="26" y="320"/>
                </a:cubicBezTo>
                <a:cubicBezTo>
                  <a:pt x="26" y="191"/>
                  <a:pt x="109" y="80"/>
                  <a:pt x="230" y="40"/>
                </a:cubicBezTo>
                <a:cubicBezTo>
                  <a:pt x="238" y="38"/>
                  <a:pt x="241" y="30"/>
                  <a:pt x="239" y="24"/>
                </a:cubicBezTo>
                <a:cubicBezTo>
                  <a:pt x="236" y="16"/>
                  <a:pt x="229" y="13"/>
                  <a:pt x="223" y="15"/>
                </a:cubicBezTo>
                <a:cubicBezTo>
                  <a:pt x="89" y="58"/>
                  <a:pt x="0" y="180"/>
                  <a:pt x="0" y="320"/>
                </a:cubicBezTo>
                <a:cubicBezTo>
                  <a:pt x="0" y="496"/>
                  <a:pt x="144" y="640"/>
                  <a:pt x="320" y="640"/>
                </a:cubicBezTo>
                <a:cubicBezTo>
                  <a:pt x="496" y="640"/>
                  <a:pt x="640" y="496"/>
                  <a:pt x="640" y="320"/>
                </a:cubicBezTo>
                <a:close/>
              </a:path>
            </a:pathLst>
          </a:custGeom>
          <a:solidFill>
            <a:schemeClr val="tx2">
              <a:lumMod val="20000"/>
              <a:lumOff val="80000"/>
            </a:schemeClr>
          </a:solidFill>
          <a:ln w="0">
            <a:noFill/>
            <a:prstDash val="solid"/>
            <a:round/>
          </a:ln>
        </p:spPr>
        <p:txBody>
          <a:bodyPr anchor="t" anchorCtr="0" bIns="91426" compatLnSpc="1" lIns="182852" numCol="1" rIns="182852" tIns="91426" vert="horz" wrap="square">
            <a:prstTxWarp prst="textNoShape">
              <a:avLst/>
            </a:prstTxWarp>
          </a:bodyPr>
          <a:lstStyle/>
          <a:p>
            <a:endParaRPr lang="en-US" sz="5399">
              <a:latin charset="-122" panose="00000500000000000000" pitchFamily="2" typeface="inpin heiti"/>
              <a:ea charset="-122" panose="00000500000000000000" pitchFamily="2" typeface="inpin heiti"/>
              <a:sym charset="-122" panose="00000500000000000000" pitchFamily="2" typeface="inpin heiti"/>
            </a:endParaRPr>
          </a:p>
        </p:txBody>
      </p:sp>
      <p:sp>
        <p:nvSpPr>
          <p:cNvPr id="2" name="Slide Number Placeholder 1"/>
          <p:cNvSpPr>
            <a:spLocks noGrp="1"/>
          </p:cNvSpPr>
          <p:nvPr>
            <p:ph idx="2" sz="quarter" type="sldNum"/>
          </p:nvPr>
        </p:nvSpPr>
        <p:spPr/>
        <p:txBody>
          <a:bodyPr/>
          <a:lstStyle/>
          <a:p>
            <a:fld id="{8D5D863A-2337-4B4A-AB8D-9E19566B04C5}" type="slidenum">
              <a:rPr lang="uk-UA" smtClean="0">
                <a:latin charset="-122" panose="00000500000000000000" pitchFamily="2" typeface="inpin heiti"/>
                <a:ea charset="-122" panose="00000500000000000000" pitchFamily="2" typeface="inpin heiti"/>
                <a:sym charset="-122" panose="00000500000000000000" pitchFamily="2" typeface="inpin heiti"/>
              </a:rPr>
              <a:t>15</a:t>
            </a:fld>
          </a:p>
        </p:txBody>
      </p:sp>
    </p:spTree>
    <p:extLst>
      <p:ext uri="{BB962C8B-B14F-4D97-AF65-F5344CB8AC3E}">
        <p14:creationId val="2242662084"/>
      </p:ext>
    </p:extLst>
  </p:cSld>
  <p:clrMapOvr>
    <a:masterClrMapping/>
  </p:clrMapOvr>
  <p:transition spd="med">
    <p:pull/>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9" name="Chart Placeholder 8"/>
          <p:cNvGraphicFramePr>
            <a:graphicFrameLocks noGrp="1"/>
          </p:cNvGraphicFramePr>
          <p:nvPr>
            <p:ph idx="157" sz="quarter" type="chart"/>
            <p:extLst/>
          </p:nvPr>
        </p:nvGraphicFramePr>
        <p:xfrm>
          <a:off x="10160000" y="1116013"/>
          <a:ext cx="12192000" cy="11453812"/>
        </p:xfrm>
        <a:graphic>
          <a:graphicData uri="http://schemas.openxmlformats.org/drawingml/2006/chart">
            <c:chart xmlns:c="http://schemas.openxmlformats.org/drawingml/2006/chart" r:id="rId3"/>
          </a:graphicData>
        </a:graphic>
      </p:graphicFrame>
      <p:sp>
        <p:nvSpPr>
          <p:cNvPr id="2" name="Title 1"/>
          <p:cNvSpPr>
            <a:spLocks noGrp="1"/>
          </p:cNvSpPr>
          <p:nvPr>
            <p:ph type="title"/>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88%</a:t>
            </a:r>
          </a:p>
        </p:txBody>
      </p:sp>
      <p:sp>
        <p:nvSpPr>
          <p:cNvPr id="3" name="Text Placeholder 2"/>
          <p:cNvSpPr>
            <a:spLocks noGrp="1"/>
          </p:cNvSpPr>
          <p:nvPr>
            <p:ph idx="15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of customers liked our products</a:t>
            </a:r>
          </a:p>
        </p:txBody>
      </p:sp>
      <p:sp>
        <p:nvSpPr>
          <p:cNvPr id="4" name="Slide Number Placeholder 3"/>
          <p:cNvSpPr>
            <a:spLocks noGrp="1"/>
          </p:cNvSpPr>
          <p:nvPr>
            <p:ph idx="2" sz="quarter" type="sldNum"/>
          </p:nvPr>
        </p:nvSpPr>
        <p:spPr/>
        <p:txBody>
          <a:bodyPr/>
          <a:lstStyle/>
          <a:p>
            <a:fld id="{991B4273-CF56-400B-BA6B-5469C2CC12BB}" type="slidenum">
              <a:rPr lang="uk-UA" smtClean="0">
                <a:latin charset="-122" panose="00000500000000000000" pitchFamily="2" typeface="inpin heiti"/>
                <a:ea charset="-122" panose="00000500000000000000" pitchFamily="2" typeface="inpin heiti"/>
                <a:sym charset="-122" panose="00000500000000000000" pitchFamily="2" typeface="inpin heiti"/>
              </a:rPr>
              <a:t>16</a:t>
            </a:fld>
          </a:p>
        </p:txBody>
      </p:sp>
    </p:spTree>
    <p:extLst>
      <p:ext uri="{BB962C8B-B14F-4D97-AF65-F5344CB8AC3E}">
        <p14:creationId val="2676857545"/>
      </p:ext>
    </p:extLst>
  </p:cSld>
  <p:clrMapOvr>
    <a:masterClrMapping/>
  </p:clrMapOvr>
  <p:transition spd="med">
    <p:pull dir="u"/>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33" name="Shape 8733"/>
          <p:cNvSpPr>
            <a:spLocks noGrp="1"/>
          </p:cNvSpPr>
          <p:nvPr>
            <p:ph idx="6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Research</a:t>
            </a:r>
          </a:p>
        </p:txBody>
      </p:sp>
      <p:sp>
        <p:nvSpPr>
          <p:cNvPr id="8734" name="Shape 8734"/>
          <p:cNvSpPr>
            <a:spLocks noGrp="1"/>
          </p:cNvSpPr>
          <p:nvPr>
            <p:ph idx="6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Meeting</a:t>
            </a:r>
          </a:p>
        </p:txBody>
      </p:sp>
      <p:sp>
        <p:nvSpPr>
          <p:cNvPr id="14" name="Text Placeholder 13"/>
          <p:cNvSpPr>
            <a:spLocks noGrp="1"/>
          </p:cNvSpPr>
          <p:nvPr>
            <p:ph idx="6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Discuss</a:t>
            </a:r>
          </a:p>
        </p:txBody>
      </p:sp>
      <p:sp>
        <p:nvSpPr>
          <p:cNvPr id="15" name="Text Placeholder 14"/>
          <p:cNvSpPr>
            <a:spLocks noGrp="1"/>
          </p:cNvSpPr>
          <p:nvPr>
            <p:ph idx="6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Production</a:t>
            </a:r>
          </a:p>
        </p:txBody>
      </p:sp>
      <p:sp>
        <p:nvSpPr>
          <p:cNvPr id="29" name="Text Placeholder 28"/>
          <p:cNvSpPr>
            <a:spLocks noGrp="1"/>
          </p:cNvSpPr>
          <p:nvPr>
            <p:ph idx="14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in some form, by injected humour, or randomised words which don't look even slightly believable. If you are going to use a passage of Big Daddy, you need to be sure there isn't anything embarrassing hidden in the middle of text. </a:t>
            </a:r>
          </a:p>
        </p:txBody>
      </p:sp>
      <p:sp>
        <p:nvSpPr>
          <p:cNvPr id="8741" name="Shape 8741"/>
          <p:cNvSpPr>
            <a:spLocks noGrp="1"/>
          </p:cNvSpPr>
          <p:nvPr>
            <p:ph idx="14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Slide with Charts</a:t>
            </a:r>
          </a:p>
        </p:txBody>
      </p:sp>
      <p:sp>
        <p:nvSpPr>
          <p:cNvPr id="16" name="Text Placeholder 15"/>
          <p:cNvSpPr>
            <a:spLocks noGrp="1"/>
          </p:cNvSpPr>
          <p:nvPr>
            <p:ph idx="13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WRITE CAPTION HERE</a:t>
            </a:r>
          </a:p>
        </p:txBody>
      </p:sp>
      <p:graphicFrame>
        <p:nvGraphicFramePr>
          <p:cNvPr id="8713" name="Chart Placeholder 8712"/>
          <p:cNvGraphicFramePr>
            <a:graphicFrameLocks noGrp="1"/>
          </p:cNvGraphicFramePr>
          <p:nvPr>
            <p:ph idx="157" sz="quarter" type="chart"/>
            <p:extLst/>
          </p:nvPr>
        </p:nvGraphicFramePr>
        <p:xfrm>
          <a:off x="2046288" y="1116013"/>
          <a:ext cx="6096000" cy="4578350"/>
        </p:xfrm>
        <a:graphic>
          <a:graphicData uri="http://schemas.openxmlformats.org/drawingml/2006/chart">
            <c:chart xmlns:c="http://schemas.openxmlformats.org/drawingml/2006/chart" r:id="rId3"/>
          </a:graphicData>
        </a:graphic>
      </p:graphicFrame>
      <p:graphicFrame>
        <p:nvGraphicFramePr>
          <p:cNvPr id="8716" name="Chart Placeholder 8715"/>
          <p:cNvGraphicFramePr>
            <a:graphicFrameLocks noGrp="1"/>
          </p:cNvGraphicFramePr>
          <p:nvPr>
            <p:ph idx="158" sz="quarter" type="chart"/>
            <p:extLst/>
          </p:nvPr>
        </p:nvGraphicFramePr>
        <p:xfrm>
          <a:off x="8169275" y="1116013"/>
          <a:ext cx="6062663" cy="4578350"/>
        </p:xfrm>
        <a:graphic>
          <a:graphicData uri="http://schemas.openxmlformats.org/drawingml/2006/chart">
            <c:chart xmlns:c="http://schemas.openxmlformats.org/drawingml/2006/chart" r:id="rId4"/>
          </a:graphicData>
        </a:graphic>
      </p:graphicFrame>
      <p:graphicFrame>
        <p:nvGraphicFramePr>
          <p:cNvPr id="8719" name="Chart Placeholder 8718"/>
          <p:cNvGraphicFramePr>
            <a:graphicFrameLocks noGrp="1"/>
          </p:cNvGraphicFramePr>
          <p:nvPr>
            <p:ph idx="159" sz="quarter" type="chart"/>
            <p:extLst/>
          </p:nvPr>
        </p:nvGraphicFramePr>
        <p:xfrm>
          <a:off x="2054225" y="6845300"/>
          <a:ext cx="6081713" cy="4579938"/>
        </p:xfrm>
        <a:graphic>
          <a:graphicData uri="http://schemas.openxmlformats.org/drawingml/2006/chart">
            <c:chart xmlns:c="http://schemas.openxmlformats.org/drawingml/2006/chart" r:id="rId5"/>
          </a:graphicData>
        </a:graphic>
      </p:graphicFrame>
      <p:graphicFrame>
        <p:nvGraphicFramePr>
          <p:cNvPr id="8722" name="Chart Placeholder 8721"/>
          <p:cNvGraphicFramePr>
            <a:graphicFrameLocks noGrp="1"/>
          </p:cNvGraphicFramePr>
          <p:nvPr>
            <p:ph idx="160" sz="quarter" type="chart"/>
            <p:extLst/>
          </p:nvPr>
        </p:nvGraphicFramePr>
        <p:xfrm>
          <a:off x="8169275" y="6851650"/>
          <a:ext cx="6062663" cy="4575175"/>
        </p:xfrm>
        <a:graphic>
          <a:graphicData uri="http://schemas.openxmlformats.org/drawingml/2006/chart">
            <c:chart xmlns:c="http://schemas.openxmlformats.org/drawingml/2006/chart" r:id="rId6"/>
          </a:graphicData>
        </a:graphic>
      </p:graphicFrame>
      <p:sp>
        <p:nvSpPr>
          <p:cNvPr id="8736" name="Shape 8736"/>
          <p:cNvSpPr>
            <a:spLocks noGrp="1"/>
          </p:cNvSpPr>
          <p:nvPr>
            <p:ph idx="4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30</a:t>
            </a:r>
          </a:p>
        </p:txBody>
      </p:sp>
      <p:sp>
        <p:nvSpPr>
          <p:cNvPr id="8737" name="Shape 8737"/>
          <p:cNvSpPr>
            <a:spLocks noGrp="1"/>
          </p:cNvSpPr>
          <p:nvPr>
            <p:ph idx="6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50</a:t>
            </a:r>
          </a:p>
        </p:txBody>
      </p:sp>
      <p:sp>
        <p:nvSpPr>
          <p:cNvPr id="8738" name="Shape 8738"/>
          <p:cNvSpPr>
            <a:spLocks noGrp="1"/>
          </p:cNvSpPr>
          <p:nvPr>
            <p:ph idx="6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90</a:t>
            </a:r>
          </a:p>
        </p:txBody>
      </p:sp>
      <p:sp>
        <p:nvSpPr>
          <p:cNvPr id="8735" name="Shape 8735"/>
          <p:cNvSpPr>
            <a:spLocks noGrp="1"/>
          </p:cNvSpPr>
          <p:nvPr>
            <p:ph idx="6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70</a:t>
            </a:r>
          </a:p>
        </p:txBody>
      </p:sp>
      <p:sp>
        <p:nvSpPr>
          <p:cNvPr id="2" name="Slide Number Placeholder 1"/>
          <p:cNvSpPr>
            <a:spLocks noGrp="1"/>
          </p:cNvSpPr>
          <p:nvPr>
            <p:ph idx="2" sz="quarter" type="sldNum"/>
          </p:nvPr>
        </p:nvSpPr>
        <p:spPr/>
        <p:txBody>
          <a:bodyPr/>
          <a:lstStyle/>
          <a:p>
            <a:fld id="{C9925C1D-1275-47C0-968E-D78292501AF3}" type="slidenum">
              <a:rPr lang="uk-UA" smtClean="0">
                <a:latin charset="-122" panose="00000500000000000000" pitchFamily="2" typeface="inpin heiti"/>
                <a:ea charset="-122" panose="00000500000000000000" pitchFamily="2" typeface="inpin heiti"/>
                <a:sym charset="-122" panose="00000500000000000000" pitchFamily="2" typeface="inpin heiti"/>
              </a:rPr>
              <a:t>17</a:t>
            </a:fld>
          </a:p>
        </p:txBody>
      </p:sp>
    </p:spTree>
    <p:extLst>
      <p:ext uri="{BB962C8B-B14F-4D97-AF65-F5344CB8AC3E}">
        <p14:creationId val="2817930791"/>
      </p:ext>
    </p:extLst>
  </p:cSld>
  <p:clrMapOvr>
    <a:masterClrMapping/>
  </p:clrMapOvr>
  <mc:AlternateContent>
    <mc:Choice Requires="p14">
      <p:transition p14:dur="1300" spd="slow">
        <p14:pan dir="u"/>
      </p:transition>
    </mc:Choice>
    <mc:Fallback>
      <p:transition spd="slow">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 Placeholder 15"/>
          <p:cNvSpPr>
            <a:spLocks noGrp="1"/>
          </p:cNvSpPr>
          <p:nvPr>
            <p:ph idx="17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ANALYSIS SYSTEM</a:t>
            </a:r>
          </a:p>
        </p:txBody>
      </p:sp>
      <p:sp>
        <p:nvSpPr>
          <p:cNvPr id="2" name="Text Placeholder 1"/>
          <p:cNvSpPr>
            <a:spLocks noGrp="1"/>
          </p:cNvSpPr>
          <p:nvPr>
            <p:ph idx="16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PLANNING SYSTEM</a:t>
            </a:r>
          </a:p>
        </p:txBody>
      </p:sp>
      <p:sp>
        <p:nvSpPr>
          <p:cNvPr id="3" name="Text Placeholder 2"/>
          <p:cNvSpPr>
            <a:spLocks noGrp="1"/>
          </p:cNvSpPr>
          <p:nvPr>
            <p:ph idx="16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DEVELOPMENT STRATEGY</a:t>
            </a:r>
          </a:p>
        </p:txBody>
      </p:sp>
      <p:sp>
        <p:nvSpPr>
          <p:cNvPr id="4" name="Text Placeholder 3"/>
          <p:cNvSpPr>
            <a:spLocks noGrp="1"/>
          </p:cNvSpPr>
          <p:nvPr>
            <p:ph idx="16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TRAINING SYSTEM</a:t>
            </a:r>
          </a:p>
        </p:txBody>
      </p:sp>
      <p:sp>
        <p:nvSpPr>
          <p:cNvPr id="5" name="Text Placeholder 4"/>
          <p:cNvSpPr>
            <a:spLocks noGrp="1"/>
          </p:cNvSpPr>
          <p:nvPr>
            <p:ph idx="16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MOTIVATION SYSTEM</a:t>
            </a:r>
          </a:p>
        </p:txBody>
      </p:sp>
      <p:sp>
        <p:nvSpPr>
          <p:cNvPr id="6" name="Text Placeholder 5"/>
          <p:cNvSpPr>
            <a:spLocks noGrp="1"/>
          </p:cNvSpPr>
          <p:nvPr>
            <p:ph idx="16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PRODUCTION SYSTEM</a:t>
            </a:r>
          </a:p>
        </p:txBody>
      </p:sp>
      <p:sp>
        <p:nvSpPr>
          <p:cNvPr id="14" name="Text Placeholder 13"/>
          <p:cNvSpPr>
            <a:spLocks noGrp="1"/>
          </p:cNvSpPr>
          <p:nvPr>
            <p:ph idx="16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DESIGN SYSTEM</a:t>
            </a:r>
          </a:p>
        </p:txBody>
      </p:sp>
      <p:sp>
        <p:nvSpPr>
          <p:cNvPr id="15" name="Text Placeholder 14"/>
          <p:cNvSpPr>
            <a:spLocks noGrp="1"/>
          </p:cNvSpPr>
          <p:nvPr>
            <p:ph idx="17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SUPPORT SYSTEM</a:t>
            </a:r>
          </a:p>
        </p:txBody>
      </p:sp>
      <p:sp>
        <p:nvSpPr>
          <p:cNvPr id="7" name="Slide Number Placeholder 6"/>
          <p:cNvSpPr>
            <a:spLocks noGrp="1"/>
          </p:cNvSpPr>
          <p:nvPr>
            <p:ph idx="2" sz="quarter" type="sldNum"/>
          </p:nvPr>
        </p:nvSpPr>
        <p:spPr/>
        <p:txBody>
          <a:bodyPr/>
          <a:lstStyle/>
          <a:p>
            <a:fld id="{EBA7531F-0E05-43A1-9776-D85BF16C39D6}" type="slidenum">
              <a:rPr lang="uk-UA" smtClean="0">
                <a:latin charset="-122" panose="00000500000000000000" pitchFamily="2" typeface="inpin heiti"/>
                <a:ea charset="-122" panose="00000500000000000000" pitchFamily="2" typeface="inpin heiti"/>
                <a:sym charset="-122" panose="00000500000000000000" pitchFamily="2" typeface="inpin heiti"/>
              </a:rPr>
              <a:t>18</a:t>
            </a:fld>
          </a:p>
        </p:txBody>
      </p:sp>
    </p:spTree>
    <p:extLst>
      <p:ext uri="{BB962C8B-B14F-4D97-AF65-F5344CB8AC3E}">
        <p14:creationId val="2571018236"/>
      </p:ext>
    </p:extLst>
  </p:cSld>
  <p:clrMapOvr>
    <a:masterClrMapping/>
  </p:clrMapOvr>
  <p:transition spd="slow">
    <p:push dir="u"/>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Slide Number Placeholder 2"/>
          <p:cNvSpPr>
            <a:spLocks noGrp="1"/>
          </p:cNvSpPr>
          <p:nvPr>
            <p:ph idx="2" sz="quarter" type="sldNum"/>
          </p:nvPr>
        </p:nvSpPr>
        <p:spPr/>
        <p:txBody>
          <a:bodyPr/>
          <a:lstStyle/>
          <a:p>
            <a:fld id="{A0BB50CD-CB0C-4374-A8A5-2E3B5DC06815}" type="slidenum">
              <a:rPr lang="uk-UA" smtClean="0">
                <a:latin charset="-122" panose="00000500000000000000" pitchFamily="2" typeface="inpin heiti"/>
                <a:ea charset="-122" panose="00000500000000000000" pitchFamily="2" typeface="inpin heiti"/>
                <a:sym charset="-122" panose="00000500000000000000" pitchFamily="2" typeface="inpin heiti"/>
              </a:rPr>
              <a:t>19</a:t>
            </a:fld>
          </a:p>
        </p:txBody>
      </p:sp>
      <p:sp>
        <p:nvSpPr>
          <p:cNvPr id="6" name="Text Placeholder 5"/>
          <p:cNvSpPr>
            <a:spLocks noGrp="1"/>
          </p:cNvSpPr>
          <p:nvPr>
            <p:ph idx="15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AWESOME STEPS</a:t>
            </a:r>
          </a:p>
        </p:txBody>
      </p:sp>
      <p:sp>
        <p:nvSpPr>
          <p:cNvPr id="7" name="Text Placeholder 6"/>
          <p:cNvSpPr>
            <a:spLocks noGrp="1"/>
          </p:cNvSpPr>
          <p:nvPr>
            <p:ph idx="14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in some form, by injected humour, or randomised words which don't look even slightly believable. If you are going to use a passage of Big Daddy, you need to be sure there isn't anything embarrassing hidden in the middle of text. </a:t>
            </a:r>
          </a:p>
        </p:txBody>
      </p:sp>
      <p:pic>
        <p:nvPicPr>
          <p:cNvPr id="4" name="图片占位符 3">
            <a:extLst>
              <a:ext uri="{FF2B5EF4-FFF2-40B4-BE49-F238E27FC236}">
                <a16:creationId xmlns:a16="http://schemas.microsoft.com/office/drawing/2014/main" id="{2F91EB44-9164-4F94-B7A9-A65494ACF51E}"/>
              </a:ext>
            </a:extLst>
          </p:cNvPr>
          <p:cNvPicPr>
            <a:picLocks noChangeAspect="1" noGrp="1"/>
          </p:cNvPicPr>
          <p:nvPr>
            <p:ph idx="53" sz="quarter" type="pic"/>
          </p:nvPr>
        </p:nvPicPr>
        <p:blipFill>
          <a:blip r:embed="rId3">
            <a:extLst>
              <a:ext uri="{28A0092B-C50C-407E-A947-70E740481C1C}">
                <a14:useLocalDpi/>
              </a:ext>
            </a:extLst>
          </a:blip>
          <a:stretch>
            <a:fillRect/>
          </a:stretch>
        </p:blipFill>
        <p:spPr/>
      </p:pic>
      <p:pic>
        <p:nvPicPr>
          <p:cNvPr id="10" name="图片占位符 9">
            <a:extLst>
              <a:ext uri="{FF2B5EF4-FFF2-40B4-BE49-F238E27FC236}">
                <a16:creationId xmlns:a16="http://schemas.microsoft.com/office/drawing/2014/main" id="{2005E696-E379-4473-B1DE-1763C7111B78}"/>
              </a:ext>
            </a:extLst>
          </p:cNvPr>
          <p:cNvPicPr>
            <a:picLocks noChangeAspect="1" noGrp="1"/>
          </p:cNvPicPr>
          <p:nvPr>
            <p:ph idx="52" sz="quarter" type="pic"/>
          </p:nvPr>
        </p:nvPicPr>
        <p:blipFill>
          <a:blip r:embed="rId4">
            <a:extLst>
              <a:ext uri="{28A0092B-C50C-407E-A947-70E740481C1C}">
                <a14:useLocalDpi/>
              </a:ext>
            </a:extLst>
          </a:blip>
          <a:stretch>
            <a:fillRect/>
          </a:stretch>
        </p:blipFill>
        <p:spPr>
          <a:solidFill>
            <a:schemeClr val="tx1">
              <a:alpha val="20000"/>
            </a:schemeClr>
          </a:solidFill>
        </p:spPr>
      </p:pic>
      <p:sp>
        <p:nvSpPr>
          <p:cNvPr id="13" name="Picture Placeholder 12"/>
          <p:cNvSpPr>
            <a:spLocks noGrp="1"/>
          </p:cNvSpPr>
          <p:nvPr>
            <p:ph idx="13" sz="quarter" type="pic"/>
          </p:nvPr>
        </p:nvSpPr>
        <p:spPr/>
        <p:txBody>
          <a:bodyPr/>
          <a:lstStyle/>
          <a:p/>
        </p:txBody>
      </p:sp>
      <p:sp>
        <p:nvSpPr>
          <p:cNvPr id="54" name="Text Placeholder 53"/>
          <p:cNvSpPr>
            <a:spLocks noGrp="1"/>
          </p:cNvSpPr>
          <p:nvPr>
            <p:ph idx="15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ARCHITECTURE</a:t>
            </a:r>
          </a:p>
        </p:txBody>
      </p:sp>
      <p:sp>
        <p:nvSpPr>
          <p:cNvPr id="63" name="Text Placeholder 62"/>
          <p:cNvSpPr>
            <a:spLocks noGrp="1"/>
          </p:cNvSpPr>
          <p:nvPr>
            <p:ph idx="14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Part  Four</a:t>
            </a:r>
          </a:p>
        </p:txBody>
      </p:sp>
    </p:spTree>
    <p:extLst>
      <p:ext uri="{BB962C8B-B14F-4D97-AF65-F5344CB8AC3E}">
        <p14:creationId val="4051943230"/>
      </p:ext>
    </p:extLst>
  </p:cSld>
  <p:clrMapOvr>
    <a:masterClrMapping/>
  </p:clrMapOvr>
  <p:transition spd="med">
    <p:pull/>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 Placeholder 2"/>
          <p:cNvSpPr>
            <a:spLocks noGrp="1"/>
          </p:cNvSpPr>
          <p:nvPr>
            <p:ph idx="14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Unique</a:t>
            </a:r>
            <a:br>
              <a:rPr lang="en-US">
                <a:latin charset="-122" panose="00000500000000000000" pitchFamily="2" typeface="inpin heiti"/>
                <a:ea charset="-122" panose="00000500000000000000" pitchFamily="2" typeface="inpin heiti"/>
                <a:sym charset="-122" panose="00000500000000000000" pitchFamily="2" typeface="inpin heiti"/>
              </a:rPr>
            </a:br>
            <a:r>
              <a:rPr lang="en-US">
                <a:latin charset="-122" panose="00000500000000000000" pitchFamily="2" typeface="inpin heiti"/>
                <a:ea charset="-122" panose="00000500000000000000" pitchFamily="2" typeface="inpin heiti"/>
                <a:sym charset="-122" panose="00000500000000000000" pitchFamily="2" typeface="inpin heiti"/>
              </a:rPr>
              <a:t>Content —</a:t>
            </a:r>
          </a:p>
          <a:p>
            <a:r>
              <a:rPr lang="en-US">
                <a:latin charset="-122" panose="00000500000000000000" pitchFamily="2" typeface="inpin heiti"/>
                <a:ea charset="-122" panose="00000500000000000000" pitchFamily="2" typeface="inpin heiti"/>
                <a:sym charset="-122" panose="00000500000000000000" pitchFamily="2" typeface="inpin heiti"/>
              </a:rPr>
              <a:t>Slide</a:t>
            </a:r>
          </a:p>
        </p:txBody>
      </p:sp>
      <p:sp>
        <p:nvSpPr>
          <p:cNvPr id="2" name="Slide Number Placeholder 1"/>
          <p:cNvSpPr>
            <a:spLocks noGrp="1"/>
          </p:cNvSpPr>
          <p:nvPr>
            <p:ph idx="2" sz="quarter" type="sldNum"/>
          </p:nvPr>
        </p:nvSpPr>
        <p:spPr/>
        <p:txBody>
          <a:bodyPr/>
          <a:lstStyle/>
          <a:p>
            <a:fld id="{21D5412E-5ED1-4994-9AE4-C91CEE8BD7D0}" type="slidenum">
              <a:rPr lang="uk-UA" smtClean="0">
                <a:latin charset="-122" panose="00000500000000000000" pitchFamily="2" typeface="inpin heiti"/>
                <a:ea charset="-122" panose="00000500000000000000" pitchFamily="2" typeface="inpin heiti"/>
                <a:sym charset="-122" panose="00000500000000000000" pitchFamily="2" typeface="inpin heiti"/>
              </a:rPr>
              <a:t>2</a:t>
            </a:fld>
          </a:p>
        </p:txBody>
      </p:sp>
      <p:sp>
        <p:nvSpPr>
          <p:cNvPr id="8" name="Text Placeholder 7"/>
          <p:cNvSpPr>
            <a:spLocks noGrp="1"/>
          </p:cNvSpPr>
          <p:nvPr>
            <p:ph idx="14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in some form, by injected humour, or randomised words which.</a:t>
            </a:r>
          </a:p>
        </p:txBody>
      </p:sp>
      <p:sp>
        <p:nvSpPr>
          <p:cNvPr id="10" name="Text Placeholder 9"/>
          <p:cNvSpPr>
            <a:spLocks noGrp="1"/>
          </p:cNvSpPr>
          <p:nvPr>
            <p:ph idx="15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WRITE CAPTION HERE</a:t>
            </a:r>
          </a:p>
        </p:txBody>
      </p:sp>
      <p:sp>
        <p:nvSpPr>
          <p:cNvPr id="4" name="Text Placeholder 3"/>
          <p:cNvSpPr>
            <a:spLocks noGrp="1"/>
          </p:cNvSpPr>
          <p:nvPr>
            <p:ph idx="14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Develop</a:t>
            </a:r>
          </a:p>
        </p:txBody>
      </p:sp>
      <p:sp>
        <p:nvSpPr>
          <p:cNvPr id="5" name="Text Placeholder 4"/>
          <p:cNvSpPr>
            <a:spLocks noGrp="1"/>
          </p:cNvSpPr>
          <p:nvPr>
            <p:ph idx="14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in some form, by injected humour, or randomised words which.</a:t>
            </a:r>
          </a:p>
        </p:txBody>
      </p:sp>
      <p:sp>
        <p:nvSpPr>
          <p:cNvPr id="6" name="Text Placeholder 5"/>
          <p:cNvSpPr>
            <a:spLocks noGrp="1"/>
          </p:cNvSpPr>
          <p:nvPr>
            <p:ph idx="14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Release</a:t>
            </a:r>
          </a:p>
        </p:txBody>
      </p:sp>
      <p:sp>
        <p:nvSpPr>
          <p:cNvPr id="7" name="Text Placeholder 6"/>
          <p:cNvSpPr>
            <a:spLocks noGrp="1"/>
          </p:cNvSpPr>
          <p:nvPr>
            <p:ph idx="14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in some form, by injected humour, or randomised words which.</a:t>
            </a:r>
          </a:p>
        </p:txBody>
      </p:sp>
      <p:sp>
        <p:nvSpPr>
          <p:cNvPr id="9" name="Text Placeholder 8"/>
          <p:cNvSpPr>
            <a:spLocks noGrp="1"/>
          </p:cNvSpPr>
          <p:nvPr>
            <p:ph idx="14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Design</a:t>
            </a:r>
          </a:p>
        </p:txBody>
      </p:sp>
      <p:sp>
        <p:nvSpPr>
          <p:cNvPr id="11" name="Freeform 10"/>
          <p:cNvSpPr>
            <a:spLocks noChangeAspect="1" noEditPoints="1"/>
          </p:cNvSpPr>
          <p:nvPr/>
        </p:nvSpPr>
        <p:spPr bwMode="auto">
          <a:xfrm>
            <a:off x="14244700" y="6391013"/>
            <a:ext cx="721339" cy="719889"/>
          </a:xfrm>
          <a:custGeom>
            <a:gdLst>
              <a:gd fmla="*/ 159 w 803" name="T0"/>
              <a:gd fmla="*/ 85 h 802" name="T1"/>
              <a:gd fmla="*/ 64 w 803" name="T2"/>
              <a:gd fmla="*/ 2 h 802" name="T3"/>
              <a:gd fmla="*/ 55 w 803" name="T4"/>
              <a:gd fmla="*/ 55 h 802" name="T5"/>
              <a:gd fmla="*/ 3 w 803" name="T6"/>
              <a:gd fmla="*/ 63 h 802" name="T7"/>
              <a:gd fmla="*/ 85 w 803" name="T8"/>
              <a:gd fmla="*/ 158 h 802" name="T9"/>
              <a:gd fmla="*/ 143 w 803" name="T10"/>
              <a:gd fmla="*/ 162 h 802" name="T11"/>
              <a:gd fmla="*/ 403 w 803" name="T12"/>
              <a:gd fmla="*/ 416 h 802" name="T13"/>
              <a:gd fmla="*/ 413 w 803" name="T14"/>
              <a:gd fmla="*/ 393 h 802" name="T15"/>
              <a:gd fmla="*/ 403 w 803" name="T16"/>
              <a:gd fmla="*/ 348 h 802" name="T17"/>
              <a:gd fmla="*/ 403 w 803" name="T18"/>
              <a:gd fmla="*/ 456 h 802" name="T19"/>
              <a:gd fmla="*/ 335 w 803" name="T20"/>
              <a:gd fmla="*/ 388 h 802" name="T21"/>
              <a:gd fmla="*/ 402 w 803" name="T22"/>
              <a:gd fmla="*/ 482 h 802" name="T23"/>
              <a:gd fmla="*/ 402 w 803" name="T24"/>
              <a:gd fmla="*/ 322 h 802" name="T25"/>
              <a:gd fmla="*/ 299 w 803" name="T26"/>
              <a:gd fmla="*/ 280 h 802" name="T27"/>
              <a:gd fmla="*/ 563 w 803" name="T28"/>
              <a:gd fmla="*/ 402 h 802" name="T29"/>
              <a:gd fmla="*/ 243 w 803" name="T30"/>
              <a:gd fmla="*/ 402 h 802" name="T31"/>
              <a:gd fmla="*/ 253 w 803" name="T32"/>
              <a:gd fmla="*/ 315 h 802" name="T33"/>
              <a:gd fmla="*/ 217 w 803" name="T34"/>
              <a:gd fmla="*/ 402 h 802" name="T35"/>
              <a:gd fmla="*/ 589 w 803" name="T36"/>
              <a:gd fmla="*/ 402 h 802" name="T37"/>
              <a:gd fmla="*/ 280 w 803" name="T38"/>
              <a:gd fmla="*/ 262 h 802" name="T39"/>
              <a:gd fmla="*/ 403 w 803" name="T40"/>
              <a:gd fmla="*/ 137 h 802" name="T41"/>
              <a:gd fmla="*/ 403 w 803" name="T42"/>
              <a:gd fmla="*/ 670 h 802" name="T43"/>
              <a:gd fmla="*/ 180 w 803" name="T44"/>
              <a:gd fmla="*/ 257 h 802" name="T45"/>
              <a:gd fmla="*/ 158 w 803" name="T46"/>
              <a:gd fmla="*/ 242 h 802" name="T47"/>
              <a:gd fmla="*/ 403 w 803" name="T48"/>
              <a:gd fmla="*/ 697 h 802" name="T49"/>
              <a:gd fmla="*/ 403 w 803" name="T50"/>
              <a:gd fmla="*/ 110 h 802" name="T51"/>
              <a:gd fmla="*/ 163 w 803" name="T52"/>
              <a:gd fmla="*/ 145 h 802" name="T53"/>
              <a:gd fmla="*/ 403 w 803" name="T54"/>
              <a:gd fmla="*/ 30 h 802" name="T55"/>
              <a:gd fmla="*/ 403 w 803" name="T56"/>
              <a:gd fmla="*/ 777 h 802" name="T57"/>
              <a:gd fmla="*/ 87 w 803" name="T58"/>
              <a:gd fmla="*/ 205 h 802" name="T59"/>
              <a:gd fmla="*/ 64 w 803" name="T60"/>
              <a:gd fmla="*/ 190 h 802" name="T61"/>
              <a:gd fmla="*/ 403 w 803" name="T62"/>
              <a:gd fmla="*/ 802 h 802" name="T63"/>
              <a:gd fmla="*/ 403 w 803" name="T64"/>
              <a:gd fmla="*/ 1 h 802" name="T65"/>
              <a:gd fmla="*/ 102 w 803" name="T66"/>
              <a:gd fmla="*/ 135 h 802" name="T67"/>
              <a:gd fmla="*/ 69 w 803" name="T68"/>
              <a:gd fmla="*/ 81 h 802" name="T69"/>
              <a:gd fmla="*/ 83 w 803" name="T70"/>
              <a:gd fmla="*/ 46 h 802" name="T71"/>
              <a:gd fmla="*/ 137 w 803" name="T72"/>
              <a:gd fmla="*/ 135 h 80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02" w="803">
                <a:moveTo>
                  <a:pt x="403" y="1"/>
                </a:moveTo>
                <a:cubicBezTo>
                  <a:pt x="314" y="1"/>
                  <a:pt x="228" y="31"/>
                  <a:pt x="159" y="85"/>
                </a:cubicBezTo>
                <a:lnTo>
                  <a:pt x="79" y="5"/>
                </a:lnTo>
                <a:cubicBezTo>
                  <a:pt x="75" y="1"/>
                  <a:pt x="69" y="0"/>
                  <a:pt x="64" y="2"/>
                </a:cubicBezTo>
                <a:cubicBezTo>
                  <a:pt x="59" y="5"/>
                  <a:pt x="55" y="10"/>
                  <a:pt x="55" y="15"/>
                </a:cubicBezTo>
                <a:lnTo>
                  <a:pt x="55" y="55"/>
                </a:lnTo>
                <a:lnTo>
                  <a:pt x="15" y="55"/>
                </a:lnTo>
                <a:cubicBezTo>
                  <a:pt x="10" y="55"/>
                  <a:pt x="5" y="59"/>
                  <a:pt x="3" y="63"/>
                </a:cubicBezTo>
                <a:cubicBezTo>
                  <a:pt x="0" y="68"/>
                  <a:pt x="2" y="75"/>
                  <a:pt x="5" y="78"/>
                </a:cubicBezTo>
                <a:lnTo>
                  <a:pt x="85" y="158"/>
                </a:lnTo>
                <a:cubicBezTo>
                  <a:pt x="88" y="161"/>
                  <a:pt x="92" y="162"/>
                  <a:pt x="95" y="162"/>
                </a:cubicBezTo>
                <a:lnTo>
                  <a:pt x="143" y="162"/>
                </a:lnTo>
                <a:lnTo>
                  <a:pt x="393" y="412"/>
                </a:lnTo>
                <a:cubicBezTo>
                  <a:pt x="395" y="415"/>
                  <a:pt x="399" y="416"/>
                  <a:pt x="403" y="416"/>
                </a:cubicBezTo>
                <a:cubicBezTo>
                  <a:pt x="407" y="416"/>
                  <a:pt x="409" y="415"/>
                  <a:pt x="413" y="412"/>
                </a:cubicBezTo>
                <a:cubicBezTo>
                  <a:pt x="418" y="407"/>
                  <a:pt x="418" y="398"/>
                  <a:pt x="413" y="393"/>
                </a:cubicBezTo>
                <a:lnTo>
                  <a:pt x="375" y="356"/>
                </a:lnTo>
                <a:cubicBezTo>
                  <a:pt x="383" y="351"/>
                  <a:pt x="392" y="348"/>
                  <a:pt x="403" y="348"/>
                </a:cubicBezTo>
                <a:cubicBezTo>
                  <a:pt x="433" y="348"/>
                  <a:pt x="457" y="372"/>
                  <a:pt x="457" y="402"/>
                </a:cubicBezTo>
                <a:cubicBezTo>
                  <a:pt x="457" y="432"/>
                  <a:pt x="433" y="456"/>
                  <a:pt x="403" y="456"/>
                </a:cubicBezTo>
                <a:cubicBezTo>
                  <a:pt x="373" y="456"/>
                  <a:pt x="349" y="432"/>
                  <a:pt x="349" y="402"/>
                </a:cubicBezTo>
                <a:cubicBezTo>
                  <a:pt x="349" y="395"/>
                  <a:pt x="343" y="388"/>
                  <a:pt x="335" y="388"/>
                </a:cubicBezTo>
                <a:cubicBezTo>
                  <a:pt x="328" y="388"/>
                  <a:pt x="322" y="395"/>
                  <a:pt x="322" y="402"/>
                </a:cubicBezTo>
                <a:cubicBezTo>
                  <a:pt x="322" y="446"/>
                  <a:pt x="358" y="482"/>
                  <a:pt x="402" y="482"/>
                </a:cubicBezTo>
                <a:cubicBezTo>
                  <a:pt x="445" y="482"/>
                  <a:pt x="482" y="446"/>
                  <a:pt x="482" y="402"/>
                </a:cubicBezTo>
                <a:cubicBezTo>
                  <a:pt x="482" y="358"/>
                  <a:pt x="445" y="322"/>
                  <a:pt x="402" y="322"/>
                </a:cubicBezTo>
                <a:cubicBezTo>
                  <a:pt x="384" y="322"/>
                  <a:pt x="368" y="327"/>
                  <a:pt x="355" y="336"/>
                </a:cubicBezTo>
                <a:lnTo>
                  <a:pt x="299" y="280"/>
                </a:lnTo>
                <a:cubicBezTo>
                  <a:pt x="328" y="255"/>
                  <a:pt x="364" y="242"/>
                  <a:pt x="403" y="242"/>
                </a:cubicBezTo>
                <a:cubicBezTo>
                  <a:pt x="492" y="242"/>
                  <a:pt x="563" y="313"/>
                  <a:pt x="563" y="402"/>
                </a:cubicBezTo>
                <a:cubicBezTo>
                  <a:pt x="563" y="491"/>
                  <a:pt x="492" y="562"/>
                  <a:pt x="403" y="562"/>
                </a:cubicBezTo>
                <a:cubicBezTo>
                  <a:pt x="314" y="562"/>
                  <a:pt x="243" y="491"/>
                  <a:pt x="243" y="402"/>
                </a:cubicBezTo>
                <a:cubicBezTo>
                  <a:pt x="243" y="379"/>
                  <a:pt x="248" y="355"/>
                  <a:pt x="259" y="332"/>
                </a:cubicBezTo>
                <a:cubicBezTo>
                  <a:pt x="263" y="326"/>
                  <a:pt x="259" y="317"/>
                  <a:pt x="253" y="315"/>
                </a:cubicBezTo>
                <a:cubicBezTo>
                  <a:pt x="247" y="311"/>
                  <a:pt x="238" y="315"/>
                  <a:pt x="235" y="321"/>
                </a:cubicBezTo>
                <a:cubicBezTo>
                  <a:pt x="223" y="347"/>
                  <a:pt x="217" y="375"/>
                  <a:pt x="217" y="402"/>
                </a:cubicBezTo>
                <a:cubicBezTo>
                  <a:pt x="217" y="505"/>
                  <a:pt x="300" y="588"/>
                  <a:pt x="403" y="588"/>
                </a:cubicBezTo>
                <a:cubicBezTo>
                  <a:pt x="505" y="588"/>
                  <a:pt x="589" y="505"/>
                  <a:pt x="589" y="402"/>
                </a:cubicBezTo>
                <a:cubicBezTo>
                  <a:pt x="589" y="300"/>
                  <a:pt x="505" y="216"/>
                  <a:pt x="403" y="216"/>
                </a:cubicBezTo>
                <a:cubicBezTo>
                  <a:pt x="358" y="216"/>
                  <a:pt x="314" y="232"/>
                  <a:pt x="280" y="262"/>
                </a:cubicBezTo>
                <a:lnTo>
                  <a:pt x="224" y="206"/>
                </a:lnTo>
                <a:cubicBezTo>
                  <a:pt x="273" y="161"/>
                  <a:pt x="337" y="137"/>
                  <a:pt x="403" y="137"/>
                </a:cubicBezTo>
                <a:cubicBezTo>
                  <a:pt x="550" y="137"/>
                  <a:pt x="669" y="257"/>
                  <a:pt x="669" y="404"/>
                </a:cubicBezTo>
                <a:cubicBezTo>
                  <a:pt x="669" y="550"/>
                  <a:pt x="549" y="670"/>
                  <a:pt x="403" y="670"/>
                </a:cubicBezTo>
                <a:cubicBezTo>
                  <a:pt x="255" y="670"/>
                  <a:pt x="137" y="550"/>
                  <a:pt x="137" y="404"/>
                </a:cubicBezTo>
                <a:cubicBezTo>
                  <a:pt x="137" y="351"/>
                  <a:pt x="152" y="301"/>
                  <a:pt x="180" y="257"/>
                </a:cubicBezTo>
                <a:cubicBezTo>
                  <a:pt x="184" y="251"/>
                  <a:pt x="183" y="242"/>
                  <a:pt x="177" y="239"/>
                </a:cubicBezTo>
                <a:cubicBezTo>
                  <a:pt x="170" y="235"/>
                  <a:pt x="162" y="236"/>
                  <a:pt x="158" y="242"/>
                </a:cubicBezTo>
                <a:cubicBezTo>
                  <a:pt x="127" y="290"/>
                  <a:pt x="109" y="346"/>
                  <a:pt x="109" y="404"/>
                </a:cubicBezTo>
                <a:cubicBezTo>
                  <a:pt x="109" y="565"/>
                  <a:pt x="240" y="697"/>
                  <a:pt x="403" y="697"/>
                </a:cubicBezTo>
                <a:cubicBezTo>
                  <a:pt x="565" y="697"/>
                  <a:pt x="697" y="566"/>
                  <a:pt x="697" y="404"/>
                </a:cubicBezTo>
                <a:cubicBezTo>
                  <a:pt x="697" y="241"/>
                  <a:pt x="565" y="110"/>
                  <a:pt x="403" y="110"/>
                </a:cubicBezTo>
                <a:cubicBezTo>
                  <a:pt x="329" y="110"/>
                  <a:pt x="259" y="137"/>
                  <a:pt x="205" y="187"/>
                </a:cubicBezTo>
                <a:lnTo>
                  <a:pt x="163" y="145"/>
                </a:lnTo>
                <a:lnTo>
                  <a:pt x="163" y="117"/>
                </a:lnTo>
                <a:cubicBezTo>
                  <a:pt x="230" y="61"/>
                  <a:pt x="315" y="30"/>
                  <a:pt x="403" y="30"/>
                </a:cubicBezTo>
                <a:cubicBezTo>
                  <a:pt x="609" y="30"/>
                  <a:pt x="777" y="197"/>
                  <a:pt x="777" y="404"/>
                </a:cubicBezTo>
                <a:cubicBezTo>
                  <a:pt x="777" y="610"/>
                  <a:pt x="609" y="777"/>
                  <a:pt x="403" y="777"/>
                </a:cubicBezTo>
                <a:cubicBezTo>
                  <a:pt x="197" y="777"/>
                  <a:pt x="29" y="610"/>
                  <a:pt x="29" y="404"/>
                </a:cubicBezTo>
                <a:cubicBezTo>
                  <a:pt x="29" y="334"/>
                  <a:pt x="49" y="265"/>
                  <a:pt x="87" y="205"/>
                </a:cubicBezTo>
                <a:cubicBezTo>
                  <a:pt x="90" y="199"/>
                  <a:pt x="89" y="190"/>
                  <a:pt x="83" y="186"/>
                </a:cubicBezTo>
                <a:cubicBezTo>
                  <a:pt x="77" y="182"/>
                  <a:pt x="68" y="184"/>
                  <a:pt x="64" y="190"/>
                </a:cubicBezTo>
                <a:cubicBezTo>
                  <a:pt x="24" y="254"/>
                  <a:pt x="3" y="327"/>
                  <a:pt x="3" y="402"/>
                </a:cubicBezTo>
                <a:cubicBezTo>
                  <a:pt x="3" y="622"/>
                  <a:pt x="183" y="802"/>
                  <a:pt x="403" y="802"/>
                </a:cubicBezTo>
                <a:cubicBezTo>
                  <a:pt x="623" y="802"/>
                  <a:pt x="803" y="622"/>
                  <a:pt x="803" y="402"/>
                </a:cubicBezTo>
                <a:cubicBezTo>
                  <a:pt x="803" y="181"/>
                  <a:pt x="623" y="1"/>
                  <a:pt x="403" y="1"/>
                </a:cubicBezTo>
                <a:close/>
                <a:moveTo>
                  <a:pt x="137" y="135"/>
                </a:moveTo>
                <a:lnTo>
                  <a:pt x="102" y="135"/>
                </a:lnTo>
                <a:lnTo>
                  <a:pt x="48" y="81"/>
                </a:lnTo>
                <a:lnTo>
                  <a:pt x="69" y="81"/>
                </a:lnTo>
                <a:cubicBezTo>
                  <a:pt x="77" y="81"/>
                  <a:pt x="83" y="75"/>
                  <a:pt x="83" y="67"/>
                </a:cubicBezTo>
                <a:lnTo>
                  <a:pt x="83" y="46"/>
                </a:lnTo>
                <a:lnTo>
                  <a:pt x="137" y="100"/>
                </a:lnTo>
                <a:lnTo>
                  <a:pt x="137" y="135"/>
                </a:lnTo>
                <a:close/>
              </a:path>
            </a:pathLst>
          </a:custGeom>
          <a:solidFill>
            <a:schemeClr val="tx2">
              <a:lumMod val="50000"/>
            </a:schemeClr>
          </a:solidFill>
          <a:ln w="0">
            <a:noFill/>
            <a:prstDash val="solid"/>
            <a:round/>
          </a:ln>
        </p:spPr>
        <p:txBody>
          <a:bodyPr anchor="t" anchorCtr="0" bIns="91426" compatLnSpc="1" lIns="182852" numCol="1" rIns="182852" tIns="91426" vert="horz" wrap="square">
            <a:prstTxWarp prst="textNoShape">
              <a:avLst/>
            </a:prstTxWarp>
          </a:bodyPr>
          <a:lstStyle/>
          <a:p>
            <a:endParaRPr lang="en-US" sz="5399">
              <a:latin charset="-122" panose="00000500000000000000" pitchFamily="2" typeface="inpin heiti"/>
              <a:ea charset="-122" panose="00000500000000000000" pitchFamily="2" typeface="inpin heiti"/>
              <a:sym charset="-122" panose="00000500000000000000" pitchFamily="2" typeface="inpin heiti"/>
            </a:endParaRPr>
          </a:p>
        </p:txBody>
      </p:sp>
      <p:sp>
        <p:nvSpPr>
          <p:cNvPr id="12" name="Freeform 34"/>
          <p:cNvSpPr>
            <a:spLocks noChangeAspect="1" noEditPoints="1"/>
          </p:cNvSpPr>
          <p:nvPr/>
        </p:nvSpPr>
        <p:spPr bwMode="auto">
          <a:xfrm>
            <a:off x="14246037" y="9353288"/>
            <a:ext cx="720000" cy="719889"/>
          </a:xfrm>
          <a:custGeom>
            <a:gdLst>
              <a:gd fmla="*/ 682 w 800" name="T0"/>
              <a:gd fmla="*/ 118 h 813" name="T1"/>
              <a:gd fmla="*/ 400 w 800" name="T2"/>
              <a:gd fmla="*/ 0 h 813" name="T3"/>
              <a:gd fmla="*/ 117 w 800" name="T4"/>
              <a:gd fmla="*/ 118 h 813" name="T5"/>
              <a:gd fmla="*/ 0 w 800" name="T6"/>
              <a:gd fmla="*/ 400 h 813" name="T7"/>
              <a:gd fmla="*/ 117 w 800" name="T8"/>
              <a:gd fmla="*/ 683 h 813" name="T9"/>
              <a:gd fmla="*/ 400 w 800" name="T10"/>
              <a:gd fmla="*/ 800 h 813" name="T11"/>
              <a:gd fmla="*/ 682 w 800" name="T12"/>
              <a:gd fmla="*/ 683 h 813" name="T13"/>
              <a:gd fmla="*/ 800 w 800" name="T14"/>
              <a:gd fmla="*/ 400 h 813" name="T15"/>
              <a:gd fmla="*/ 682 w 800" name="T16"/>
              <a:gd fmla="*/ 118 h 813" name="T17"/>
              <a:gd fmla="*/ 673 w 800" name="T18"/>
              <a:gd fmla="*/ 658 h 813" name="T19"/>
              <a:gd fmla="*/ 612 w 800" name="T20"/>
              <a:gd fmla="*/ 596 h 813" name="T21"/>
              <a:gd fmla="*/ 773 w 800" name="T22"/>
              <a:gd fmla="*/ 435 h 813" name="T23"/>
              <a:gd fmla="*/ 673 w 800" name="T24"/>
              <a:gd fmla="*/ 658 h 813" name="T25"/>
              <a:gd fmla="*/ 417 w 800" name="T26"/>
              <a:gd fmla="*/ 400 h 813" name="T27"/>
              <a:gd fmla="*/ 675 w 800" name="T28"/>
              <a:gd fmla="*/ 143 h 813" name="T29"/>
              <a:gd fmla="*/ 740 w 800" name="T30"/>
              <a:gd fmla="*/ 238 h 813" name="T31"/>
              <a:gd fmla="*/ 738 w 800" name="T32"/>
              <a:gd fmla="*/ 238 h 813" name="T33"/>
              <a:gd fmla="*/ 497 w 800" name="T34"/>
              <a:gd fmla="*/ 479 h 813" name="T35"/>
              <a:gd fmla="*/ 417 w 800" name="T36"/>
              <a:gd fmla="*/ 400 h 813" name="T37"/>
              <a:gd fmla="*/ 412 w 800" name="T38"/>
              <a:gd fmla="*/ 25 h 813" name="T39"/>
              <a:gd fmla="*/ 538 w 800" name="T40"/>
              <a:gd fmla="*/ 51 h 813" name="T41"/>
              <a:gd fmla="*/ 412 w 800" name="T42"/>
              <a:gd fmla="*/ 178 h 813" name="T43"/>
              <a:gd fmla="*/ 412 w 800" name="T44"/>
              <a:gd fmla="*/ 25 h 813" name="T45"/>
              <a:gd fmla="*/ 412 w 800" name="T46"/>
              <a:gd fmla="*/ 211 h 813" name="T47"/>
              <a:gd fmla="*/ 562 w 800" name="T48"/>
              <a:gd fmla="*/ 61 h 813" name="T49"/>
              <a:gd fmla="*/ 657 w 800" name="T50"/>
              <a:gd fmla="*/ 126 h 813" name="T51"/>
              <a:gd fmla="*/ 412 w 800" name="T52"/>
              <a:gd fmla="*/ 371 h 813" name="T53"/>
              <a:gd fmla="*/ 412 w 800" name="T54"/>
              <a:gd fmla="*/ 211 h 813" name="T55"/>
              <a:gd fmla="*/ 748 w 800" name="T56"/>
              <a:gd fmla="*/ 261 h 813" name="T57"/>
              <a:gd fmla="*/ 775 w 800" name="T58"/>
              <a:gd fmla="*/ 398 h 813" name="T59"/>
              <a:gd fmla="*/ 595 w 800" name="T60"/>
              <a:gd fmla="*/ 578 h 813" name="T61"/>
              <a:gd fmla="*/ 513 w 800" name="T62"/>
              <a:gd fmla="*/ 496 h 813" name="T63"/>
              <a:gd fmla="*/ 748 w 800" name="T64"/>
              <a:gd fmla="*/ 261 h 813" name="T65"/>
              <a:gd fmla="*/ 133 w 800" name="T66"/>
              <a:gd fmla="*/ 666 h 813" name="T67"/>
              <a:gd fmla="*/ 23 w 800" name="T68"/>
              <a:gd fmla="*/ 400 h 813" name="T69"/>
              <a:gd fmla="*/ 133 w 800" name="T70"/>
              <a:gd fmla="*/ 134 h 813" name="T71"/>
              <a:gd fmla="*/ 387 w 800" name="T72"/>
              <a:gd fmla="*/ 24 h 813" name="T73"/>
              <a:gd fmla="*/ 387 w 800" name="T74"/>
              <a:gd fmla="*/ 205 h 813" name="T75"/>
              <a:gd fmla="*/ 387 w 800" name="T76"/>
              <a:gd fmla="*/ 205 h 813" name="T77"/>
              <a:gd fmla="*/ 387 w 800" name="T78"/>
              <a:gd fmla="*/ 399 h 813" name="T79"/>
              <a:gd fmla="*/ 391 w 800" name="T80"/>
              <a:gd fmla="*/ 408 h 813" name="T81"/>
              <a:gd fmla="*/ 391 w 800" name="T82"/>
              <a:gd fmla="*/ 408 h 813" name="T83"/>
              <a:gd fmla="*/ 488 w 800" name="T84"/>
              <a:gd fmla="*/ 505 h 813" name="T85"/>
              <a:gd fmla="*/ 488 w 800" name="T86"/>
              <a:gd fmla="*/ 505 h 813" name="T87"/>
              <a:gd fmla="*/ 488 w 800" name="T88"/>
              <a:gd fmla="*/ 505 h 813" name="T89"/>
              <a:gd fmla="*/ 657 w 800" name="T90"/>
              <a:gd fmla="*/ 674 h 813" name="T91"/>
              <a:gd fmla="*/ 133 w 800" name="T92"/>
              <a:gd fmla="*/ 666 h 81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13" w="800">
                <a:moveTo>
                  <a:pt x="682" y="118"/>
                </a:moveTo>
                <a:cubicBezTo>
                  <a:pt x="607" y="43"/>
                  <a:pt x="506" y="0"/>
                  <a:pt x="400" y="0"/>
                </a:cubicBezTo>
                <a:cubicBezTo>
                  <a:pt x="293" y="0"/>
                  <a:pt x="192" y="41"/>
                  <a:pt x="117" y="118"/>
                </a:cubicBezTo>
                <a:cubicBezTo>
                  <a:pt x="42" y="193"/>
                  <a:pt x="0" y="294"/>
                  <a:pt x="0" y="400"/>
                </a:cubicBezTo>
                <a:cubicBezTo>
                  <a:pt x="0" y="506"/>
                  <a:pt x="41" y="608"/>
                  <a:pt x="117" y="683"/>
                </a:cubicBezTo>
                <a:cubicBezTo>
                  <a:pt x="195" y="760"/>
                  <a:pt x="297" y="800"/>
                  <a:pt x="400" y="800"/>
                </a:cubicBezTo>
                <a:cubicBezTo>
                  <a:pt x="502" y="800"/>
                  <a:pt x="605" y="761"/>
                  <a:pt x="682" y="683"/>
                </a:cubicBezTo>
                <a:cubicBezTo>
                  <a:pt x="757" y="608"/>
                  <a:pt x="800" y="506"/>
                  <a:pt x="800" y="400"/>
                </a:cubicBezTo>
                <a:cubicBezTo>
                  <a:pt x="800" y="294"/>
                  <a:pt x="758" y="193"/>
                  <a:pt x="682" y="118"/>
                </a:cubicBezTo>
                <a:close/>
                <a:moveTo>
                  <a:pt x="673" y="658"/>
                </a:moveTo>
                <a:lnTo>
                  <a:pt x="612" y="596"/>
                </a:lnTo>
                <a:lnTo>
                  <a:pt x="773" y="435"/>
                </a:lnTo>
                <a:cubicBezTo>
                  <a:pt x="766" y="517"/>
                  <a:pt x="732" y="595"/>
                  <a:pt x="673" y="658"/>
                </a:cubicBezTo>
                <a:close/>
                <a:moveTo>
                  <a:pt x="417" y="400"/>
                </a:moveTo>
                <a:lnTo>
                  <a:pt x="675" y="143"/>
                </a:lnTo>
                <a:cubicBezTo>
                  <a:pt x="701" y="171"/>
                  <a:pt x="723" y="203"/>
                  <a:pt x="740" y="238"/>
                </a:cubicBezTo>
                <a:lnTo>
                  <a:pt x="738" y="238"/>
                </a:lnTo>
                <a:lnTo>
                  <a:pt x="497" y="479"/>
                </a:lnTo>
                <a:lnTo>
                  <a:pt x="417" y="400"/>
                </a:lnTo>
                <a:close/>
                <a:moveTo>
                  <a:pt x="412" y="25"/>
                </a:moveTo>
                <a:cubicBezTo>
                  <a:pt x="456" y="26"/>
                  <a:pt x="498" y="35"/>
                  <a:pt x="538" y="51"/>
                </a:cubicBezTo>
                <a:lnTo>
                  <a:pt x="412" y="178"/>
                </a:lnTo>
                <a:lnTo>
                  <a:pt x="412" y="25"/>
                </a:lnTo>
                <a:close/>
                <a:moveTo>
                  <a:pt x="412" y="211"/>
                </a:moveTo>
                <a:lnTo>
                  <a:pt x="562" y="61"/>
                </a:lnTo>
                <a:cubicBezTo>
                  <a:pt x="596" y="78"/>
                  <a:pt x="628" y="100"/>
                  <a:pt x="657" y="126"/>
                </a:cubicBezTo>
                <a:lnTo>
                  <a:pt x="412" y="371"/>
                </a:lnTo>
                <a:lnTo>
                  <a:pt x="412" y="211"/>
                </a:lnTo>
                <a:close/>
                <a:moveTo>
                  <a:pt x="748" y="261"/>
                </a:moveTo>
                <a:cubicBezTo>
                  <a:pt x="766" y="304"/>
                  <a:pt x="775" y="350"/>
                  <a:pt x="775" y="398"/>
                </a:cubicBezTo>
                <a:lnTo>
                  <a:pt x="595" y="578"/>
                </a:lnTo>
                <a:lnTo>
                  <a:pt x="513" y="496"/>
                </a:lnTo>
                <a:lnTo>
                  <a:pt x="748" y="261"/>
                </a:lnTo>
                <a:close/>
                <a:moveTo>
                  <a:pt x="133" y="666"/>
                </a:moveTo>
                <a:cubicBezTo>
                  <a:pt x="62" y="595"/>
                  <a:pt x="23" y="501"/>
                  <a:pt x="23" y="400"/>
                </a:cubicBezTo>
                <a:cubicBezTo>
                  <a:pt x="23" y="299"/>
                  <a:pt x="62" y="205"/>
                  <a:pt x="133" y="134"/>
                </a:cubicBezTo>
                <a:cubicBezTo>
                  <a:pt x="201" y="66"/>
                  <a:pt x="291" y="28"/>
                  <a:pt x="387" y="24"/>
                </a:cubicBezTo>
                <a:lnTo>
                  <a:pt x="387" y="205"/>
                </a:lnTo>
                <a:lnTo>
                  <a:pt x="387" y="205"/>
                </a:lnTo>
                <a:lnTo>
                  <a:pt x="387" y="399"/>
                </a:lnTo>
                <a:cubicBezTo>
                  <a:pt x="387" y="401"/>
                  <a:pt x="388" y="405"/>
                  <a:pt x="391" y="408"/>
                </a:cubicBezTo>
                <a:lnTo>
                  <a:pt x="391" y="408"/>
                </a:lnTo>
                <a:lnTo>
                  <a:pt x="488" y="505"/>
                </a:lnTo>
                <a:lnTo>
                  <a:pt x="488" y="505"/>
                </a:lnTo>
                <a:lnTo>
                  <a:pt x="488" y="505"/>
                </a:lnTo>
                <a:lnTo>
                  <a:pt x="657" y="674"/>
                </a:lnTo>
                <a:cubicBezTo>
                  <a:pt x="510" y="813"/>
                  <a:pt x="277" y="810"/>
                  <a:pt x="133" y="666"/>
                </a:cubicBezTo>
                <a:close/>
              </a:path>
            </a:pathLst>
          </a:custGeom>
          <a:solidFill>
            <a:schemeClr val="tx2">
              <a:lumMod val="50000"/>
            </a:schemeClr>
          </a:solidFill>
          <a:ln w="0">
            <a:noFill/>
            <a:prstDash val="solid"/>
            <a:round/>
          </a:ln>
        </p:spPr>
        <p:txBody>
          <a:bodyPr anchor="t" anchorCtr="0" bIns="91426" compatLnSpc="1" lIns="182852" numCol="1" rIns="182852" tIns="91426" vert="horz" wrap="square">
            <a:prstTxWarp prst="textNoShape">
              <a:avLst/>
            </a:prstTxWarp>
          </a:bodyPr>
          <a:lstStyle/>
          <a:p>
            <a:endParaRPr lang="en-US" sz="5399">
              <a:latin charset="-122" panose="00000500000000000000" pitchFamily="2" typeface="inpin heiti"/>
              <a:ea charset="-122" panose="00000500000000000000" pitchFamily="2" typeface="inpin heiti"/>
              <a:sym charset="-122" panose="00000500000000000000" pitchFamily="2" typeface="inpin heiti"/>
            </a:endParaRPr>
          </a:p>
        </p:txBody>
      </p:sp>
      <p:sp>
        <p:nvSpPr>
          <p:cNvPr id="13" name="Freeform 11"/>
          <p:cNvSpPr>
            <a:spLocks noChangeAspect="1" noEditPoints="1"/>
          </p:cNvSpPr>
          <p:nvPr/>
        </p:nvSpPr>
        <p:spPr bwMode="auto">
          <a:xfrm>
            <a:off x="14246039" y="3423303"/>
            <a:ext cx="720676" cy="719889"/>
          </a:xfrm>
          <a:custGeom>
            <a:gdLst>
              <a:gd fmla="*/ 480 w 800" name="T0"/>
              <a:gd fmla="*/ 240 h 800" name="T1"/>
              <a:gd fmla="*/ 426 w 800" name="T2"/>
              <a:gd fmla="*/ 494 h 800" name="T3"/>
              <a:gd fmla="*/ 399 w 800" name="T4"/>
              <a:gd fmla="*/ 494 h 800" name="T5"/>
              <a:gd fmla="*/ 412 w 800" name="T6"/>
              <a:gd fmla="*/ 214 h 800" name="T7"/>
              <a:gd fmla="*/ 506 w 800" name="T8"/>
              <a:gd fmla="*/ 228 h 800" name="T9"/>
              <a:gd fmla="*/ 492 w 800" name="T10"/>
              <a:gd fmla="*/ 428 h 800" name="T11"/>
              <a:gd fmla="*/ 604 w 800" name="T12"/>
              <a:gd fmla="*/ 529 h 800" name="T13"/>
              <a:gd fmla="*/ 632 w 800" name="T14"/>
              <a:gd fmla="*/ 576 h 800" name="T15"/>
              <a:gd fmla="*/ 652 w 800" name="T16"/>
              <a:gd fmla="*/ 576 h 800" name="T17"/>
              <a:gd fmla="*/ 624 w 800" name="T18"/>
              <a:gd fmla="*/ 529 h 800" name="T19"/>
              <a:gd fmla="*/ 102 w 800" name="T20"/>
              <a:gd fmla="*/ 190 h 800" name="T21"/>
              <a:gd fmla="*/ 54 w 800" name="T22"/>
              <a:gd fmla="*/ 319 h 800" name="T23"/>
              <a:gd fmla="*/ 586 w 800" name="T24"/>
              <a:gd fmla="*/ 319 h 800" name="T25"/>
              <a:gd fmla="*/ 400 w 800" name="T26"/>
              <a:gd fmla="*/ 79 h 800" name="T27"/>
              <a:gd fmla="*/ 559 w 800" name="T28"/>
              <a:gd fmla="*/ 319 h 800" name="T29"/>
              <a:gd fmla="*/ 79 w 800" name="T30"/>
              <a:gd fmla="*/ 319 h 800" name="T31"/>
              <a:gd fmla="*/ 102 w 800" name="T32"/>
              <a:gd fmla="*/ 190 h 800" name="T33"/>
              <a:gd fmla="*/ 294 w 800" name="T34"/>
              <a:gd fmla="*/ 520 h 800" name="T35"/>
              <a:gd fmla="*/ 347 w 800" name="T36"/>
              <a:gd fmla="*/ 26 h 800" name="T37"/>
              <a:gd fmla="*/ 361 w 800" name="T38"/>
              <a:gd fmla="*/ 534 h 800" name="T39"/>
              <a:gd fmla="*/ 375 w 800" name="T40"/>
              <a:gd fmla="*/ 14 h 800" name="T41"/>
              <a:gd fmla="*/ 281 w 800" name="T42"/>
              <a:gd fmla="*/ 0 h 800" name="T43"/>
              <a:gd fmla="*/ 267 w 800" name="T44"/>
              <a:gd fmla="*/ 520 h 800" name="T45"/>
              <a:gd fmla="*/ 226 w 800" name="T46"/>
              <a:gd fmla="*/ 106 h 800" name="T47"/>
              <a:gd fmla="*/ 132 w 800" name="T48"/>
              <a:gd fmla="*/ 120 h 800" name="T49"/>
              <a:gd fmla="*/ 146 w 800" name="T50"/>
              <a:gd fmla="*/ 428 h 800" name="T51"/>
              <a:gd fmla="*/ 160 w 800" name="T52"/>
              <a:gd fmla="*/ 134 h 800" name="T53"/>
              <a:gd fmla="*/ 214 w 800" name="T54"/>
              <a:gd fmla="*/ 494 h 800" name="T55"/>
              <a:gd fmla="*/ 241 w 800" name="T56"/>
              <a:gd fmla="*/ 494 h 800" name="T57"/>
              <a:gd fmla="*/ 226 w 800" name="T58"/>
              <a:gd fmla="*/ 106 h 800" name="T59"/>
              <a:gd fmla="*/ 686 w 800" name="T60"/>
              <a:gd fmla="*/ 592 h 800" name="T61"/>
              <a:gd fmla="*/ 676 w 800" name="T62"/>
              <a:gd fmla="*/ 589 h 800" name="T63"/>
              <a:gd fmla="*/ 629 w 800" name="T64"/>
              <a:gd fmla="*/ 630 h 800" name="T65"/>
              <a:gd fmla="*/ 648 w 800" name="T66"/>
              <a:gd fmla="*/ 649 h 800" name="T67"/>
              <a:gd fmla="*/ 760 w 800" name="T68"/>
              <a:gd fmla="*/ 704 h 800" name="T69"/>
              <a:gd fmla="*/ 760 w 800" name="T70"/>
              <a:gd fmla="*/ 761 h 800" name="T71"/>
              <a:gd fmla="*/ 546 w 800" name="T72"/>
              <a:gd fmla="*/ 604 h 800" name="T73"/>
              <a:gd fmla="*/ 528 w 800" name="T74"/>
              <a:gd fmla="*/ 622 h 800" name="T75"/>
              <a:gd fmla="*/ 732 w 800" name="T76"/>
              <a:gd fmla="*/ 800 h 800" name="T77"/>
              <a:gd fmla="*/ 800 w 800" name="T78"/>
              <a:gd fmla="*/ 732 h 800" name="T79"/>
              <a:gd fmla="*/ 640 w 800" name="T80"/>
              <a:gd fmla="*/ 320 h 800" name="T81"/>
              <a:gd fmla="*/ 401 w 800" name="T82"/>
              <a:gd fmla="*/ 24 h 800" name="T83"/>
              <a:gd fmla="*/ 614 w 800" name="T84"/>
              <a:gd fmla="*/ 320 h 800" name="T85"/>
              <a:gd fmla="*/ 26 w 800" name="T86"/>
              <a:gd fmla="*/ 320 h 800" name="T87"/>
              <a:gd fmla="*/ 239 w 800" name="T88"/>
              <a:gd fmla="*/ 24 h 800" name="T89"/>
              <a:gd fmla="*/ 0 w 800" name="T90"/>
              <a:gd fmla="*/ 320 h 800" name="T91"/>
              <a:gd fmla="*/ 640 w 800" name="T92"/>
              <a:gd fmla="*/ 320 h 80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00" w="800">
                <a:moveTo>
                  <a:pt x="480" y="414"/>
                </a:moveTo>
                <a:lnTo>
                  <a:pt x="480" y="240"/>
                </a:lnTo>
                <a:lnTo>
                  <a:pt x="426" y="240"/>
                </a:lnTo>
                <a:lnTo>
                  <a:pt x="426" y="494"/>
                </a:lnTo>
                <a:cubicBezTo>
                  <a:pt x="426" y="501"/>
                  <a:pt x="420" y="508"/>
                  <a:pt x="412" y="508"/>
                </a:cubicBezTo>
                <a:cubicBezTo>
                  <a:pt x="405" y="508"/>
                  <a:pt x="399" y="501"/>
                  <a:pt x="399" y="494"/>
                </a:cubicBezTo>
                <a:lnTo>
                  <a:pt x="399" y="228"/>
                </a:lnTo>
                <a:cubicBezTo>
                  <a:pt x="399" y="220"/>
                  <a:pt x="405" y="214"/>
                  <a:pt x="412" y="214"/>
                </a:cubicBezTo>
                <a:lnTo>
                  <a:pt x="492" y="214"/>
                </a:lnTo>
                <a:cubicBezTo>
                  <a:pt x="500" y="214"/>
                  <a:pt x="506" y="220"/>
                  <a:pt x="506" y="228"/>
                </a:cubicBezTo>
                <a:lnTo>
                  <a:pt x="506" y="414"/>
                </a:lnTo>
                <a:cubicBezTo>
                  <a:pt x="506" y="421"/>
                  <a:pt x="500" y="428"/>
                  <a:pt x="492" y="428"/>
                </a:cubicBezTo>
                <a:cubicBezTo>
                  <a:pt x="486" y="426"/>
                  <a:pt x="480" y="421"/>
                  <a:pt x="480" y="414"/>
                </a:cubicBezTo>
                <a:close/>
                <a:moveTo>
                  <a:pt x="604" y="529"/>
                </a:moveTo>
                <a:cubicBezTo>
                  <a:pt x="599" y="534"/>
                  <a:pt x="599" y="543"/>
                  <a:pt x="604" y="547"/>
                </a:cubicBezTo>
                <a:lnTo>
                  <a:pt x="632" y="576"/>
                </a:lnTo>
                <a:cubicBezTo>
                  <a:pt x="635" y="579"/>
                  <a:pt x="639" y="580"/>
                  <a:pt x="642" y="580"/>
                </a:cubicBezTo>
                <a:cubicBezTo>
                  <a:pt x="646" y="580"/>
                  <a:pt x="649" y="579"/>
                  <a:pt x="652" y="576"/>
                </a:cubicBezTo>
                <a:cubicBezTo>
                  <a:pt x="657" y="571"/>
                  <a:pt x="657" y="562"/>
                  <a:pt x="652" y="558"/>
                </a:cubicBezTo>
                <a:lnTo>
                  <a:pt x="624" y="529"/>
                </a:lnTo>
                <a:cubicBezTo>
                  <a:pt x="617" y="522"/>
                  <a:pt x="609" y="522"/>
                  <a:pt x="604" y="529"/>
                </a:cubicBezTo>
                <a:close/>
                <a:moveTo>
                  <a:pt x="102" y="190"/>
                </a:moveTo>
                <a:cubicBezTo>
                  <a:pt x="96" y="186"/>
                  <a:pt x="87" y="189"/>
                  <a:pt x="85" y="195"/>
                </a:cubicBezTo>
                <a:cubicBezTo>
                  <a:pt x="65" y="232"/>
                  <a:pt x="54" y="276"/>
                  <a:pt x="54" y="319"/>
                </a:cubicBezTo>
                <a:cubicBezTo>
                  <a:pt x="54" y="466"/>
                  <a:pt x="174" y="585"/>
                  <a:pt x="320" y="585"/>
                </a:cubicBezTo>
                <a:cubicBezTo>
                  <a:pt x="467" y="585"/>
                  <a:pt x="586" y="465"/>
                  <a:pt x="586" y="319"/>
                </a:cubicBezTo>
                <a:cubicBezTo>
                  <a:pt x="586" y="209"/>
                  <a:pt x="520" y="111"/>
                  <a:pt x="417" y="71"/>
                </a:cubicBezTo>
                <a:cubicBezTo>
                  <a:pt x="411" y="69"/>
                  <a:pt x="402" y="72"/>
                  <a:pt x="400" y="79"/>
                </a:cubicBezTo>
                <a:cubicBezTo>
                  <a:pt x="397" y="85"/>
                  <a:pt x="401" y="94"/>
                  <a:pt x="407" y="96"/>
                </a:cubicBezTo>
                <a:cubicBezTo>
                  <a:pt x="500" y="132"/>
                  <a:pt x="559" y="220"/>
                  <a:pt x="559" y="319"/>
                </a:cubicBezTo>
                <a:cubicBezTo>
                  <a:pt x="559" y="451"/>
                  <a:pt x="451" y="559"/>
                  <a:pt x="319" y="559"/>
                </a:cubicBezTo>
                <a:cubicBezTo>
                  <a:pt x="186" y="559"/>
                  <a:pt x="79" y="451"/>
                  <a:pt x="79" y="319"/>
                </a:cubicBezTo>
                <a:cubicBezTo>
                  <a:pt x="79" y="280"/>
                  <a:pt x="89" y="241"/>
                  <a:pt x="106" y="207"/>
                </a:cubicBezTo>
                <a:cubicBezTo>
                  <a:pt x="111" y="201"/>
                  <a:pt x="109" y="194"/>
                  <a:pt x="102" y="190"/>
                </a:cubicBezTo>
                <a:close/>
                <a:moveTo>
                  <a:pt x="280" y="534"/>
                </a:moveTo>
                <a:cubicBezTo>
                  <a:pt x="287" y="534"/>
                  <a:pt x="294" y="527"/>
                  <a:pt x="294" y="520"/>
                </a:cubicBezTo>
                <a:lnTo>
                  <a:pt x="294" y="26"/>
                </a:lnTo>
                <a:lnTo>
                  <a:pt x="347" y="26"/>
                </a:lnTo>
                <a:lnTo>
                  <a:pt x="347" y="520"/>
                </a:lnTo>
                <a:cubicBezTo>
                  <a:pt x="347" y="527"/>
                  <a:pt x="354" y="534"/>
                  <a:pt x="361" y="534"/>
                </a:cubicBezTo>
                <a:cubicBezTo>
                  <a:pt x="369" y="534"/>
                  <a:pt x="375" y="527"/>
                  <a:pt x="375" y="520"/>
                </a:cubicBezTo>
                <a:lnTo>
                  <a:pt x="375" y="14"/>
                </a:lnTo>
                <a:cubicBezTo>
                  <a:pt x="375" y="6"/>
                  <a:pt x="369" y="0"/>
                  <a:pt x="361" y="0"/>
                </a:cubicBezTo>
                <a:lnTo>
                  <a:pt x="281" y="0"/>
                </a:lnTo>
                <a:cubicBezTo>
                  <a:pt x="274" y="0"/>
                  <a:pt x="267" y="6"/>
                  <a:pt x="267" y="14"/>
                </a:cubicBezTo>
                <a:lnTo>
                  <a:pt x="267" y="520"/>
                </a:lnTo>
                <a:cubicBezTo>
                  <a:pt x="266" y="527"/>
                  <a:pt x="272" y="534"/>
                  <a:pt x="280" y="534"/>
                </a:cubicBezTo>
                <a:close/>
                <a:moveTo>
                  <a:pt x="226" y="106"/>
                </a:moveTo>
                <a:lnTo>
                  <a:pt x="146" y="106"/>
                </a:lnTo>
                <a:cubicBezTo>
                  <a:pt x="139" y="106"/>
                  <a:pt x="132" y="112"/>
                  <a:pt x="132" y="120"/>
                </a:cubicBezTo>
                <a:lnTo>
                  <a:pt x="132" y="414"/>
                </a:lnTo>
                <a:cubicBezTo>
                  <a:pt x="132" y="421"/>
                  <a:pt x="139" y="428"/>
                  <a:pt x="146" y="428"/>
                </a:cubicBezTo>
                <a:cubicBezTo>
                  <a:pt x="154" y="428"/>
                  <a:pt x="160" y="421"/>
                  <a:pt x="160" y="414"/>
                </a:cubicBezTo>
                <a:lnTo>
                  <a:pt x="160" y="134"/>
                </a:lnTo>
                <a:lnTo>
                  <a:pt x="214" y="134"/>
                </a:lnTo>
                <a:lnTo>
                  <a:pt x="214" y="494"/>
                </a:lnTo>
                <a:cubicBezTo>
                  <a:pt x="214" y="501"/>
                  <a:pt x="220" y="508"/>
                  <a:pt x="227" y="508"/>
                </a:cubicBezTo>
                <a:cubicBezTo>
                  <a:pt x="235" y="508"/>
                  <a:pt x="241" y="501"/>
                  <a:pt x="241" y="494"/>
                </a:cubicBezTo>
                <a:lnTo>
                  <a:pt x="241" y="120"/>
                </a:lnTo>
                <a:cubicBezTo>
                  <a:pt x="240" y="112"/>
                  <a:pt x="234" y="106"/>
                  <a:pt x="226" y="106"/>
                </a:cubicBezTo>
                <a:close/>
                <a:moveTo>
                  <a:pt x="780" y="686"/>
                </a:moveTo>
                <a:lnTo>
                  <a:pt x="686" y="592"/>
                </a:lnTo>
                <a:cubicBezTo>
                  <a:pt x="684" y="590"/>
                  <a:pt x="680" y="589"/>
                  <a:pt x="676" y="589"/>
                </a:cubicBezTo>
                <a:lnTo>
                  <a:pt x="676" y="589"/>
                </a:lnTo>
                <a:cubicBezTo>
                  <a:pt x="673" y="589"/>
                  <a:pt x="669" y="590"/>
                  <a:pt x="666" y="592"/>
                </a:cubicBezTo>
                <a:lnTo>
                  <a:pt x="629" y="630"/>
                </a:lnTo>
                <a:cubicBezTo>
                  <a:pt x="624" y="635"/>
                  <a:pt x="624" y="644"/>
                  <a:pt x="629" y="649"/>
                </a:cubicBezTo>
                <a:cubicBezTo>
                  <a:pt x="634" y="654"/>
                  <a:pt x="643" y="654"/>
                  <a:pt x="648" y="649"/>
                </a:cubicBezTo>
                <a:lnTo>
                  <a:pt x="676" y="620"/>
                </a:lnTo>
                <a:lnTo>
                  <a:pt x="760" y="704"/>
                </a:lnTo>
                <a:cubicBezTo>
                  <a:pt x="768" y="711"/>
                  <a:pt x="771" y="721"/>
                  <a:pt x="771" y="732"/>
                </a:cubicBezTo>
                <a:cubicBezTo>
                  <a:pt x="771" y="744"/>
                  <a:pt x="768" y="754"/>
                  <a:pt x="760" y="761"/>
                </a:cubicBezTo>
                <a:cubicBezTo>
                  <a:pt x="745" y="776"/>
                  <a:pt x="719" y="776"/>
                  <a:pt x="704" y="761"/>
                </a:cubicBezTo>
                <a:lnTo>
                  <a:pt x="546" y="604"/>
                </a:lnTo>
                <a:cubicBezTo>
                  <a:pt x="541" y="599"/>
                  <a:pt x="532" y="599"/>
                  <a:pt x="528" y="604"/>
                </a:cubicBezTo>
                <a:cubicBezTo>
                  <a:pt x="523" y="609"/>
                  <a:pt x="523" y="617"/>
                  <a:pt x="528" y="622"/>
                </a:cubicBezTo>
                <a:lnTo>
                  <a:pt x="685" y="780"/>
                </a:lnTo>
                <a:cubicBezTo>
                  <a:pt x="698" y="792"/>
                  <a:pt x="715" y="800"/>
                  <a:pt x="732" y="800"/>
                </a:cubicBezTo>
                <a:cubicBezTo>
                  <a:pt x="750" y="800"/>
                  <a:pt x="766" y="794"/>
                  <a:pt x="780" y="780"/>
                </a:cubicBezTo>
                <a:cubicBezTo>
                  <a:pt x="792" y="767"/>
                  <a:pt x="800" y="751"/>
                  <a:pt x="800" y="732"/>
                </a:cubicBezTo>
                <a:cubicBezTo>
                  <a:pt x="800" y="715"/>
                  <a:pt x="792" y="699"/>
                  <a:pt x="780" y="686"/>
                </a:cubicBezTo>
                <a:close/>
                <a:moveTo>
                  <a:pt x="640" y="320"/>
                </a:moveTo>
                <a:cubicBezTo>
                  <a:pt x="640" y="180"/>
                  <a:pt x="550" y="58"/>
                  <a:pt x="418" y="15"/>
                </a:cubicBezTo>
                <a:cubicBezTo>
                  <a:pt x="410" y="13"/>
                  <a:pt x="403" y="16"/>
                  <a:pt x="401" y="24"/>
                </a:cubicBezTo>
                <a:cubicBezTo>
                  <a:pt x="399" y="31"/>
                  <a:pt x="403" y="39"/>
                  <a:pt x="410" y="40"/>
                </a:cubicBezTo>
                <a:cubicBezTo>
                  <a:pt x="533" y="79"/>
                  <a:pt x="614" y="191"/>
                  <a:pt x="614" y="320"/>
                </a:cubicBezTo>
                <a:cubicBezTo>
                  <a:pt x="614" y="481"/>
                  <a:pt x="483" y="614"/>
                  <a:pt x="320" y="614"/>
                </a:cubicBezTo>
                <a:cubicBezTo>
                  <a:pt x="159" y="614"/>
                  <a:pt x="26" y="483"/>
                  <a:pt x="26" y="320"/>
                </a:cubicBezTo>
                <a:cubicBezTo>
                  <a:pt x="26" y="191"/>
                  <a:pt x="109" y="80"/>
                  <a:pt x="230" y="40"/>
                </a:cubicBezTo>
                <a:cubicBezTo>
                  <a:pt x="238" y="38"/>
                  <a:pt x="241" y="30"/>
                  <a:pt x="239" y="24"/>
                </a:cubicBezTo>
                <a:cubicBezTo>
                  <a:pt x="236" y="16"/>
                  <a:pt x="229" y="13"/>
                  <a:pt x="223" y="15"/>
                </a:cubicBezTo>
                <a:cubicBezTo>
                  <a:pt x="89" y="58"/>
                  <a:pt x="0" y="180"/>
                  <a:pt x="0" y="320"/>
                </a:cubicBezTo>
                <a:cubicBezTo>
                  <a:pt x="0" y="496"/>
                  <a:pt x="144" y="640"/>
                  <a:pt x="320" y="640"/>
                </a:cubicBezTo>
                <a:cubicBezTo>
                  <a:pt x="496" y="640"/>
                  <a:pt x="640" y="496"/>
                  <a:pt x="640" y="320"/>
                </a:cubicBezTo>
                <a:close/>
              </a:path>
            </a:pathLst>
          </a:custGeom>
          <a:solidFill>
            <a:schemeClr val="tx2">
              <a:lumMod val="50000"/>
            </a:schemeClr>
          </a:solidFill>
          <a:ln w="0">
            <a:noFill/>
            <a:prstDash val="solid"/>
            <a:round/>
          </a:ln>
        </p:spPr>
        <p:txBody>
          <a:bodyPr anchor="t" anchorCtr="0" bIns="91426" compatLnSpc="1" lIns="182852" numCol="1" rIns="182852" tIns="91426" vert="horz" wrap="square">
            <a:prstTxWarp prst="textNoShape">
              <a:avLst/>
            </a:prstTxWarp>
          </a:bodyPr>
          <a:lstStyle/>
          <a:p>
            <a:endParaRPr lang="en-US" sz="5399">
              <a:latin charset="-122" panose="00000500000000000000" pitchFamily="2" typeface="inpin heiti"/>
              <a:ea charset="-122" panose="00000500000000000000" pitchFamily="2" typeface="inpin heiti"/>
              <a:sym charset="-122" panose="00000500000000000000" pitchFamily="2" typeface="inpin heiti"/>
            </a:endParaRPr>
          </a:p>
        </p:txBody>
      </p:sp>
    </p:spTree>
    <p:extLst>
      <p:ext uri="{BB962C8B-B14F-4D97-AF65-F5344CB8AC3E}">
        <p14:creationId val="1605617344"/>
      </p:ext>
    </p:extLst>
  </p:cSld>
  <p:clrMapOvr>
    <a:masterClrMapping/>
  </p:clrMapOvr>
  <p:transition spd="med">
    <p:pull dir="u"/>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 Placeholder 15"/>
          <p:cNvSpPr>
            <a:spLocks noGrp="1"/>
          </p:cNvSpPr>
          <p:nvPr>
            <p:ph idx="14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in some form, by injected humour, or randomised words which.</a:t>
            </a:r>
          </a:p>
        </p:txBody>
      </p:sp>
      <p:sp>
        <p:nvSpPr>
          <p:cNvPr id="8" name="Text Placeholder 7"/>
          <p:cNvSpPr>
            <a:spLocks noGrp="1"/>
          </p:cNvSpPr>
          <p:nvPr>
            <p:ph idx="14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in some form, by injected humour, or randomised words which.</a:t>
            </a:r>
          </a:p>
        </p:txBody>
      </p:sp>
      <p:sp>
        <p:nvSpPr>
          <p:cNvPr id="31" name="Text Placeholder 30"/>
          <p:cNvSpPr>
            <a:spLocks noGrp="1"/>
          </p:cNvSpPr>
          <p:nvPr>
            <p:ph idx="14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in some form, by injected humour, or randomised words which.</a:t>
            </a:r>
          </a:p>
        </p:txBody>
      </p:sp>
      <p:sp>
        <p:nvSpPr>
          <p:cNvPr id="32" name="Text Placeholder 31"/>
          <p:cNvSpPr>
            <a:spLocks noGrp="1"/>
          </p:cNvSpPr>
          <p:nvPr>
            <p:ph idx="14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in some form, by injected humour, or randomised words which.</a:t>
            </a:r>
          </a:p>
        </p:txBody>
      </p:sp>
      <p:sp>
        <p:nvSpPr>
          <p:cNvPr id="9" name="Text Placeholder 8"/>
          <p:cNvSpPr>
            <a:spLocks noGrp="1"/>
          </p:cNvSpPr>
          <p:nvPr>
            <p:ph idx="15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STRENGTHS</a:t>
            </a:r>
          </a:p>
        </p:txBody>
      </p:sp>
      <p:sp>
        <p:nvSpPr>
          <p:cNvPr id="10" name="Text Placeholder 9"/>
          <p:cNvSpPr>
            <a:spLocks noGrp="1"/>
          </p:cNvSpPr>
          <p:nvPr>
            <p:ph idx="16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WEAKNESSES</a:t>
            </a:r>
          </a:p>
        </p:txBody>
      </p:sp>
      <p:sp>
        <p:nvSpPr>
          <p:cNvPr id="11" name="Text Placeholder 10"/>
          <p:cNvSpPr>
            <a:spLocks noGrp="1"/>
          </p:cNvSpPr>
          <p:nvPr>
            <p:ph idx="16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OPPORTUNITIES</a:t>
            </a:r>
          </a:p>
        </p:txBody>
      </p:sp>
      <p:sp>
        <p:nvSpPr>
          <p:cNvPr id="12" name="Text Placeholder 11"/>
          <p:cNvSpPr>
            <a:spLocks noGrp="1"/>
          </p:cNvSpPr>
          <p:nvPr>
            <p:ph idx="16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THREATS</a:t>
            </a:r>
          </a:p>
        </p:txBody>
      </p:sp>
      <p:pic>
        <p:nvPicPr>
          <p:cNvPr id="93" name="Picture Placeholder 92"/>
          <p:cNvPicPr>
            <a:picLocks noChangeAspect="1" noGrp="1"/>
          </p:cNvPicPr>
          <p:nvPr>
            <p:ph idx="35" sz="quarter" type="pic"/>
          </p:nvPr>
        </p:nvPicPr>
        <p:blipFill>
          <a:blip r:embed="rId3">
            <a:extLst>
              <a:ext uri="{28A0092B-C50C-407E-A947-70E740481C1C}">
                <a14:useLocalDpi/>
              </a:ext>
            </a:extLst>
          </a:blip>
          <a:stretch>
            <a:fillRect/>
          </a:stretch>
        </p:blipFill>
        <p:spPr/>
      </p:pic>
      <p:pic>
        <p:nvPicPr>
          <p:cNvPr id="92" name="Picture Placeholder 91"/>
          <p:cNvPicPr>
            <a:picLocks noChangeAspect="1" noGrp="1"/>
          </p:cNvPicPr>
          <p:nvPr>
            <p:ph idx="32" sz="quarter" type="pic"/>
          </p:nvPr>
        </p:nvPicPr>
        <p:blipFill>
          <a:blip r:embed="rId4">
            <a:extLst>
              <a:ext uri="{28A0092B-C50C-407E-A947-70E740481C1C}">
                <a14:useLocalDpi/>
              </a:ext>
            </a:extLst>
          </a:blip>
          <a:stretch>
            <a:fillRect/>
          </a:stretch>
        </p:blipFill>
        <p:spPr/>
      </p:pic>
      <p:pic>
        <p:nvPicPr>
          <p:cNvPr id="91" name="Picture Placeholder 90"/>
          <p:cNvPicPr>
            <a:picLocks noChangeAspect="1" noGrp="1"/>
          </p:cNvPicPr>
          <p:nvPr>
            <p:ph idx="31" sz="quarter" type="pic"/>
          </p:nvPr>
        </p:nvPicPr>
        <p:blipFill>
          <a:blip r:embed="rId5">
            <a:extLst>
              <a:ext uri="{28A0092B-C50C-407E-A947-70E740481C1C}">
                <a14:useLocalDpi/>
              </a:ext>
            </a:extLst>
          </a:blip>
          <a:stretch>
            <a:fillRect/>
          </a:stretch>
        </p:blipFill>
        <p:spPr/>
      </p:pic>
      <p:pic>
        <p:nvPicPr>
          <p:cNvPr id="90" name="Picture Placeholder 89"/>
          <p:cNvPicPr>
            <a:picLocks noChangeAspect="1" noGrp="1"/>
          </p:cNvPicPr>
          <p:nvPr>
            <p:ph idx="27" sz="quarter" type="pic"/>
          </p:nvPr>
        </p:nvPicPr>
        <p:blipFill>
          <a:blip r:embed="rId6">
            <a:extLst>
              <a:ext uri="{28A0092B-C50C-407E-A947-70E740481C1C}">
                <a14:useLocalDpi/>
              </a:ext>
            </a:extLst>
          </a:blip>
          <a:stretch>
            <a:fillRect/>
          </a:stretch>
        </p:blipFill>
        <p:spPr/>
      </p:pic>
      <p:sp>
        <p:nvSpPr>
          <p:cNvPr id="2" name="Slide Number Placeholder 1"/>
          <p:cNvSpPr>
            <a:spLocks noGrp="1"/>
          </p:cNvSpPr>
          <p:nvPr>
            <p:ph idx="2" sz="quarter" type="sldNum"/>
          </p:nvPr>
        </p:nvSpPr>
        <p:spPr/>
        <p:txBody>
          <a:bodyPr/>
          <a:lstStyle/>
          <a:p>
            <a:fld id="{ED15FC56-6594-4103-831F-A8A6552963E8}" type="slidenum">
              <a:rPr lang="uk-UA" smtClean="0">
                <a:latin charset="-122" panose="00000500000000000000" pitchFamily="2" typeface="inpin heiti"/>
                <a:ea charset="-122" panose="00000500000000000000" pitchFamily="2" typeface="inpin heiti"/>
                <a:sym charset="-122" panose="00000500000000000000" pitchFamily="2" typeface="inpin heiti"/>
              </a:rPr>
              <a:t>20</a:t>
            </a:fld>
          </a:p>
        </p:txBody>
      </p:sp>
    </p:spTree>
    <p:extLst>
      <p:ext uri="{BB962C8B-B14F-4D97-AF65-F5344CB8AC3E}">
        <p14:creationId val="99727599"/>
      </p:ext>
    </p:extLst>
  </p:cSld>
  <p:clrMapOvr>
    <a:masterClrMapping/>
  </p:clrMapOvr>
  <p:transition spd="slow">
    <p:push dir="u"/>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 Placeholder 16"/>
          <p:cNvSpPr>
            <a:spLocks noGrp="1"/>
          </p:cNvSpPr>
          <p:nvPr>
            <p:ph idx="13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DESIGN. DEVELOP. MARKETING.</a:t>
            </a:r>
          </a:p>
        </p:txBody>
      </p:sp>
      <p:sp>
        <p:nvSpPr>
          <p:cNvPr id="97" name="Text Placeholder 96"/>
          <p:cNvSpPr>
            <a:spLocks noGrp="1"/>
          </p:cNvSpPr>
          <p:nvPr>
            <p:ph idx="14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in some form, by injected humour, or randomised words which.</a:t>
            </a:r>
          </a:p>
        </p:txBody>
      </p:sp>
      <p:sp>
        <p:nvSpPr>
          <p:cNvPr id="5" name="Text Placeholder 4"/>
          <p:cNvSpPr>
            <a:spLocks noGrp="1"/>
          </p:cNvSpPr>
          <p:nvPr>
            <p:ph idx="15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ABOUT</a:t>
            </a:r>
          </a:p>
        </p:txBody>
      </p:sp>
      <p:sp>
        <p:nvSpPr>
          <p:cNvPr id="4" name="Slide Number Placeholder 3"/>
          <p:cNvSpPr>
            <a:spLocks noGrp="1"/>
          </p:cNvSpPr>
          <p:nvPr>
            <p:ph idx="2" sz="quarter" type="sldNum"/>
          </p:nvPr>
        </p:nvSpPr>
        <p:spPr/>
        <p:txBody>
          <a:bodyPr/>
          <a:lstStyle/>
          <a:p>
            <a:fld id="{8ECFF5C7-BA4C-4FF6-BFF3-7EA66604477A}" type="slidenum">
              <a:rPr lang="uk-UA" smtClean="0">
                <a:latin charset="-122" panose="00000500000000000000" pitchFamily="2" typeface="inpin heiti"/>
                <a:ea charset="-122" panose="00000500000000000000" pitchFamily="2" typeface="inpin heiti"/>
                <a:sym charset="-122" panose="00000500000000000000" pitchFamily="2" typeface="inpin heiti"/>
              </a:rPr>
              <a:t>21</a:t>
            </a:fld>
          </a:p>
        </p:txBody>
      </p:sp>
    </p:spTree>
    <p:extLst>
      <p:ext uri="{BB962C8B-B14F-4D97-AF65-F5344CB8AC3E}">
        <p14:creationId val="4093485200"/>
      </p:ext>
    </p:extLst>
  </p:cSld>
  <p:clrMapOvr>
    <a:masterClrMapping/>
  </p:clrMapOvr>
  <p:transition spd="med">
    <p:pull/>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Picture Placeholder 34"/>
          <p:cNvSpPr>
            <a:spLocks noGrp="1"/>
          </p:cNvSpPr>
          <p:nvPr>
            <p:ph idx="156" sz="quarter" type="pic"/>
          </p:nvPr>
        </p:nvSpPr>
        <p:spPr/>
        <p:txBody>
          <a:bodyPr/>
          <a:lstStyle/>
          <a:p/>
        </p:txBody>
      </p:sp>
      <p:sp>
        <p:nvSpPr>
          <p:cNvPr id="2" name="Slide Number Placeholder 1"/>
          <p:cNvSpPr>
            <a:spLocks noGrp="1"/>
          </p:cNvSpPr>
          <p:nvPr>
            <p:ph idx="2" sz="quarter" type="sldNum"/>
          </p:nvPr>
        </p:nvSpPr>
        <p:spPr/>
        <p:txBody>
          <a:bodyPr/>
          <a:lstStyle/>
          <a:p>
            <a:fld id="{1817F9B5-F592-445C-B042-2F9CB7A47246}" type="slidenum">
              <a:rPr lang="uk-UA" smtClean="0">
                <a:latin charset="-122" panose="00000500000000000000" pitchFamily="2" typeface="inpin heiti"/>
                <a:ea charset="-122" panose="00000500000000000000" pitchFamily="2" typeface="inpin heiti"/>
                <a:sym charset="-122" panose="00000500000000000000" pitchFamily="2" typeface="inpin heiti"/>
              </a:rPr>
              <a:t>22</a:t>
            </a:fld>
          </a:p>
        </p:txBody>
      </p:sp>
      <p:sp>
        <p:nvSpPr>
          <p:cNvPr id="41" name="Text Placeholder 40"/>
          <p:cNvSpPr>
            <a:spLocks noGrp="1"/>
          </p:cNvSpPr>
          <p:nvPr>
            <p:ph idx="17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25" name="Text Placeholder 24"/>
          <p:cNvSpPr>
            <a:spLocks noGrp="1"/>
          </p:cNvSpPr>
          <p:nvPr>
            <p:ph idx="15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.Main </a:t>
            </a:r>
          </a:p>
          <a:p>
            <a:r>
              <a:rPr lang="en-US">
                <a:latin charset="-122" panose="00000500000000000000" pitchFamily="2" typeface="inpin heiti"/>
                <a:ea charset="-122" panose="00000500000000000000" pitchFamily="2" typeface="inpin heiti"/>
                <a:sym charset="-122" panose="00000500000000000000" pitchFamily="2" typeface="inpin heiti"/>
              </a:rPr>
              <a:t>Courthouse </a:t>
            </a:r>
          </a:p>
          <a:p>
            <a:r>
              <a:rPr lang="en-US">
                <a:latin charset="-122" panose="00000500000000000000" pitchFamily="2" typeface="inpin heiti"/>
                <a:ea charset="-122" panose="00000500000000000000" pitchFamily="2" typeface="inpin heiti"/>
                <a:sym charset="-122" panose="00000500000000000000" pitchFamily="2" typeface="inpin heiti"/>
              </a:rPr>
              <a:t>in Boston</a:t>
            </a:r>
          </a:p>
        </p:txBody>
      </p:sp>
      <p:sp>
        <p:nvSpPr>
          <p:cNvPr id="20" name="Text Placeholder 19"/>
          <p:cNvSpPr>
            <a:spLocks noGrp="1"/>
          </p:cNvSpPr>
          <p:nvPr>
            <p:ph idx="15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STEVEN SIMPSON</a:t>
            </a:r>
          </a:p>
        </p:txBody>
      </p:sp>
      <p:sp>
        <p:nvSpPr>
          <p:cNvPr id="19" name="Text Placeholder 18"/>
          <p:cNvSpPr>
            <a:spLocks noGrp="1"/>
          </p:cNvSpPr>
          <p:nvPr>
            <p:ph idx="14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Designer</a:t>
            </a:r>
          </a:p>
        </p:txBody>
      </p:sp>
      <p:sp>
        <p:nvSpPr>
          <p:cNvPr id="96" name="Text Placeholder 95"/>
          <p:cNvSpPr>
            <a:spLocks noGrp="1"/>
          </p:cNvSpPr>
          <p:nvPr>
            <p:ph idx="15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97" name="Text Placeholder 96"/>
          <p:cNvSpPr>
            <a:spLocks noGrp="1"/>
          </p:cNvSpPr>
          <p:nvPr>
            <p:ph idx="15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CORNELIA GIBBS</a:t>
            </a:r>
          </a:p>
        </p:txBody>
      </p:sp>
      <p:sp>
        <p:nvSpPr>
          <p:cNvPr id="98" name="Text Placeholder 97"/>
          <p:cNvSpPr>
            <a:spLocks noGrp="1"/>
          </p:cNvSpPr>
          <p:nvPr>
            <p:ph idx="15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Designer</a:t>
            </a:r>
          </a:p>
        </p:txBody>
      </p:sp>
      <p:sp>
        <p:nvSpPr>
          <p:cNvPr id="99" name="Text Placeholder 98"/>
          <p:cNvSpPr>
            <a:spLocks noGrp="1"/>
          </p:cNvSpPr>
          <p:nvPr>
            <p:ph idx="16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100" name="Text Placeholder 99"/>
          <p:cNvSpPr>
            <a:spLocks noGrp="1"/>
          </p:cNvSpPr>
          <p:nvPr>
            <p:ph idx="16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THOMAS LEWIS</a:t>
            </a:r>
          </a:p>
        </p:txBody>
      </p:sp>
      <p:sp>
        <p:nvSpPr>
          <p:cNvPr id="101" name="Text Placeholder 100"/>
          <p:cNvSpPr>
            <a:spLocks noGrp="1"/>
          </p:cNvSpPr>
          <p:nvPr>
            <p:ph idx="16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Designer</a:t>
            </a:r>
          </a:p>
        </p:txBody>
      </p:sp>
      <p:sp>
        <p:nvSpPr>
          <p:cNvPr id="102" name="Text Placeholder 101"/>
          <p:cNvSpPr>
            <a:spLocks noGrp="1"/>
          </p:cNvSpPr>
          <p:nvPr>
            <p:ph idx="16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103" name="Text Placeholder 102"/>
          <p:cNvSpPr>
            <a:spLocks noGrp="1"/>
          </p:cNvSpPr>
          <p:nvPr>
            <p:ph idx="16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WALTER WEST</a:t>
            </a:r>
          </a:p>
        </p:txBody>
      </p:sp>
      <p:sp>
        <p:nvSpPr>
          <p:cNvPr id="104" name="Text Placeholder 103"/>
          <p:cNvSpPr>
            <a:spLocks noGrp="1"/>
          </p:cNvSpPr>
          <p:nvPr>
            <p:ph idx="16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Designer</a:t>
            </a:r>
          </a:p>
        </p:txBody>
      </p:sp>
      <p:sp>
        <p:nvSpPr>
          <p:cNvPr id="105" name="Text Placeholder 104"/>
          <p:cNvSpPr>
            <a:spLocks noGrp="1"/>
          </p:cNvSpPr>
          <p:nvPr>
            <p:ph idx="16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106" name="Text Placeholder 105"/>
          <p:cNvSpPr>
            <a:spLocks noGrp="1"/>
          </p:cNvSpPr>
          <p:nvPr>
            <p:ph idx="16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STEWART COLE</a:t>
            </a:r>
          </a:p>
        </p:txBody>
      </p:sp>
      <p:sp>
        <p:nvSpPr>
          <p:cNvPr id="107" name="Text Placeholder 106"/>
          <p:cNvSpPr>
            <a:spLocks noGrp="1"/>
          </p:cNvSpPr>
          <p:nvPr>
            <p:ph idx="16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Designer</a:t>
            </a:r>
          </a:p>
        </p:txBody>
      </p:sp>
      <p:sp>
        <p:nvSpPr>
          <p:cNvPr id="108" name="Text Placeholder 107"/>
          <p:cNvSpPr>
            <a:spLocks noGrp="1"/>
          </p:cNvSpPr>
          <p:nvPr>
            <p:ph idx="16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109" name="Text Placeholder 108"/>
          <p:cNvSpPr>
            <a:spLocks noGrp="1"/>
          </p:cNvSpPr>
          <p:nvPr>
            <p:ph idx="17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DULCIE HANKOCK</a:t>
            </a:r>
          </a:p>
        </p:txBody>
      </p:sp>
      <p:sp>
        <p:nvSpPr>
          <p:cNvPr id="110" name="Text Placeholder 109"/>
          <p:cNvSpPr>
            <a:spLocks noGrp="1"/>
          </p:cNvSpPr>
          <p:nvPr>
            <p:ph idx="17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Designer</a:t>
            </a:r>
          </a:p>
        </p:txBody>
      </p:sp>
      <p:pic>
        <p:nvPicPr>
          <p:cNvPr id="24" name="图片占位符 23">
            <a:extLst>
              <a:ext uri="{FF2B5EF4-FFF2-40B4-BE49-F238E27FC236}">
                <a16:creationId xmlns:a16="http://schemas.microsoft.com/office/drawing/2014/main" id="{5E9509DF-3651-0E41-99E0-93F26CD0BF2A}"/>
              </a:ext>
            </a:extLst>
          </p:cNvPr>
          <p:cNvPicPr>
            <a:picLocks noChangeAspect="1" noGrp="1"/>
          </p:cNvPicPr>
          <p:nvPr>
            <p:ph idx="14" sz="quarter" type="pic"/>
          </p:nvPr>
        </p:nvPicPr>
        <p:blipFill>
          <a:blip r:embed="rId3">
            <a:extLst>
              <a:ext uri="{28A0092B-C50C-407E-A947-70E740481C1C}">
                <a14:useLocalDpi val="0"/>
              </a:ext>
            </a:extLst>
          </a:blip>
          <a:srcRect l="16780" r="16780"/>
          <a:stretch>
            <a:fillRect/>
          </a:stretch>
        </p:blipFill>
        <p:spPr/>
      </p:pic>
      <p:pic>
        <p:nvPicPr>
          <p:cNvPr id="33" name="图片占位符 32">
            <a:extLst>
              <a:ext uri="{FF2B5EF4-FFF2-40B4-BE49-F238E27FC236}">
                <a16:creationId xmlns:a16="http://schemas.microsoft.com/office/drawing/2014/main" id="{E54333DA-3DFE-EF42-A41D-83B4C9D87D6D}"/>
              </a:ext>
            </a:extLst>
          </p:cNvPr>
          <p:cNvPicPr>
            <a:picLocks noChangeAspect="1" noGrp="1"/>
          </p:cNvPicPr>
          <p:nvPr>
            <p:ph idx="175" sz="quarter" type="pic"/>
          </p:nvPr>
        </p:nvPicPr>
        <p:blipFill>
          <a:blip r:embed="rId4">
            <a:extLst>
              <a:ext uri="{28A0092B-C50C-407E-A947-70E740481C1C}">
                <a14:useLocalDpi val="0"/>
              </a:ext>
            </a:extLst>
          </a:blip>
          <a:srcRect l="16805" r="16805"/>
          <a:stretch>
            <a:fillRect/>
          </a:stretch>
        </p:blipFill>
        <p:spPr/>
      </p:pic>
      <p:pic>
        <p:nvPicPr>
          <p:cNvPr id="27" name="图片占位符 26">
            <a:extLst>
              <a:ext uri="{FF2B5EF4-FFF2-40B4-BE49-F238E27FC236}">
                <a16:creationId xmlns:a16="http://schemas.microsoft.com/office/drawing/2014/main" id="{B3FE5543-96B2-BD40-AEDA-EEA1EB65C3E2}"/>
              </a:ext>
            </a:extLst>
          </p:cNvPr>
          <p:cNvPicPr>
            <a:picLocks noChangeAspect="1" noGrp="1"/>
          </p:cNvPicPr>
          <p:nvPr>
            <p:ph idx="172" sz="quarter" type="pic"/>
          </p:nvPr>
        </p:nvPicPr>
        <p:blipFill>
          <a:blip r:embed="rId5">
            <a:extLst>
              <a:ext uri="{28A0092B-C50C-407E-A947-70E740481C1C}">
                <a14:useLocalDpi val="0"/>
              </a:ext>
            </a:extLst>
          </a:blip>
          <a:srcRect l="11469" r="11469"/>
          <a:stretch>
            <a:fillRect/>
          </a:stretch>
        </p:blipFill>
        <p:spPr/>
      </p:pic>
      <p:pic>
        <p:nvPicPr>
          <p:cNvPr id="29" name="图片占位符 28">
            <a:extLst>
              <a:ext uri="{FF2B5EF4-FFF2-40B4-BE49-F238E27FC236}">
                <a16:creationId xmlns:a16="http://schemas.microsoft.com/office/drawing/2014/main" id="{06E5E506-A70A-7540-85F1-7222B6B1C403}"/>
              </a:ext>
            </a:extLst>
          </p:cNvPr>
          <p:cNvPicPr>
            <a:picLocks noChangeAspect="1" noGrp="1"/>
          </p:cNvPicPr>
          <p:nvPr>
            <p:ph idx="173" sz="quarter" type="pic"/>
          </p:nvPr>
        </p:nvPicPr>
        <p:blipFill>
          <a:blip r:embed="rId6">
            <a:extLst>
              <a:ext uri="{28A0092B-C50C-407E-A947-70E740481C1C}">
                <a14:useLocalDpi val="0"/>
              </a:ext>
            </a:extLst>
          </a:blip>
          <a:srcRect l="16768" r="16768"/>
          <a:stretch>
            <a:fillRect/>
          </a:stretch>
        </p:blipFill>
        <p:spPr/>
      </p:pic>
      <p:pic>
        <p:nvPicPr>
          <p:cNvPr id="36" name="图片占位符 35">
            <a:extLst>
              <a:ext uri="{FF2B5EF4-FFF2-40B4-BE49-F238E27FC236}">
                <a16:creationId xmlns:a16="http://schemas.microsoft.com/office/drawing/2014/main" id="{0E2017CC-EC06-644D-B8B8-08E76C20CBAB}"/>
              </a:ext>
            </a:extLst>
          </p:cNvPr>
          <p:cNvPicPr>
            <a:picLocks noChangeAspect="1" noGrp="1"/>
          </p:cNvPicPr>
          <p:nvPr>
            <p:ph idx="176" sz="quarter" type="pic"/>
          </p:nvPr>
        </p:nvPicPr>
        <p:blipFill>
          <a:blip r:embed="rId7">
            <a:extLst>
              <a:ext uri="{28A0092B-C50C-407E-A947-70E740481C1C}">
                <a14:useLocalDpi val="0"/>
              </a:ext>
            </a:extLst>
          </a:blip>
          <a:srcRect l="16752" r="16752"/>
          <a:stretch>
            <a:fillRect/>
          </a:stretch>
        </p:blipFill>
        <p:spPr/>
      </p:pic>
      <p:pic>
        <p:nvPicPr>
          <p:cNvPr id="31" name="图片占位符 30">
            <a:extLst>
              <a:ext uri="{FF2B5EF4-FFF2-40B4-BE49-F238E27FC236}">
                <a16:creationId xmlns:a16="http://schemas.microsoft.com/office/drawing/2014/main" id="{157B0541-A683-FA43-BBFF-4F33A96811B2}"/>
              </a:ext>
            </a:extLst>
          </p:cNvPr>
          <p:cNvPicPr>
            <a:picLocks noChangeAspect="1" noGrp="1"/>
          </p:cNvPicPr>
          <p:nvPr>
            <p:ph idx="174" sz="quarter" type="pic"/>
          </p:nvPr>
        </p:nvPicPr>
        <p:blipFill>
          <a:blip r:embed="rId8">
            <a:extLst>
              <a:ext uri="{28A0092B-C50C-407E-A947-70E740481C1C}">
                <a14:useLocalDpi val="0"/>
              </a:ext>
            </a:extLst>
          </a:blip>
          <a:srcRect b="16718" t="16718"/>
          <a:stretch>
            <a:fillRect/>
          </a:stretch>
        </p:blipFill>
        <p:spPr/>
      </p:pic>
    </p:spTree>
    <p:extLst>
      <p:ext uri="{BB962C8B-B14F-4D97-AF65-F5344CB8AC3E}">
        <p14:creationId val="2774403065"/>
      </p:ext>
    </p:extLst>
  </p:cSld>
  <p:clrMapOvr>
    <a:masterClrMapping/>
  </p:clrMapOvr>
  <p:transition spd="med">
    <p:pull/>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ext Placeholder 24"/>
          <p:cNvSpPr>
            <a:spLocks noGrp="1"/>
          </p:cNvSpPr>
          <p:nvPr>
            <p:ph idx="14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in some form, by injected humour, or randomised words which don't look even slightly believable. If you are going to use a passage of Big Daddy, you need to be sure there isn't anything embarrassing hidden in the middle of text. </a:t>
            </a:r>
          </a:p>
        </p:txBody>
      </p:sp>
      <p:sp>
        <p:nvSpPr>
          <p:cNvPr id="24" name="Text Placeholder 23"/>
          <p:cNvSpPr>
            <a:spLocks noGrp="1"/>
          </p:cNvSpPr>
          <p:nvPr>
            <p:ph idx="13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WRITE CAPTION HERE</a:t>
            </a:r>
          </a:p>
        </p:txBody>
      </p:sp>
      <p:pic>
        <p:nvPicPr>
          <p:cNvPr id="8" name="Picture Placeholder 7"/>
          <p:cNvPicPr>
            <a:picLocks noChangeAspect="1" noGrp="1"/>
          </p:cNvPicPr>
          <p:nvPr>
            <p:ph idx="171" sz="quarter" type="pic"/>
          </p:nvPr>
        </p:nvPicPr>
        <p:blipFill>
          <a:blip r:embed="rId3">
            <a:extLst>
              <a:ext uri="{28A0092B-C50C-407E-A947-70E740481C1C}">
                <a14:useLocalDpi/>
              </a:ext>
            </a:extLst>
          </a:blip>
          <a:stretch>
            <a:fillRect/>
          </a:stretch>
        </p:blipFill>
        <p:spPr>
          <a:xfrm>
            <a:off x="8111638" y="7802563"/>
            <a:ext cx="1006475" cy="1006475"/>
          </a:xfrm>
        </p:spPr>
      </p:pic>
      <p:sp>
        <p:nvSpPr>
          <p:cNvPr id="32" name="Text Placeholder 31"/>
          <p:cNvSpPr>
            <a:spLocks noGrp="1"/>
          </p:cNvSpPr>
          <p:nvPr>
            <p:ph idx="4294967295" sz="quarter" type="body"/>
          </p:nvPr>
        </p:nvSpPr>
        <p:spPr>
          <a:xfrm>
            <a:off x="0" y="2646363"/>
            <a:ext cx="1006475" cy="1006475"/>
          </a:xfrm>
          <a:solidFill>
            <a:schemeClr val="bg1"/>
          </a:solidFill>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2" name="Slide Number Placeholder 1"/>
          <p:cNvSpPr>
            <a:spLocks noGrp="1"/>
          </p:cNvSpPr>
          <p:nvPr>
            <p:ph idx="2" sz="quarter" type="sldNum"/>
          </p:nvPr>
        </p:nvSpPr>
        <p:spPr/>
        <p:txBody>
          <a:bodyPr/>
          <a:lstStyle/>
          <a:p>
            <a:fld id="{CA526D8D-8CE3-41C4-8DFC-D28E11C4C8C7}" type="slidenum">
              <a:rPr lang="uk-UA" smtClean="0">
                <a:latin charset="-122" panose="00000500000000000000" pitchFamily="2" typeface="inpin heiti"/>
                <a:ea charset="-122" panose="00000500000000000000" pitchFamily="2" typeface="inpin heiti"/>
                <a:sym charset="-122" panose="00000500000000000000" pitchFamily="2" typeface="inpin heiti"/>
              </a:rPr>
              <a:t>23</a:t>
            </a:fld>
          </a:p>
        </p:txBody>
      </p:sp>
      <p:pic>
        <p:nvPicPr>
          <p:cNvPr id="6" name="图片占位符 5">
            <a:extLst>
              <a:ext uri="{FF2B5EF4-FFF2-40B4-BE49-F238E27FC236}">
                <a16:creationId xmlns:a16="http://schemas.microsoft.com/office/drawing/2014/main" id="{F3B95895-2DD2-6A43-A021-D746D1384CDD}"/>
              </a:ext>
            </a:extLst>
          </p:cNvPr>
          <p:cNvPicPr>
            <a:picLocks noChangeAspect="1" noGrp="1"/>
          </p:cNvPicPr>
          <p:nvPr>
            <p:ph idx="64" sz="quarter" type="pic"/>
          </p:nvPr>
        </p:nvPicPr>
        <p:blipFill>
          <a:blip r:embed="rId4">
            <a:extLst>
              <a:ext uri="{28A0092B-C50C-407E-A947-70E740481C1C}">
                <a14:useLocalDpi val="0"/>
              </a:ext>
            </a:extLst>
          </a:blip>
          <a:srcRect l="32166" r="32166"/>
          <a:stretch>
            <a:fillRect/>
          </a:stretch>
        </p:blipFill>
        <p:spPr/>
      </p:pic>
    </p:spTree>
    <p:extLst>
      <p:ext uri="{BB962C8B-B14F-4D97-AF65-F5344CB8AC3E}">
        <p14:creationId val="1557462478"/>
      </p:ext>
    </p:extLst>
  </p:cSld>
  <p:clrMapOvr>
    <a:masterClrMapping/>
  </p:clrMapOvr>
  <mc:AlternateContent>
    <mc:Choice Requires="p14">
      <p:transition p14:dur="700" spd="med">
        <p:fade/>
      </p:transition>
    </mc:Choice>
    <mc:Fallback>
      <p:transition spd="med">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lide Number Placeholder 1"/>
          <p:cNvSpPr>
            <a:spLocks noGrp="1"/>
          </p:cNvSpPr>
          <p:nvPr>
            <p:ph idx="2" sz="quarter" type="sldNum"/>
          </p:nvPr>
        </p:nvSpPr>
        <p:spPr/>
        <p:txBody>
          <a:bodyPr/>
          <a:lstStyle/>
          <a:p>
            <a:fld id="{9E1C42AC-5441-4E5C-AB26-94C1D18F0806}" type="slidenum">
              <a:rPr lang="uk-UA" smtClean="0">
                <a:latin charset="-122" panose="00000500000000000000" pitchFamily="2" typeface="inpin heiti"/>
                <a:ea charset="-122" panose="00000500000000000000" pitchFamily="2" typeface="inpin heiti"/>
                <a:sym charset="-122" panose="00000500000000000000" pitchFamily="2" typeface="inpin heiti"/>
              </a:rPr>
              <a:t>24</a:t>
            </a:fld>
          </a:p>
        </p:txBody>
      </p:sp>
      <p:pic>
        <p:nvPicPr>
          <p:cNvPr id="7" name="图片占位符 6">
            <a:extLst>
              <a:ext uri="{FF2B5EF4-FFF2-40B4-BE49-F238E27FC236}">
                <a16:creationId xmlns:a16="http://schemas.microsoft.com/office/drawing/2014/main" id="{0C7C2E8B-7D81-4811-AD85-17A96DA2B1D7}"/>
              </a:ext>
            </a:extLst>
          </p:cNvPr>
          <p:cNvPicPr>
            <a:picLocks noChangeAspect="1" noGrp="1"/>
          </p:cNvPicPr>
          <p:nvPr>
            <p:ph idx="66" sz="quarter" type="pic"/>
          </p:nvPr>
        </p:nvPicPr>
        <p:blipFill>
          <a:blip r:embed="rId3">
            <a:extLst>
              <a:ext uri="{28A0092B-C50C-407E-A947-70E740481C1C}">
                <a14:useLocalDpi val="0"/>
              </a:ext>
            </a:extLst>
          </a:blip>
          <a:stretch>
            <a:fillRect/>
          </a:stretch>
        </p:blipFill>
        <p:spPr>
          <a:xfrm>
            <a:off x="5268661" y="-6179567"/>
            <a:ext cx="9808872" cy="13133294"/>
          </a:xfrm>
        </p:spPr>
      </p:pic>
      <p:pic>
        <p:nvPicPr>
          <p:cNvPr id="9" name="图片占位符 8">
            <a:extLst>
              <a:ext uri="{FF2B5EF4-FFF2-40B4-BE49-F238E27FC236}">
                <a16:creationId xmlns:a16="http://schemas.microsoft.com/office/drawing/2014/main" id="{8E28F463-5EFE-44DC-9E67-02A2F29977EA}"/>
              </a:ext>
            </a:extLst>
          </p:cNvPr>
          <p:cNvPicPr>
            <a:picLocks noChangeAspect="1" noGrp="1"/>
          </p:cNvPicPr>
          <p:nvPr>
            <p:ph idx="67" sz="quarter" type="pic"/>
          </p:nvPr>
        </p:nvPicPr>
        <p:blipFill>
          <a:blip r:embed="rId4">
            <a:extLst>
              <a:ext uri="{28A0092B-C50C-407E-A947-70E740481C1C}">
                <a14:useLocalDpi val="0"/>
              </a:ext>
            </a:extLst>
          </a:blip>
          <a:stretch>
            <a:fillRect/>
          </a:stretch>
        </p:blipFill>
        <p:spPr>
          <a:xfrm>
            <a:off x="5268661" y="10762184"/>
            <a:ext cx="9808872" cy="13139382"/>
          </a:xfrm>
        </p:spPr>
      </p:pic>
      <p:pic>
        <p:nvPicPr>
          <p:cNvPr id="11" name="图片占位符 10">
            <a:extLst>
              <a:ext uri="{FF2B5EF4-FFF2-40B4-BE49-F238E27FC236}">
                <a16:creationId xmlns:a16="http://schemas.microsoft.com/office/drawing/2014/main" id="{0C568037-5FD3-480F-A363-E38877971114}"/>
              </a:ext>
            </a:extLst>
          </p:cNvPr>
          <p:cNvPicPr>
            <a:picLocks noChangeAspect="1" noGrp="1"/>
          </p:cNvPicPr>
          <p:nvPr>
            <p:ph idx="68" sz="quarter" type="pic"/>
          </p:nvPr>
        </p:nvPicPr>
        <p:blipFill>
          <a:blip r:embed="rId5">
            <a:extLst>
              <a:ext uri="{28A0092B-C50C-407E-A947-70E740481C1C}">
                <a14:useLocalDpi val="0"/>
              </a:ext>
            </a:extLst>
          </a:blip>
          <a:stretch>
            <a:fillRect/>
          </a:stretch>
        </p:blipFill>
        <p:spPr>
          <a:xfrm>
            <a:off x="18949736" y="5514094"/>
            <a:ext cx="9808872" cy="13139382"/>
          </a:xfrm>
        </p:spPr>
      </p:pic>
    </p:spTree>
    <p:extLst>
      <p:ext uri="{BB962C8B-B14F-4D97-AF65-F5344CB8AC3E}">
        <p14:creationId val="4057790051"/>
      </p:ext>
    </p:extLst>
  </p:cSld>
  <p:clrMapOvr>
    <a:masterClrMapping/>
  </p:clrMapOvr>
  <p:transition spd="med">
    <p:pull/>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Text Placeholder 31"/>
          <p:cNvSpPr>
            <a:spLocks noGrp="1"/>
          </p:cNvSpPr>
          <p:nvPr>
            <p:ph idx="14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Write small caption here</a:t>
            </a:r>
          </a:p>
        </p:txBody>
      </p:sp>
      <p:sp>
        <p:nvSpPr>
          <p:cNvPr id="10" name="Text Placeholder 9"/>
          <p:cNvSpPr>
            <a:spLocks noGrp="1"/>
          </p:cNvSpPr>
          <p:nvPr>
            <p:ph idx="14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Write small caption here</a:t>
            </a:r>
          </a:p>
        </p:txBody>
      </p:sp>
      <p:sp>
        <p:nvSpPr>
          <p:cNvPr id="11" name="Text Placeholder 10"/>
          <p:cNvSpPr>
            <a:spLocks noGrp="1"/>
          </p:cNvSpPr>
          <p:nvPr>
            <p:ph idx="14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Write small caption here</a:t>
            </a:r>
          </a:p>
        </p:txBody>
      </p:sp>
      <p:sp>
        <p:nvSpPr>
          <p:cNvPr id="2" name="Slide Number Placeholder 1"/>
          <p:cNvSpPr>
            <a:spLocks noGrp="1"/>
          </p:cNvSpPr>
          <p:nvPr>
            <p:ph idx="2" sz="quarter" type="sldNum"/>
          </p:nvPr>
        </p:nvSpPr>
        <p:spPr/>
        <p:txBody>
          <a:bodyPr/>
          <a:lstStyle/>
          <a:p>
            <a:fld id="{5E0C4F93-0C26-44D6-BF62-FF4E72F5A246}" type="slidenum">
              <a:rPr lang="uk-UA" smtClean="0">
                <a:latin charset="-122" panose="00000500000000000000" pitchFamily="2" typeface="inpin heiti"/>
                <a:ea charset="-122" panose="00000500000000000000" pitchFamily="2" typeface="inpin heiti"/>
                <a:sym charset="-122" panose="00000500000000000000" pitchFamily="2" typeface="inpin heiti"/>
              </a:rPr>
              <a:t>25</a:t>
            </a:fld>
          </a:p>
        </p:txBody>
      </p:sp>
      <p:pic>
        <p:nvPicPr>
          <p:cNvPr id="7" name="图片占位符 6">
            <a:extLst>
              <a:ext uri="{FF2B5EF4-FFF2-40B4-BE49-F238E27FC236}">
                <a16:creationId xmlns:a16="http://schemas.microsoft.com/office/drawing/2014/main" id="{2B7623D9-951A-44EC-AA60-4166D0237CB8}"/>
              </a:ext>
            </a:extLst>
          </p:cNvPr>
          <p:cNvPicPr>
            <a:picLocks noChangeAspect="1" noGrp="1"/>
          </p:cNvPicPr>
          <p:nvPr>
            <p:ph idx="65" sz="quarter" type="pic"/>
          </p:nvPr>
        </p:nvPicPr>
        <p:blipFill>
          <a:blip r:embed="rId3">
            <a:extLst>
              <a:ext uri="{28A0092B-C50C-407E-A947-70E740481C1C}">
                <a14:useLocalDpi val="0"/>
              </a:ext>
            </a:extLst>
          </a:blip>
          <a:srcRect l="7556" r="7556"/>
          <a:stretch>
            <a:fillRect/>
          </a:stretch>
        </p:blipFill>
        <p:spPr/>
      </p:pic>
      <p:pic>
        <p:nvPicPr>
          <p:cNvPr id="9" name="图片占位符 8">
            <a:extLst>
              <a:ext uri="{FF2B5EF4-FFF2-40B4-BE49-F238E27FC236}">
                <a16:creationId xmlns:a16="http://schemas.microsoft.com/office/drawing/2014/main" id="{58A576F8-3B94-47EA-9D61-6E82DA88901D}"/>
              </a:ext>
            </a:extLst>
          </p:cNvPr>
          <p:cNvPicPr>
            <a:picLocks noChangeAspect="1" noGrp="1"/>
          </p:cNvPicPr>
          <p:nvPr>
            <p:ph idx="64" sz="quarter" type="pic"/>
          </p:nvPr>
        </p:nvPicPr>
        <p:blipFill>
          <a:blip r:embed="rId4">
            <a:extLst>
              <a:ext uri="{28A0092B-C50C-407E-A947-70E740481C1C}">
                <a14:useLocalDpi val="0"/>
              </a:ext>
            </a:extLst>
          </a:blip>
          <a:srcRect l="15247" r="15247"/>
          <a:stretch>
            <a:fillRect/>
          </a:stretch>
        </p:blipFill>
        <p:spPr/>
      </p:pic>
      <p:pic>
        <p:nvPicPr>
          <p:cNvPr id="15" name="图片占位符 14">
            <a:extLst>
              <a:ext uri="{FF2B5EF4-FFF2-40B4-BE49-F238E27FC236}">
                <a16:creationId xmlns:a16="http://schemas.microsoft.com/office/drawing/2014/main" id="{6C73C32A-84C4-499E-9402-A10F77F5B0DC}"/>
              </a:ext>
            </a:extLst>
          </p:cNvPr>
          <p:cNvPicPr>
            <a:picLocks noChangeAspect="1" noGrp="1"/>
          </p:cNvPicPr>
          <p:nvPr>
            <p:ph idx="78" sz="quarter" type="pic"/>
          </p:nvPr>
        </p:nvPicPr>
        <p:blipFill>
          <a:blip r:embed="rId5">
            <a:extLst>
              <a:ext uri="{28A0092B-C50C-407E-A947-70E740481C1C}">
                <a14:useLocalDpi val="0"/>
              </a:ext>
            </a:extLst>
          </a:blip>
          <a:srcRect l="29006" r="29006"/>
          <a:stretch>
            <a:fillRect/>
          </a:stretch>
        </p:blipFill>
        <p:spPr/>
      </p:pic>
    </p:spTree>
    <p:extLst>
      <p:ext uri="{BB962C8B-B14F-4D97-AF65-F5344CB8AC3E}">
        <p14:creationId val="3912158340"/>
      </p:ext>
    </p:extLst>
  </p:cSld>
  <p:clrMapOvr>
    <a:masterClrMapping/>
  </p:clrMapOvr>
  <p:transition spd="med">
    <p:pull/>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Slide Number Placeholder 4"/>
          <p:cNvSpPr>
            <a:spLocks noGrp="1"/>
          </p:cNvSpPr>
          <p:nvPr>
            <p:ph idx="2" sz="quarter" type="sldNum"/>
          </p:nvPr>
        </p:nvSpPr>
        <p:spPr>
          <a:xfrm>
            <a:off x="392042" y="12302619"/>
            <a:ext cx="1059199" cy="649021"/>
          </a:xfrm>
          <a:prstGeom prst="rect">
            <a:avLst/>
          </a:prstGeom>
        </p:spPr>
        <p:txBody>
          <a:bodyPr/>
          <a:lstStyle/>
          <a:p>
            <a:fld id="{4AAB96CE-2DA8-4E8C-BD83-227DA44C112A}" type="slidenum">
              <a:rPr lang="uk-UA" smtClean="0">
                <a:latin charset="-122" panose="00000500000000000000" pitchFamily="2" typeface="inpin heiti"/>
                <a:ea charset="-122" panose="00000500000000000000" pitchFamily="2" typeface="inpin heiti"/>
                <a:sym charset="-122" panose="00000500000000000000" pitchFamily="2" typeface="inpin heiti"/>
              </a:rPr>
              <a:t>26</a:t>
            </a:fld>
          </a:p>
        </p:txBody>
      </p:sp>
      <p:pic>
        <p:nvPicPr>
          <p:cNvPr id="46" name="图片占位符 45">
            <a:extLst>
              <a:ext uri="{FF2B5EF4-FFF2-40B4-BE49-F238E27FC236}">
                <a16:creationId xmlns:a16="http://schemas.microsoft.com/office/drawing/2014/main" id="{EE0A9D91-32B7-D841-8950-3FA184B04EE3}"/>
              </a:ext>
            </a:extLst>
          </p:cNvPr>
          <p:cNvPicPr>
            <a:picLocks noChangeAspect="1" noGrp="1"/>
          </p:cNvPicPr>
          <p:nvPr>
            <p:ph idx="174" sz="quarter" type="pic"/>
          </p:nvPr>
        </p:nvPicPr>
        <p:blipFill>
          <a:blip r:embed="rId3">
            <a:extLst>
              <a:ext uri="{28A0092B-C50C-407E-A947-70E740481C1C}">
                <a14:useLocalDpi val="0"/>
              </a:ext>
            </a:extLst>
          </a:blip>
          <a:srcRect l="16773" r="16773"/>
          <a:stretch>
            <a:fillRect/>
          </a:stretch>
        </p:blipFill>
        <p:spPr/>
      </p:pic>
      <p:pic>
        <p:nvPicPr>
          <p:cNvPr id="48" name="图片占位符 47">
            <a:extLst>
              <a:ext uri="{FF2B5EF4-FFF2-40B4-BE49-F238E27FC236}">
                <a16:creationId xmlns:a16="http://schemas.microsoft.com/office/drawing/2014/main" id="{3642D1CD-76B5-9B4D-A631-3F5F72F0BBDB}"/>
              </a:ext>
            </a:extLst>
          </p:cNvPr>
          <p:cNvPicPr>
            <a:picLocks noChangeAspect="1" noGrp="1"/>
          </p:cNvPicPr>
          <p:nvPr>
            <p:ph idx="175" sz="quarter" type="pic"/>
          </p:nvPr>
        </p:nvPicPr>
        <p:blipFill>
          <a:blip r:embed="rId4">
            <a:extLst>
              <a:ext uri="{28A0092B-C50C-407E-A947-70E740481C1C}">
                <a14:useLocalDpi val="0"/>
              </a:ext>
            </a:extLst>
          </a:blip>
          <a:srcRect l="16648" r="16648"/>
          <a:stretch>
            <a:fillRect/>
          </a:stretch>
        </p:blipFill>
        <p:spPr/>
      </p:pic>
      <p:pic>
        <p:nvPicPr>
          <p:cNvPr id="44" name="图片占位符 43">
            <a:extLst>
              <a:ext uri="{FF2B5EF4-FFF2-40B4-BE49-F238E27FC236}">
                <a16:creationId xmlns:a16="http://schemas.microsoft.com/office/drawing/2014/main" id="{9D45C5FD-A765-FB45-A3B9-0E64F2889A21}"/>
              </a:ext>
            </a:extLst>
          </p:cNvPr>
          <p:cNvPicPr>
            <a:picLocks noChangeAspect="1" noGrp="1"/>
          </p:cNvPicPr>
          <p:nvPr>
            <p:ph idx="173" sz="quarter" type="pic"/>
          </p:nvPr>
        </p:nvPicPr>
        <p:blipFill>
          <a:blip r:embed="rId5">
            <a:extLst>
              <a:ext uri="{28A0092B-C50C-407E-A947-70E740481C1C}">
                <a14:useLocalDpi val="0"/>
              </a:ext>
            </a:extLst>
          </a:blip>
          <a:srcRect l="25102" r="25102"/>
          <a:stretch>
            <a:fillRect/>
          </a:stretch>
        </p:blipFill>
        <p:spPr/>
      </p:pic>
      <p:pic>
        <p:nvPicPr>
          <p:cNvPr id="50" name="图片占位符 49">
            <a:extLst>
              <a:ext uri="{FF2B5EF4-FFF2-40B4-BE49-F238E27FC236}">
                <a16:creationId xmlns:a16="http://schemas.microsoft.com/office/drawing/2014/main" id="{19DF52F0-CE84-224E-A9A3-2D4B5F3B0EB4}"/>
              </a:ext>
            </a:extLst>
          </p:cNvPr>
          <p:cNvPicPr>
            <a:picLocks noChangeAspect="1" noGrp="1"/>
          </p:cNvPicPr>
          <p:nvPr>
            <p:ph idx="176" sz="quarter" type="pic"/>
          </p:nvPr>
        </p:nvPicPr>
        <p:blipFill>
          <a:blip r:embed="rId6">
            <a:extLst>
              <a:ext uri="{28A0092B-C50C-407E-A947-70E740481C1C}">
                <a14:useLocalDpi val="0"/>
              </a:ext>
            </a:extLst>
          </a:blip>
          <a:srcRect l="20855" r="20855"/>
          <a:stretch>
            <a:fillRect/>
          </a:stretch>
        </p:blipFill>
        <p:spPr/>
      </p:pic>
      <p:pic>
        <p:nvPicPr>
          <p:cNvPr id="52" name="图片占位符 51">
            <a:extLst>
              <a:ext uri="{FF2B5EF4-FFF2-40B4-BE49-F238E27FC236}">
                <a16:creationId xmlns:a16="http://schemas.microsoft.com/office/drawing/2014/main" id="{EF923D00-C0C9-7043-832C-798A3870CE2C}"/>
              </a:ext>
            </a:extLst>
          </p:cNvPr>
          <p:cNvPicPr>
            <a:picLocks noChangeAspect="1" noGrp="1"/>
          </p:cNvPicPr>
          <p:nvPr>
            <p:ph idx="177" sz="quarter" type="pic"/>
          </p:nvPr>
        </p:nvPicPr>
        <p:blipFill>
          <a:blip r:embed="rId7">
            <a:extLst>
              <a:ext uri="{28A0092B-C50C-407E-A947-70E740481C1C}">
                <a14:useLocalDpi val="0"/>
              </a:ext>
            </a:extLst>
          </a:blip>
          <a:srcRect l="16748" r="16748"/>
          <a:stretch>
            <a:fillRect/>
          </a:stretch>
        </p:blipFill>
        <p:spPr/>
      </p:pic>
      <p:pic>
        <p:nvPicPr>
          <p:cNvPr id="54" name="图片占位符 53">
            <a:extLst>
              <a:ext uri="{FF2B5EF4-FFF2-40B4-BE49-F238E27FC236}">
                <a16:creationId xmlns:a16="http://schemas.microsoft.com/office/drawing/2014/main" id="{59B2DC6B-A409-CB4D-B950-19CA0085FF5D}"/>
              </a:ext>
            </a:extLst>
          </p:cNvPr>
          <p:cNvPicPr>
            <a:picLocks noChangeAspect="1" noGrp="1"/>
          </p:cNvPicPr>
          <p:nvPr>
            <p:ph idx="178" sz="quarter" type="pic"/>
          </p:nvPr>
        </p:nvPicPr>
        <p:blipFill>
          <a:blip r:embed="rId8">
            <a:extLst>
              <a:ext uri="{28A0092B-C50C-407E-A947-70E740481C1C}">
                <a14:useLocalDpi val="0"/>
              </a:ext>
            </a:extLst>
          </a:blip>
          <a:srcRect l="16523" r="16523"/>
          <a:stretch>
            <a:fillRect/>
          </a:stretch>
        </p:blipFill>
        <p:spPr/>
      </p:pic>
      <p:pic>
        <p:nvPicPr>
          <p:cNvPr id="60" name="图片占位符 59">
            <a:extLst>
              <a:ext uri="{FF2B5EF4-FFF2-40B4-BE49-F238E27FC236}">
                <a16:creationId xmlns:a16="http://schemas.microsoft.com/office/drawing/2014/main" id="{E4563D60-28D7-3E46-AB87-3897EA3343A3}"/>
              </a:ext>
            </a:extLst>
          </p:cNvPr>
          <p:cNvPicPr>
            <a:picLocks noChangeAspect="1" noGrp="1"/>
          </p:cNvPicPr>
          <p:nvPr>
            <p:ph idx="181" sz="quarter" type="pic"/>
          </p:nvPr>
        </p:nvPicPr>
        <p:blipFill>
          <a:blip r:embed="rId9">
            <a:extLst>
              <a:ext uri="{28A0092B-C50C-407E-A947-70E740481C1C}">
                <a14:useLocalDpi val="0"/>
              </a:ext>
            </a:extLst>
          </a:blip>
          <a:srcRect l="16728" r="16728"/>
          <a:stretch>
            <a:fillRect/>
          </a:stretch>
        </p:blipFill>
        <p:spPr/>
      </p:pic>
      <p:pic>
        <p:nvPicPr>
          <p:cNvPr id="58" name="图片占位符 57">
            <a:extLst>
              <a:ext uri="{FF2B5EF4-FFF2-40B4-BE49-F238E27FC236}">
                <a16:creationId xmlns:a16="http://schemas.microsoft.com/office/drawing/2014/main" id="{C241A9A6-F3C6-0349-A1AF-E7848A2B1463}"/>
              </a:ext>
            </a:extLst>
          </p:cNvPr>
          <p:cNvPicPr>
            <a:picLocks noChangeAspect="1" noGrp="1"/>
          </p:cNvPicPr>
          <p:nvPr>
            <p:ph idx="180" sz="quarter" type="pic"/>
          </p:nvPr>
        </p:nvPicPr>
        <p:blipFill>
          <a:blip r:embed="rId10">
            <a:extLst>
              <a:ext uri="{28A0092B-C50C-407E-A947-70E740481C1C}">
                <a14:useLocalDpi val="0"/>
              </a:ext>
            </a:extLst>
          </a:blip>
          <a:srcRect l="16667" r="16667"/>
          <a:stretch>
            <a:fillRect/>
          </a:stretch>
        </p:blipFill>
        <p:spPr/>
      </p:pic>
      <p:pic>
        <p:nvPicPr>
          <p:cNvPr id="56" name="图片占位符 55">
            <a:extLst>
              <a:ext uri="{FF2B5EF4-FFF2-40B4-BE49-F238E27FC236}">
                <a16:creationId xmlns:a16="http://schemas.microsoft.com/office/drawing/2014/main" id="{3FF1DFED-68BA-9B4A-BD21-A5D5D5FE5422}"/>
              </a:ext>
            </a:extLst>
          </p:cNvPr>
          <p:cNvPicPr>
            <a:picLocks noChangeAspect="1" noGrp="1"/>
          </p:cNvPicPr>
          <p:nvPr>
            <p:ph idx="179" sz="quarter" type="pic"/>
          </p:nvPr>
        </p:nvPicPr>
        <p:blipFill>
          <a:blip r:embed="rId11">
            <a:extLst>
              <a:ext uri="{28A0092B-C50C-407E-A947-70E740481C1C}">
                <a14:useLocalDpi val="0"/>
              </a:ext>
            </a:extLst>
          </a:blip>
          <a:srcRect l="16704" r="16704"/>
          <a:stretch>
            <a:fillRect/>
          </a:stretch>
        </p:blipFill>
        <p:spPr/>
      </p:pic>
      <p:pic>
        <p:nvPicPr>
          <p:cNvPr id="64" name="图片占位符 63">
            <a:extLst>
              <a:ext uri="{FF2B5EF4-FFF2-40B4-BE49-F238E27FC236}">
                <a16:creationId xmlns:a16="http://schemas.microsoft.com/office/drawing/2014/main" id="{B0B0A413-30A9-1942-B180-BB5F5B06BA74}"/>
              </a:ext>
            </a:extLst>
          </p:cNvPr>
          <p:cNvPicPr>
            <a:picLocks noChangeAspect="1" noGrp="1"/>
          </p:cNvPicPr>
          <p:nvPr>
            <p:ph idx="183" sz="quarter" type="pic"/>
          </p:nvPr>
        </p:nvPicPr>
        <p:blipFill>
          <a:blip r:embed="rId12">
            <a:extLst>
              <a:ext uri="{28A0092B-C50C-407E-A947-70E740481C1C}">
                <a14:useLocalDpi val="0"/>
              </a:ext>
            </a:extLst>
          </a:blip>
          <a:srcRect l="16672" r="16672"/>
          <a:stretch>
            <a:fillRect/>
          </a:stretch>
        </p:blipFill>
        <p:spPr/>
      </p:pic>
      <p:pic>
        <p:nvPicPr>
          <p:cNvPr id="66" name="图片占位符 65">
            <a:extLst>
              <a:ext uri="{FF2B5EF4-FFF2-40B4-BE49-F238E27FC236}">
                <a16:creationId xmlns:a16="http://schemas.microsoft.com/office/drawing/2014/main" id="{C61C27C5-9DA9-874B-A2F6-4294BE6EE4CB}"/>
              </a:ext>
            </a:extLst>
          </p:cNvPr>
          <p:cNvPicPr>
            <a:picLocks noChangeAspect="1" noGrp="1"/>
          </p:cNvPicPr>
          <p:nvPr>
            <p:ph idx="184" sz="quarter" type="pic"/>
          </p:nvPr>
        </p:nvPicPr>
        <p:blipFill>
          <a:blip r:embed="rId13">
            <a:extLst>
              <a:ext uri="{28A0092B-C50C-407E-A947-70E740481C1C}">
                <a14:useLocalDpi val="0"/>
              </a:ext>
            </a:extLst>
          </a:blip>
          <a:srcRect l="16667" r="16667"/>
          <a:stretch>
            <a:fillRect/>
          </a:stretch>
        </p:blipFill>
        <p:spPr/>
      </p:pic>
      <p:pic>
        <p:nvPicPr>
          <p:cNvPr id="62" name="图片占位符 61">
            <a:extLst>
              <a:ext uri="{FF2B5EF4-FFF2-40B4-BE49-F238E27FC236}">
                <a16:creationId xmlns:a16="http://schemas.microsoft.com/office/drawing/2014/main" id="{86672EF4-5F1F-9F46-9C0C-EEF7D6CF63E4}"/>
              </a:ext>
            </a:extLst>
          </p:cNvPr>
          <p:cNvPicPr>
            <a:picLocks noChangeAspect="1" noGrp="1"/>
          </p:cNvPicPr>
          <p:nvPr>
            <p:ph idx="182" sz="quarter" type="pic"/>
          </p:nvPr>
        </p:nvPicPr>
        <p:blipFill>
          <a:blip r:embed="rId14">
            <a:extLst>
              <a:ext uri="{28A0092B-C50C-407E-A947-70E740481C1C}">
                <a14:useLocalDpi val="0"/>
              </a:ext>
            </a:extLst>
          </a:blip>
          <a:srcRect l="8560" r="8560"/>
          <a:stretch>
            <a:fillRect/>
          </a:stretch>
        </p:blipFill>
        <p:spPr/>
      </p:pic>
      <p:sp>
        <p:nvSpPr>
          <p:cNvPr id="24" name="PA_标题 2">
            <a:extLst>
              <a:ext uri="{FF2B5EF4-FFF2-40B4-BE49-F238E27FC236}">
                <a16:creationId xmlns:a16="http://schemas.microsoft.com/office/drawing/2014/main" id="{E3847E73-5628-B941-A670-BF54BCEB706D}"/>
              </a:ext>
            </a:extLst>
          </p:cNvPr>
          <p:cNvSpPr>
            <a:spLocks noGrp="1"/>
          </p:cNvSpPr>
          <p:nvPr>
            <p:ph type="title"/>
            <p:custDataLst>
              <p:tags r:id="rId15"/>
            </p:custDataLst>
          </p:nvPr>
        </p:nvSpPr>
        <p:spPr>
          <a:xfrm>
            <a:off x="13688292" y="895917"/>
            <a:ext cx="9601200" cy="10086195"/>
          </a:xfrm>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Thank.</a:t>
            </a:r>
            <a:br>
              <a:rPr lang="en-US">
                <a:latin charset="-122" panose="00000500000000000000" pitchFamily="2" typeface="inpin heiti"/>
                <a:ea charset="-122" panose="00000500000000000000" pitchFamily="2" typeface="inpin heiti"/>
                <a:sym charset="-122" panose="00000500000000000000" pitchFamily="2" typeface="inpin heiti"/>
              </a:rPr>
            </a:br>
            <a:r>
              <a:rPr lang="en-US">
                <a:latin charset="-122" panose="00000500000000000000" pitchFamily="2" typeface="inpin heiti"/>
                <a:ea charset="-122" panose="00000500000000000000" pitchFamily="2" typeface="inpin heiti"/>
                <a:sym charset="-122" panose="00000500000000000000" pitchFamily="2" typeface="inpin heiti"/>
              </a:rPr>
              <a:t>You.</a:t>
            </a:r>
            <a:br>
              <a:rPr lang="en-US">
                <a:latin charset="-122" panose="00000500000000000000" pitchFamily="2" typeface="inpin heiti"/>
                <a:ea charset="-122" panose="00000500000000000000" pitchFamily="2" typeface="inpin heiti"/>
                <a:sym charset="-122" panose="00000500000000000000" pitchFamily="2" typeface="inpin heiti"/>
              </a:rPr>
            </a:br>
            <a:r>
              <a:rPr lang="en-US">
                <a:latin charset="-122" panose="00000500000000000000" pitchFamily="2" typeface="inpin heiti"/>
                <a:ea charset="-122" panose="00000500000000000000" pitchFamily="2" typeface="inpin heiti"/>
                <a:sym charset="-122" panose="00000500000000000000" pitchFamily="2" typeface="inpin heiti"/>
              </a:rPr>
              <a:t>Very much.</a:t>
            </a:r>
          </a:p>
        </p:txBody>
      </p:sp>
    </p:spTree>
    <p:extLst>
      <p:ext uri="{BB962C8B-B14F-4D97-AF65-F5344CB8AC3E}">
        <p14:creationId val="3600139823"/>
      </p:ext>
    </p:extLst>
  </p:cSld>
  <p:clrMapOvr>
    <a:masterClrMapping/>
  </p:clrMapOvr>
  <p:transition spd="slow">
    <p:push dir="u"/>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 Placeholder 4"/>
          <p:cNvSpPr>
            <a:spLocks noGrp="1"/>
          </p:cNvSpPr>
          <p:nvPr>
            <p:ph idx="15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Integrate</a:t>
            </a:r>
          </a:p>
        </p:txBody>
      </p:sp>
      <p:sp>
        <p:nvSpPr>
          <p:cNvPr id="2" name="Slide Number Placeholder 1"/>
          <p:cNvSpPr>
            <a:spLocks noGrp="1"/>
          </p:cNvSpPr>
          <p:nvPr>
            <p:ph idx="2" sz="quarter" type="sldNum"/>
          </p:nvPr>
        </p:nvSpPr>
        <p:spPr/>
        <p:txBody>
          <a:bodyPr/>
          <a:lstStyle/>
          <a:p>
            <a:fld id="{25904EF6-D725-4A51-9A1E-2C6D40428538}" type="slidenum">
              <a:rPr lang="uk-UA" smtClean="0">
                <a:latin charset="-122" panose="00000500000000000000" pitchFamily="2" typeface="inpin heiti"/>
                <a:ea charset="-122" panose="00000500000000000000" pitchFamily="2" typeface="inpin heiti"/>
                <a:sym charset="-122" panose="00000500000000000000" pitchFamily="2" typeface="inpin heiti"/>
              </a:rPr>
              <a:t>3</a:t>
            </a:fld>
          </a:p>
        </p:txBody>
      </p:sp>
      <p:sp>
        <p:nvSpPr>
          <p:cNvPr id="19" name="Text Placeholder 18"/>
          <p:cNvSpPr>
            <a:spLocks noGrp="1"/>
          </p:cNvSpPr>
          <p:nvPr>
            <p:ph idx="139" sz="quarter" type="body"/>
          </p:nvPr>
        </p:nvSpPr>
        <p:spPr>
          <a:xfrm>
            <a:off x="4070351" y="6918974"/>
            <a:ext cx="8121649" cy="2291114"/>
          </a:xfrm>
        </p:spPr>
        <p:txBody>
          <a:bodyPr/>
          <a:lstStyle/>
          <a:p>
            <a:pPr algn="dist"/>
            <a:r>
              <a:rPr lang="en-US">
                <a:latin charset="-122" panose="00000500000000000000" pitchFamily="2" typeface="inpin heiti"/>
                <a:ea charset="-122" panose="00000500000000000000" pitchFamily="2" typeface="inpin heiti"/>
                <a:sym charset="-122" panose="00000500000000000000" pitchFamily="2" typeface="inpin heiti"/>
              </a:rPr>
              <a:t>PROTOTYPING TOOLS</a:t>
            </a:r>
          </a:p>
        </p:txBody>
      </p:sp>
      <p:sp>
        <p:nvSpPr>
          <p:cNvPr id="14" name="Text Placeholder 2">
            <a:extLst>
              <a:ext uri="{FF2B5EF4-FFF2-40B4-BE49-F238E27FC236}">
                <a16:creationId xmlns:a16="http://schemas.microsoft.com/office/drawing/2014/main" id="{A0B510DE-386B-4357-941F-70D45AF6DB77}"/>
              </a:ext>
            </a:extLst>
          </p:cNvPr>
          <p:cNvSpPr txBox="1"/>
          <p:nvPr/>
        </p:nvSpPr>
        <p:spPr>
          <a:xfrm>
            <a:off x="762000" y="3419912"/>
            <a:ext cx="11436351" cy="6873002"/>
          </a:xfrm>
          <a:prstGeom prst="rect">
            <a:avLst/>
          </a:prstGeom>
        </p:spPr>
        <p:txBody>
          <a:bodyPr anchor="ctr" anchorCtr="0" bIns="0" lIns="0" rIns="0" rtlCol="0" tIns="0" vert="horz" wrap="square">
            <a:normAutofit/>
          </a:bodyPr>
          <a:lstStyle>
            <a:lvl1pPr algn="r" defTabSz="1828377" fontAlgn="auto" indent="0" marR="0">
              <a:lnSpc>
                <a:spcPct val="100000"/>
              </a:lnSpc>
              <a:spcBef>
                <a:spcPct val="0"/>
              </a:spcBef>
              <a:spcAft>
                <a:spcPct val="0"/>
              </a:spcAft>
              <a:buClrTx/>
              <a:buSzTx/>
              <a:buFontTx/>
              <a:buNone/>
              <a:defRPr b="1" baseline="0" spc="-200" sz="9600">
                <a:latin typeface="+mj-lt"/>
                <a:ea charset="0" typeface="Work Sans"/>
                <a:cs charset="0" typeface="Work Sans"/>
                <a:sym typeface="Work Sans"/>
              </a:defRPr>
            </a:lvl1pPr>
            <a:lvl2pPr defTabSz="894367" indent="0" marL="0">
              <a:lnSpc>
                <a:spcPct val="100000"/>
              </a:lnSpc>
              <a:spcBef>
                <a:spcPts val="992"/>
              </a:spcBef>
              <a:buSzTx/>
              <a:buFontTx/>
              <a:buNone/>
              <a:defRPr b="1" baseline="0" sz="3610">
                <a:solidFill>
                  <a:schemeClr val="tx1">
                    <a:lumMod val="95000"/>
                    <a:lumOff val="5000"/>
                  </a:schemeClr>
                </a:solidFill>
                <a:ea charset="0" panose="020b0606030504020204" pitchFamily="34" typeface="Open Sans"/>
                <a:cs charset="0" panose="020b0606030504020204" pitchFamily="34" typeface="Open Sans"/>
              </a:defRPr>
            </a:lvl2pPr>
            <a:lvl3pPr defTabSz="894367" indent="0" marL="0">
              <a:lnSpc>
                <a:spcPct val="150000"/>
              </a:lnSpc>
              <a:spcBef>
                <a:spcPts val="992"/>
              </a:spcBef>
              <a:buSzTx/>
              <a:buFontTx/>
              <a:buNone/>
              <a:defRPr baseline="0" sz="2006">
                <a:solidFill>
                  <a:schemeClr val="tx1">
                    <a:lumMod val="95000"/>
                    <a:lumOff val="5000"/>
                  </a:schemeClr>
                </a:solidFill>
              </a:defRPr>
            </a:lvl3pPr>
            <a:lvl4pPr defTabSz="1813496" indent="0" marL="0">
              <a:lnSpc>
                <a:spcPct val="100000"/>
              </a:lnSpc>
              <a:spcBef>
                <a:spcPts val="992"/>
              </a:spcBef>
              <a:buSzTx/>
              <a:buFontTx/>
              <a:buNone/>
              <a:defRPr b="1" sz="3007">
                <a:solidFill>
                  <a:schemeClr val="tx1">
                    <a:lumMod val="95000"/>
                    <a:lumOff val="5000"/>
                  </a:schemeClr>
                </a:solidFill>
                <a:ea charset="0" panose="020b0606030504020204" pitchFamily="34" typeface="Open Sans"/>
                <a:cs charset="0" panose="020b0606030504020204" pitchFamily="34" typeface="Open Sans"/>
              </a:defRPr>
            </a:lvl4pPr>
            <a:lvl5pPr defTabSz="1813496" indent="0" marL="0">
              <a:lnSpc>
                <a:spcPct val="100000"/>
              </a:lnSpc>
              <a:spcBef>
                <a:spcPts val="992"/>
              </a:spcBef>
              <a:buSzTx/>
              <a:buFontTx/>
              <a:buNone/>
              <a:defRPr baseline="0" sz="2406">
                <a:solidFill>
                  <a:schemeClr val="tx1">
                    <a:lumMod val="95000"/>
                    <a:lumOff val="5000"/>
                  </a:schemeClr>
                </a:solidFill>
                <a:ea charset="0" panose="020b0606030504020204" pitchFamily="34" typeface="Open Sans"/>
                <a:cs charset="0" panose="020b0606030504020204" pitchFamily="34" typeface="Open Sans"/>
              </a:defRPr>
            </a:lvl5pPr>
            <a:lvl6pPr defTabSz="1813496" indent="0" marL="0">
              <a:lnSpc>
                <a:spcPct val="100000"/>
              </a:lnSpc>
              <a:spcBef>
                <a:spcPts val="992"/>
              </a:spcBef>
              <a:buFontTx/>
              <a:buNone/>
              <a:defRPr sz="1604">
                <a:solidFill>
                  <a:schemeClr val="bg1">
                    <a:lumMod val="65000"/>
                  </a:schemeClr>
                </a:solidFill>
              </a:defRPr>
            </a:lvl6pPr>
            <a:lvl7pPr defTabSz="1813496" indent="0" marL="0">
              <a:lnSpc>
                <a:spcPct val="100000"/>
              </a:lnSpc>
              <a:spcBef>
                <a:spcPts val="992"/>
              </a:spcBef>
              <a:buFontTx/>
              <a:buNone/>
              <a:defRPr b="1" baseline="0" sz="1604">
                <a:solidFill>
                  <a:schemeClr val="bg1">
                    <a:lumMod val="65000"/>
                  </a:schemeClr>
                </a:solidFill>
              </a:defRPr>
            </a:lvl7pPr>
            <a:lvl8pPr defTabSz="1813496" fontAlgn="auto" indent="0" marL="0" marR="0">
              <a:lnSpc>
                <a:spcPct val="90000"/>
              </a:lnSpc>
              <a:spcBef>
                <a:spcPts val="992"/>
              </a:spcBef>
              <a:spcAft>
                <a:spcPct val="0"/>
              </a:spcAft>
              <a:buClrTx/>
              <a:buSzTx/>
              <a:buFontTx/>
              <a:buNone/>
              <a:defRPr b="1" sz="1604">
                <a:solidFill>
                  <a:schemeClr val="tx1">
                    <a:lumMod val="75000"/>
                    <a:lumOff val="25000"/>
                  </a:schemeClr>
                </a:solidFill>
              </a:defRPr>
            </a:lvl8pPr>
            <a:lvl9pPr defTabSz="1813496" indent="0" marL="358065">
              <a:lnSpc>
                <a:spcPct val="90000"/>
              </a:lnSpc>
              <a:spcBef>
                <a:spcPts val="992"/>
              </a:spcBef>
              <a:buFont charset="0" panose="020b0604020202020204" pitchFamily="34" typeface="Arial"/>
              <a:buNone/>
              <a:defRPr sz="3570"/>
            </a:lvl9pPr>
          </a:lstStyle>
          <a:p>
            <a:r>
              <a:rPr lang="en-US" sz="13800">
                <a:latin charset="-122" panose="00000500000000000000" pitchFamily="2" typeface="inpin heiti"/>
                <a:ea charset="-122" panose="00000500000000000000" pitchFamily="2" typeface="inpin heiti"/>
                <a:sym charset="-122" panose="00000500000000000000" pitchFamily="2" typeface="inpin heiti"/>
              </a:rPr>
              <a:t>Part—One</a:t>
            </a:r>
          </a:p>
        </p:txBody>
      </p:sp>
      <p:pic>
        <p:nvPicPr>
          <p:cNvPr id="25" name="图片占位符 24">
            <a:extLst>
              <a:ext uri="{FF2B5EF4-FFF2-40B4-BE49-F238E27FC236}">
                <a16:creationId xmlns:a16="http://schemas.microsoft.com/office/drawing/2014/main" id="{1E521531-9772-C143-BB3A-CE073E424E6F}"/>
              </a:ext>
            </a:extLst>
          </p:cNvPr>
          <p:cNvPicPr>
            <a:picLocks noChangeAspect="1" noGrp="1"/>
          </p:cNvPicPr>
          <p:nvPr>
            <p:ph idx="166" sz="quarter" type="pic"/>
          </p:nvPr>
        </p:nvPicPr>
        <p:blipFill>
          <a:blip r:embed="rId3">
            <a:extLst>
              <a:ext uri="{28A0092B-C50C-407E-A947-70E740481C1C}">
                <a14:useLocalDpi val="0"/>
              </a:ext>
            </a:extLst>
          </a:blip>
          <a:srcRect l="20361" r="20361"/>
          <a:stretch>
            <a:fillRect/>
          </a:stretch>
        </p:blipFill>
        <p:spPr/>
      </p:pic>
      <p:pic>
        <p:nvPicPr>
          <p:cNvPr id="27" name="图片占位符 26">
            <a:extLst>
              <a:ext uri="{FF2B5EF4-FFF2-40B4-BE49-F238E27FC236}">
                <a16:creationId xmlns:a16="http://schemas.microsoft.com/office/drawing/2014/main" id="{2FF5784D-06F8-2A41-9796-ACA591C5A8E4}"/>
              </a:ext>
            </a:extLst>
          </p:cNvPr>
          <p:cNvPicPr>
            <a:picLocks noChangeAspect="1" noGrp="1"/>
          </p:cNvPicPr>
          <p:nvPr>
            <p:ph idx="172" sz="quarter" type="pic"/>
          </p:nvPr>
        </p:nvPicPr>
        <p:blipFill>
          <a:blip r:embed="rId4">
            <a:extLst>
              <a:ext uri="{28A0092B-C50C-407E-A947-70E740481C1C}">
                <a14:useLocalDpi val="0"/>
              </a:ext>
            </a:extLst>
          </a:blip>
          <a:srcRect l="10416" r="10416"/>
          <a:stretch>
            <a:fillRect/>
          </a:stretch>
        </p:blipFill>
        <p:spPr/>
      </p:pic>
      <p:pic>
        <p:nvPicPr>
          <p:cNvPr id="31" name="图片占位符 30">
            <a:extLst>
              <a:ext uri="{FF2B5EF4-FFF2-40B4-BE49-F238E27FC236}">
                <a16:creationId xmlns:a16="http://schemas.microsoft.com/office/drawing/2014/main" id="{8AA5843A-956F-2549-97A9-EB4811FC7D6D}"/>
              </a:ext>
            </a:extLst>
          </p:cNvPr>
          <p:cNvPicPr>
            <a:picLocks noChangeAspect="1" noGrp="1"/>
          </p:cNvPicPr>
          <p:nvPr>
            <p:ph idx="174" sz="quarter" type="pic"/>
          </p:nvPr>
        </p:nvPicPr>
        <p:blipFill>
          <a:blip r:embed="rId5">
            <a:extLst>
              <a:ext uri="{28A0092B-C50C-407E-A947-70E740481C1C}">
                <a14:useLocalDpi val="0"/>
              </a:ext>
            </a:extLst>
          </a:blip>
          <a:srcRect l="15296" r="15296"/>
          <a:stretch>
            <a:fillRect/>
          </a:stretch>
        </p:blipFill>
        <p:spPr/>
      </p:pic>
      <p:pic>
        <p:nvPicPr>
          <p:cNvPr id="29" name="图片占位符 28">
            <a:extLst>
              <a:ext uri="{FF2B5EF4-FFF2-40B4-BE49-F238E27FC236}">
                <a16:creationId xmlns:a16="http://schemas.microsoft.com/office/drawing/2014/main" id="{8D231126-E7BC-754D-A877-AE8D4D4D852A}"/>
              </a:ext>
            </a:extLst>
          </p:cNvPr>
          <p:cNvPicPr>
            <a:picLocks noChangeAspect="1" noGrp="1"/>
          </p:cNvPicPr>
          <p:nvPr>
            <p:ph idx="173" sz="quarter" type="pic"/>
          </p:nvPr>
        </p:nvPicPr>
        <p:blipFill>
          <a:blip r:embed="rId6">
            <a:extLst>
              <a:ext uri="{28A0092B-C50C-407E-A947-70E740481C1C}">
                <a14:useLocalDpi val="0"/>
              </a:ext>
            </a:extLst>
          </a:blip>
          <a:srcRect l="10315" r="10315"/>
          <a:stretch>
            <a:fillRect/>
          </a:stretch>
        </p:blipFill>
        <p:spPr/>
      </p:pic>
      <p:pic>
        <p:nvPicPr>
          <p:cNvPr id="33" name="图片占位符 32">
            <a:extLst>
              <a:ext uri="{FF2B5EF4-FFF2-40B4-BE49-F238E27FC236}">
                <a16:creationId xmlns:a16="http://schemas.microsoft.com/office/drawing/2014/main" id="{31509B2D-8261-CD43-A5AE-85788439BCEC}"/>
              </a:ext>
            </a:extLst>
          </p:cNvPr>
          <p:cNvPicPr>
            <a:picLocks noChangeAspect="1" noGrp="1"/>
          </p:cNvPicPr>
          <p:nvPr>
            <p:ph idx="175" sz="quarter" type="pic"/>
          </p:nvPr>
        </p:nvPicPr>
        <p:blipFill>
          <a:blip r:embed="rId7">
            <a:extLst>
              <a:ext uri="{28A0092B-C50C-407E-A947-70E740481C1C}">
                <a14:useLocalDpi val="0"/>
              </a:ext>
            </a:extLst>
          </a:blip>
          <a:srcRect l="10297" r="10297"/>
          <a:stretch>
            <a:fillRect/>
          </a:stretch>
        </p:blipFill>
        <p:spPr/>
      </p:pic>
      <p:pic>
        <p:nvPicPr>
          <p:cNvPr id="39" name="图片占位符 38">
            <a:extLst>
              <a:ext uri="{FF2B5EF4-FFF2-40B4-BE49-F238E27FC236}">
                <a16:creationId xmlns:a16="http://schemas.microsoft.com/office/drawing/2014/main" id="{DD17A28C-15AF-B949-90E2-09F9E08C3695}"/>
              </a:ext>
            </a:extLst>
          </p:cNvPr>
          <p:cNvPicPr>
            <a:picLocks noChangeAspect="1" noGrp="1"/>
          </p:cNvPicPr>
          <p:nvPr>
            <p:ph idx="176" sz="quarter" type="pic"/>
          </p:nvPr>
        </p:nvPicPr>
        <p:blipFill>
          <a:blip r:embed="rId8">
            <a:extLst>
              <a:ext uri="{28A0092B-C50C-407E-A947-70E740481C1C}">
                <a14:useLocalDpi val="0"/>
              </a:ext>
            </a:extLst>
          </a:blip>
          <a:srcRect l="10319" r="10319"/>
          <a:stretch>
            <a:fillRect/>
          </a:stretch>
        </p:blipFill>
        <p:spPr/>
      </p:pic>
    </p:spTree>
    <p:extLst>
      <p:ext uri="{BB962C8B-B14F-4D97-AF65-F5344CB8AC3E}">
        <p14:creationId val="316170425"/>
      </p:ext>
    </p:extLst>
  </p:cSld>
  <p:clrMapOvr>
    <a:masterClrMapping/>
  </p:clrMapOvr>
  <p:transition spd="med">
    <p:pull dir="u"/>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49" name="Shape 6649"/>
          <p:cNvSpPr>
            <a:spLocks noGrp="1"/>
          </p:cNvSpPr>
          <p:nvPr>
            <p:ph idx="2" sz="quarter" type="sldNum"/>
          </p:nvPr>
        </p:nvSpPr>
        <p:spPr/>
        <p:txBody>
          <a:bodyPr/>
          <a:lstStyle/>
          <a:p>
            <a:fld id="{43672332-2659-4065-A46D-AEB30716F2C9}" type="slidenum">
              <a:rPr lang="en-US" smtClean="0">
                <a:latin charset="-122" panose="00000500000000000000" pitchFamily="2" typeface="inpin heiti"/>
                <a:ea charset="-122" panose="00000500000000000000" pitchFamily="2" typeface="inpin heiti"/>
                <a:sym charset="-122" panose="00000500000000000000" pitchFamily="2" typeface="inpin heiti"/>
              </a:rPr>
              <a:t>4</a:t>
            </a:fld>
          </a:p>
        </p:txBody>
      </p:sp>
      <p:sp>
        <p:nvSpPr>
          <p:cNvPr id="6853" name="Text Placeholder 6852"/>
          <p:cNvSpPr>
            <a:spLocks noGrp="1"/>
          </p:cNvSpPr>
          <p:nvPr>
            <p:ph idx="16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Imagination</a:t>
            </a:r>
          </a:p>
        </p:txBody>
      </p:sp>
      <p:sp>
        <p:nvSpPr>
          <p:cNvPr id="6854" name="Text Placeholder 6853"/>
          <p:cNvSpPr>
            <a:spLocks noGrp="1"/>
          </p:cNvSpPr>
          <p:nvPr>
            <p:ph idx="16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Identify</a:t>
            </a:r>
          </a:p>
        </p:txBody>
      </p:sp>
      <p:sp>
        <p:nvSpPr>
          <p:cNvPr id="6855" name="Text Placeholder 6854"/>
          <p:cNvSpPr>
            <a:spLocks noGrp="1"/>
          </p:cNvSpPr>
          <p:nvPr>
            <p:ph idx="17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Bench marketing</a:t>
            </a:r>
          </a:p>
        </p:txBody>
      </p:sp>
      <p:sp>
        <p:nvSpPr>
          <p:cNvPr id="6856" name="Text Placeholder 6855"/>
          <p:cNvSpPr>
            <a:spLocks noGrp="1"/>
          </p:cNvSpPr>
          <p:nvPr>
            <p:ph idx="17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Analysis</a:t>
            </a:r>
          </a:p>
        </p:txBody>
      </p:sp>
      <p:sp>
        <p:nvSpPr>
          <p:cNvPr id="6857" name="Text Placeholder 6856"/>
          <p:cNvSpPr>
            <a:spLocks noGrp="1"/>
          </p:cNvSpPr>
          <p:nvPr>
            <p:ph idx="17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Design</a:t>
            </a:r>
          </a:p>
        </p:txBody>
      </p:sp>
      <p:sp>
        <p:nvSpPr>
          <p:cNvPr id="6858" name="Text Placeholder 6857"/>
          <p:cNvSpPr>
            <a:spLocks noGrp="1"/>
          </p:cNvSpPr>
          <p:nvPr>
            <p:ph idx="17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Prototyping</a:t>
            </a:r>
          </a:p>
        </p:txBody>
      </p:sp>
      <p:pic>
        <p:nvPicPr>
          <p:cNvPr id="9" name="图片占位符 8">
            <a:extLst>
              <a:ext uri="{FF2B5EF4-FFF2-40B4-BE49-F238E27FC236}">
                <a16:creationId xmlns:a16="http://schemas.microsoft.com/office/drawing/2014/main" id="{49C154DC-EA79-4B82-96B4-4CB9E83B4E83}"/>
              </a:ext>
            </a:extLst>
          </p:cNvPr>
          <p:cNvPicPr>
            <a:picLocks noChangeAspect="1" noGrp="1"/>
          </p:cNvPicPr>
          <p:nvPr>
            <p:ph idx="61" sz="quarter" type="pic"/>
          </p:nvPr>
        </p:nvPicPr>
        <p:blipFill>
          <a:blip r:embed="rId3">
            <a:extLst>
              <a:ext uri="{28A0092B-C50C-407E-A947-70E740481C1C}">
                <a14:useLocalDpi val="0"/>
              </a:ext>
            </a:extLst>
          </a:blip>
          <a:stretch>
            <a:fillRect/>
          </a:stretch>
        </p:blipFill>
        <p:spPr>
          <a:xfrm>
            <a:off x="12193593" y="-255"/>
            <a:ext cx="12199168" cy="2260685"/>
          </a:xfrm>
        </p:spPr>
      </p:pic>
      <p:pic>
        <p:nvPicPr>
          <p:cNvPr id="11" name="图片占位符 10">
            <a:extLst>
              <a:ext uri="{FF2B5EF4-FFF2-40B4-BE49-F238E27FC236}">
                <a16:creationId xmlns:a16="http://schemas.microsoft.com/office/drawing/2014/main" id="{D5A0420A-76D5-4544-A3BC-B378FEC2F95E}"/>
              </a:ext>
            </a:extLst>
          </p:cNvPr>
          <p:cNvPicPr>
            <a:picLocks noChangeAspect="1" noGrp="1"/>
          </p:cNvPicPr>
          <p:nvPr>
            <p:ph idx="62" sz="quarter" type="pic"/>
          </p:nvPr>
        </p:nvPicPr>
        <p:blipFill>
          <a:blip r:embed="rId4">
            <a:extLst>
              <a:ext uri="{28A0092B-C50C-407E-A947-70E740481C1C}">
                <a14:useLocalDpi val="0"/>
              </a:ext>
            </a:extLst>
          </a:blip>
          <a:stretch>
            <a:fillRect/>
          </a:stretch>
        </p:blipFill>
        <p:spPr>
          <a:xfrm>
            <a:off x="12192969" y="2260684"/>
            <a:ext cx="12200416" cy="2291387"/>
          </a:xfrm>
          <a:solidFill>
            <a:schemeClr val="tx1">
              <a:alpha val="20000"/>
            </a:schemeClr>
          </a:solidFill>
        </p:spPr>
      </p:pic>
      <p:pic>
        <p:nvPicPr>
          <p:cNvPr id="13" name="图片占位符 12">
            <a:extLst>
              <a:ext uri="{FF2B5EF4-FFF2-40B4-BE49-F238E27FC236}">
                <a16:creationId xmlns:a16="http://schemas.microsoft.com/office/drawing/2014/main" id="{43E64CD0-5C2B-41D8-8C87-C4EA29457126}"/>
              </a:ext>
            </a:extLst>
          </p:cNvPr>
          <p:cNvPicPr>
            <a:picLocks noChangeAspect="1" noGrp="1"/>
          </p:cNvPicPr>
          <p:nvPr>
            <p:ph idx="57" sz="quarter" type="pic"/>
          </p:nvPr>
        </p:nvPicPr>
        <p:blipFill>
          <a:blip r:embed="rId5">
            <a:extLst>
              <a:ext uri="{28A0092B-C50C-407E-A947-70E740481C1C}">
                <a14:useLocalDpi val="0"/>
              </a:ext>
            </a:extLst>
          </a:blip>
          <a:stretch>
            <a:fillRect/>
          </a:stretch>
        </p:blipFill>
        <p:spPr>
          <a:xfrm>
            <a:off x="12192000" y="4554273"/>
            <a:ext cx="12202354" cy="2285655"/>
          </a:xfrm>
        </p:spPr>
      </p:pic>
      <p:pic>
        <p:nvPicPr>
          <p:cNvPr id="15" name="图片占位符 14">
            <a:extLst>
              <a:ext uri="{FF2B5EF4-FFF2-40B4-BE49-F238E27FC236}">
                <a16:creationId xmlns:a16="http://schemas.microsoft.com/office/drawing/2014/main" id="{DA85FFB2-0B1A-49E8-8A5E-B71692160B62}"/>
              </a:ext>
            </a:extLst>
          </p:cNvPr>
          <p:cNvPicPr>
            <a:picLocks noChangeAspect="1" noGrp="1"/>
          </p:cNvPicPr>
          <p:nvPr>
            <p:ph idx="58" sz="quarter" type="pic"/>
          </p:nvPr>
        </p:nvPicPr>
        <p:blipFill>
          <a:blip r:embed="rId6">
            <a:extLst>
              <a:ext uri="{28A0092B-C50C-407E-A947-70E740481C1C}">
                <a14:useLocalDpi val="0"/>
              </a:ext>
            </a:extLst>
          </a:blip>
          <a:stretch>
            <a:fillRect/>
          </a:stretch>
        </p:blipFill>
        <p:spPr>
          <a:xfrm>
            <a:off x="12192000" y="6845513"/>
            <a:ext cx="12202354" cy="2285655"/>
          </a:xfrm>
          <a:solidFill>
            <a:schemeClr val="tx1">
              <a:alpha val="20000"/>
            </a:schemeClr>
          </a:solidFill>
        </p:spPr>
      </p:pic>
      <p:pic>
        <p:nvPicPr>
          <p:cNvPr id="17" name="图片占位符 16">
            <a:extLst>
              <a:ext uri="{FF2B5EF4-FFF2-40B4-BE49-F238E27FC236}">
                <a16:creationId xmlns:a16="http://schemas.microsoft.com/office/drawing/2014/main" id="{6340191E-3B6A-4974-BD8F-613C113336EF}"/>
              </a:ext>
            </a:extLst>
          </p:cNvPr>
          <p:cNvPicPr>
            <a:picLocks noChangeAspect="1" noGrp="1"/>
          </p:cNvPicPr>
          <p:nvPr>
            <p:ph idx="59" sz="quarter" type="pic"/>
          </p:nvPr>
        </p:nvPicPr>
        <p:blipFill>
          <a:blip r:embed="rId7">
            <a:extLst>
              <a:ext uri="{28A0092B-C50C-407E-A947-70E740481C1C}">
                <a14:useLocalDpi val="0"/>
              </a:ext>
            </a:extLst>
          </a:blip>
          <a:stretch>
            <a:fillRect/>
          </a:stretch>
        </p:blipFill>
        <p:spPr>
          <a:xfrm>
            <a:off x="12193922" y="9133941"/>
            <a:ext cx="12198510" cy="2291029"/>
          </a:xfrm>
        </p:spPr>
      </p:pic>
      <p:pic>
        <p:nvPicPr>
          <p:cNvPr id="19" name="图片占位符 18">
            <a:extLst>
              <a:ext uri="{FF2B5EF4-FFF2-40B4-BE49-F238E27FC236}">
                <a16:creationId xmlns:a16="http://schemas.microsoft.com/office/drawing/2014/main" id="{E6953F02-E3A6-4294-9FA6-4D1AB5E0B41A}"/>
              </a:ext>
            </a:extLst>
          </p:cNvPr>
          <p:cNvPicPr>
            <a:picLocks noChangeAspect="1" noGrp="1"/>
          </p:cNvPicPr>
          <p:nvPr>
            <p:ph idx="54" sz="quarter" type="pic"/>
          </p:nvPr>
        </p:nvPicPr>
        <p:blipFill>
          <a:blip r:embed="rId8">
            <a:extLst>
              <a:ext uri="{28A0092B-C50C-407E-A947-70E740481C1C}">
                <a14:useLocalDpi val="0"/>
              </a:ext>
            </a:extLst>
          </a:blip>
          <a:stretch>
            <a:fillRect/>
          </a:stretch>
        </p:blipFill>
        <p:spPr>
          <a:xfrm>
            <a:off x="12194148" y="11425056"/>
            <a:ext cx="12198058" cy="2290944"/>
          </a:xfrm>
          <a:solidFill>
            <a:schemeClr val="tx1">
              <a:alpha val="20000"/>
            </a:schemeClr>
          </a:solidFill>
        </p:spPr>
      </p:pic>
    </p:spTree>
    <p:extLst>
      <p:ext uri="{BB962C8B-B14F-4D97-AF65-F5344CB8AC3E}">
        <p14:creationId val="2700771388"/>
      </p:ext>
    </p:extLst>
  </p:cSld>
  <p:clrMapOvr>
    <a:masterClrMapping/>
  </p:clrMapOvr>
  <mc:AlternateContent>
    <mc:Choice Requires="p14">
      <p:transition p14:dur="1300" spd="slow">
        <p14:pan dir="u"/>
      </p:transition>
    </mc:Choice>
    <mc:Fallback>
      <p:transition spd="slow">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lide Number Placeholder 1"/>
          <p:cNvSpPr>
            <a:spLocks noGrp="1"/>
          </p:cNvSpPr>
          <p:nvPr>
            <p:ph idx="2" sz="quarter" type="sldNum"/>
          </p:nvPr>
        </p:nvSpPr>
        <p:spPr/>
        <p:txBody>
          <a:bodyPr/>
          <a:lstStyle/>
          <a:p>
            <a:fld id="{9C912248-20AD-4D7D-BFA9-13C2A5A93F62}" type="slidenum">
              <a:rPr lang="uk-UA" smtClean="0">
                <a:latin charset="-122" panose="00000500000000000000" pitchFamily="2" typeface="inpin heiti"/>
                <a:ea charset="-122" panose="00000500000000000000" pitchFamily="2" typeface="inpin heiti"/>
                <a:sym charset="-122" panose="00000500000000000000" pitchFamily="2" typeface="inpin heiti"/>
              </a:rPr>
              <a:t>5</a:t>
            </a:fld>
          </a:p>
        </p:txBody>
      </p:sp>
      <p:sp>
        <p:nvSpPr>
          <p:cNvPr id="3" name="Text Placeholder 2"/>
          <p:cNvSpPr>
            <a:spLocks noGrp="1"/>
          </p:cNvSpPr>
          <p:nvPr>
            <p:ph idx="15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01</a:t>
            </a:r>
          </a:p>
        </p:txBody>
      </p:sp>
      <p:sp>
        <p:nvSpPr>
          <p:cNvPr id="4" name="Text Placeholder 3"/>
          <p:cNvSpPr>
            <a:spLocks noGrp="1"/>
          </p:cNvSpPr>
          <p:nvPr>
            <p:ph idx="15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02</a:t>
            </a:r>
          </a:p>
        </p:txBody>
      </p:sp>
      <p:sp>
        <p:nvSpPr>
          <p:cNvPr id="5" name="Text Placeholder 4"/>
          <p:cNvSpPr>
            <a:spLocks noGrp="1"/>
          </p:cNvSpPr>
          <p:nvPr>
            <p:ph idx="15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03</a:t>
            </a:r>
          </a:p>
        </p:txBody>
      </p:sp>
      <p:sp>
        <p:nvSpPr>
          <p:cNvPr id="9" name="Text Placeholder 8"/>
          <p:cNvSpPr>
            <a:spLocks noGrp="1"/>
          </p:cNvSpPr>
          <p:nvPr>
            <p:ph idx="15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DESIGN</a:t>
            </a:r>
          </a:p>
        </p:txBody>
      </p:sp>
      <p:sp>
        <p:nvSpPr>
          <p:cNvPr id="10" name="Text Placeholder 9"/>
          <p:cNvSpPr>
            <a:spLocks noGrp="1"/>
          </p:cNvSpPr>
          <p:nvPr>
            <p:ph idx="15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MARKETING</a:t>
            </a:r>
          </a:p>
        </p:txBody>
      </p:sp>
      <p:sp>
        <p:nvSpPr>
          <p:cNvPr id="11" name="Text Placeholder 10"/>
          <p:cNvSpPr>
            <a:spLocks noGrp="1"/>
          </p:cNvSpPr>
          <p:nvPr>
            <p:ph idx="16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DEVELOP</a:t>
            </a:r>
          </a:p>
        </p:txBody>
      </p:sp>
      <p:sp>
        <p:nvSpPr>
          <p:cNvPr id="12" name="Text Placeholder 11"/>
          <p:cNvSpPr>
            <a:spLocks noGrp="1"/>
          </p:cNvSpPr>
          <p:nvPr>
            <p:ph idx="14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a:t>
            </a:r>
          </a:p>
        </p:txBody>
      </p:sp>
      <p:sp>
        <p:nvSpPr>
          <p:cNvPr id="13" name="Text Placeholder 12"/>
          <p:cNvSpPr>
            <a:spLocks noGrp="1"/>
          </p:cNvSpPr>
          <p:nvPr>
            <p:ph idx="16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a:t>
            </a:r>
          </a:p>
        </p:txBody>
      </p:sp>
      <p:sp>
        <p:nvSpPr>
          <p:cNvPr id="14" name="Text Placeholder 13"/>
          <p:cNvSpPr>
            <a:spLocks noGrp="1"/>
          </p:cNvSpPr>
          <p:nvPr>
            <p:ph idx="16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There are many variations of passages of Big Daddy available, but the majority have suffered alteration. </a:t>
            </a:r>
          </a:p>
        </p:txBody>
      </p:sp>
      <p:pic>
        <p:nvPicPr>
          <p:cNvPr id="22" name="图片占位符 21">
            <a:extLst>
              <a:ext uri="{FF2B5EF4-FFF2-40B4-BE49-F238E27FC236}">
                <a16:creationId xmlns:a16="http://schemas.microsoft.com/office/drawing/2014/main" id="{324BFFEB-8893-964A-8D2B-B8E02F871758}"/>
              </a:ext>
            </a:extLst>
          </p:cNvPr>
          <p:cNvPicPr>
            <a:picLocks noChangeAspect="1" noGrp="1"/>
          </p:cNvPicPr>
          <p:nvPr>
            <p:ph idx="157" sz="quarter" type="pic"/>
          </p:nvPr>
        </p:nvPicPr>
        <p:blipFill>
          <a:blip r:embed="rId3">
            <a:extLst>
              <a:ext uri="{28A0092B-C50C-407E-A947-70E740481C1C}">
                <a14:useLocalDpi val="0"/>
              </a:ext>
            </a:extLst>
          </a:blip>
          <a:srcRect l="27829" r="27829"/>
          <a:stretch>
            <a:fillRect/>
          </a:stretch>
        </p:blipFill>
        <p:spPr/>
      </p:pic>
      <p:pic>
        <p:nvPicPr>
          <p:cNvPr id="24" name="图片占位符 23">
            <a:extLst>
              <a:ext uri="{FF2B5EF4-FFF2-40B4-BE49-F238E27FC236}">
                <a16:creationId xmlns:a16="http://schemas.microsoft.com/office/drawing/2014/main" id="{3E3393EB-DF30-994D-B44B-DD3537A988E4}"/>
              </a:ext>
            </a:extLst>
          </p:cNvPr>
          <p:cNvPicPr>
            <a:picLocks noChangeAspect="1" noGrp="1"/>
          </p:cNvPicPr>
          <p:nvPr>
            <p:ph idx="55" sz="quarter" type="pic"/>
          </p:nvPr>
        </p:nvPicPr>
        <p:blipFill>
          <a:blip r:embed="rId4">
            <a:extLst>
              <a:ext uri="{28A0092B-C50C-407E-A947-70E740481C1C}">
                <a14:useLocalDpi val="0"/>
              </a:ext>
            </a:extLst>
          </a:blip>
          <a:srcRect l="20496" r="20496"/>
          <a:stretch>
            <a:fillRect/>
          </a:stretch>
        </p:blipFill>
        <p:spPr/>
      </p:pic>
      <p:pic>
        <p:nvPicPr>
          <p:cNvPr id="26" name="图片占位符 25">
            <a:extLst>
              <a:ext uri="{FF2B5EF4-FFF2-40B4-BE49-F238E27FC236}">
                <a16:creationId xmlns:a16="http://schemas.microsoft.com/office/drawing/2014/main" id="{75DD4AA4-36E8-B44D-A928-FEB567072D04}"/>
              </a:ext>
            </a:extLst>
          </p:cNvPr>
          <p:cNvPicPr>
            <a:picLocks noChangeAspect="1" noGrp="1"/>
          </p:cNvPicPr>
          <p:nvPr>
            <p:ph idx="158" sz="quarter" type="pic"/>
          </p:nvPr>
        </p:nvPicPr>
        <p:blipFill>
          <a:blip r:embed="rId5">
            <a:extLst>
              <a:ext uri="{28A0092B-C50C-407E-A947-70E740481C1C}">
                <a14:useLocalDpi val="0"/>
              </a:ext>
            </a:extLst>
          </a:blip>
          <a:srcRect l="24134" r="24134"/>
          <a:stretch>
            <a:fillRect/>
          </a:stretch>
        </p:blipFill>
        <p:spPr/>
      </p:pic>
    </p:spTree>
    <p:extLst>
      <p:ext uri="{BB962C8B-B14F-4D97-AF65-F5344CB8AC3E}">
        <p14:creationId val="959437363"/>
      </p:ext>
    </p:extLst>
  </p:cSld>
  <p:clrMapOvr>
    <a:masterClrMapping/>
  </p:clrMapOvr>
  <p:transition spd="med">
    <p:pull dir="u"/>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a:extLst>
              <a:ext uri="{FF2B5EF4-FFF2-40B4-BE49-F238E27FC236}">
                <a16:creationId xmlns:a16="http://schemas.microsoft.com/office/drawing/2014/main" id="{27BA78E2-E826-44A8-B4B8-45700EE19E98}"/>
              </a:ext>
            </a:extLst>
          </p:cNvPr>
          <p:cNvPicPr>
            <a:picLocks noChangeAspect="1" noGrp="1"/>
          </p:cNvPicPr>
          <p:nvPr>
            <p:ph idx="55" sz="quarter" type="pic"/>
          </p:nvPr>
        </p:nvPicPr>
        <p:blipFill>
          <a:blip r:embed="rId3">
            <a:extLst>
              <a:ext uri="{28A0092B-C50C-407E-A947-70E740481C1C}">
                <a14:useLocalDpi/>
              </a:ext>
            </a:extLst>
          </a:blip>
          <a:stretch>
            <a:fillRect/>
          </a:stretch>
        </p:blipFill>
        <p:spPr/>
      </p:pic>
      <p:sp>
        <p:nvSpPr>
          <p:cNvPr id="17" name="Text Placeholder 16"/>
          <p:cNvSpPr>
            <a:spLocks noGrp="1"/>
          </p:cNvSpPr>
          <p:nvPr>
            <p:ph idx="14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Quick time-to-market</a:t>
            </a:r>
          </a:p>
          <a:p>
            <a:r>
              <a:rPr lang="en-US">
                <a:latin charset="-122" panose="00000500000000000000" pitchFamily="2" typeface="inpin heiti"/>
                <a:ea charset="-122" panose="00000500000000000000" pitchFamily="2" typeface="inpin heiti"/>
                <a:sym charset="-122" panose="00000500000000000000" pitchFamily="2" typeface="inpin heiti"/>
              </a:rPr>
              <a:t>Reduced paper work, no legal hassles</a:t>
            </a:r>
          </a:p>
          <a:p>
            <a:r>
              <a:rPr lang="en-US">
                <a:latin charset="-122" panose="00000500000000000000" pitchFamily="2" typeface="inpin heiti"/>
                <a:ea charset="-122" panose="00000500000000000000" pitchFamily="2" typeface="inpin heiti"/>
                <a:sym charset="-122" panose="00000500000000000000" pitchFamily="2" typeface="inpin heiti"/>
              </a:rPr>
              <a:t>Well-established payment processing</a:t>
            </a:r>
          </a:p>
          <a:p>
            <a:r>
              <a:rPr lang="en-US">
                <a:latin charset="-122" panose="00000500000000000000" pitchFamily="2" typeface="inpin heiti"/>
                <a:ea charset="-122" panose="00000500000000000000" pitchFamily="2" typeface="inpin heiti"/>
                <a:sym charset="-122" panose="00000500000000000000" pitchFamily="2" typeface="inpin heiti"/>
              </a:rPr>
              <a:t>Setup costs</a:t>
            </a:r>
          </a:p>
          <a:p>
            <a:r>
              <a:rPr lang="en-US">
                <a:latin charset="-122" panose="00000500000000000000" pitchFamily="2" typeface="inpin heiti"/>
                <a:ea charset="-122" panose="00000500000000000000" pitchFamily="2" typeface="inpin heiti"/>
                <a:sym charset="-122" panose="00000500000000000000" pitchFamily="2" typeface="inpin heiti"/>
              </a:rPr>
              <a:t>Complete financial control</a:t>
            </a:r>
          </a:p>
          <a:p>
            <a:r>
              <a:rPr lang="en-US">
                <a:latin charset="-122" panose="00000500000000000000" pitchFamily="2" typeface="inpin heiti"/>
                <a:ea charset="-122" panose="00000500000000000000" pitchFamily="2" typeface="inpin heiti"/>
                <a:sym charset="-122" panose="00000500000000000000" pitchFamily="2" typeface="inpin heiti"/>
              </a:rPr>
              <a:t>General risks</a:t>
            </a:r>
          </a:p>
        </p:txBody>
      </p:sp>
      <p:sp>
        <p:nvSpPr>
          <p:cNvPr id="97" name="Text Placeholder 96"/>
          <p:cNvSpPr>
            <a:spLocks noGrp="1"/>
          </p:cNvSpPr>
          <p:nvPr>
            <p:ph idx="15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WRITE CAPTION HERE</a:t>
            </a:r>
          </a:p>
        </p:txBody>
      </p:sp>
      <p:sp>
        <p:nvSpPr>
          <p:cNvPr id="4" name="Slide Number Placeholder 3"/>
          <p:cNvSpPr>
            <a:spLocks noGrp="1"/>
          </p:cNvSpPr>
          <p:nvPr>
            <p:ph idx="2" sz="quarter" type="sldNum"/>
          </p:nvPr>
        </p:nvSpPr>
        <p:spPr/>
        <p:txBody>
          <a:bodyPr/>
          <a:lstStyle/>
          <a:p>
            <a:fld id="{E45244B7-FDE5-4AD0-8601-0CDA27B414A6}" type="slidenum">
              <a:rPr lang="uk-UA" smtClean="0">
                <a:latin charset="-122" panose="00000500000000000000" pitchFamily="2" typeface="inpin heiti"/>
                <a:ea charset="-122" panose="00000500000000000000" pitchFamily="2" typeface="inpin heiti"/>
                <a:sym charset="-122" panose="00000500000000000000" pitchFamily="2" typeface="inpin heiti"/>
              </a:rPr>
              <a:t>6</a:t>
            </a:fld>
          </a:p>
        </p:txBody>
      </p:sp>
      <p:sp>
        <p:nvSpPr>
          <p:cNvPr id="16" name="Title 15"/>
          <p:cNvSpPr>
            <a:spLocks noGrp="1"/>
          </p:cNvSpPr>
          <p:nvPr>
            <p:ph type="title"/>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Part-Two</a:t>
            </a:r>
          </a:p>
        </p:txBody>
      </p:sp>
    </p:spTree>
    <p:extLst>
      <p:ext uri="{BB962C8B-B14F-4D97-AF65-F5344CB8AC3E}">
        <p14:creationId val="529510010"/>
      </p:ext>
    </p:extLst>
  </p:cSld>
  <p:clrMapOvr>
    <a:masterClrMapping/>
  </p:clrMapOvr>
  <p:transition spd="med">
    <p:pull/>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8" name="Text Placeholder 267"/>
          <p:cNvSpPr>
            <a:spLocks noGrp="1"/>
          </p:cNvSpPr>
          <p:nvPr>
            <p:ph idx="151"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4" name="Text Placeholder 3"/>
          <p:cNvSpPr>
            <a:spLocks noGrp="1"/>
          </p:cNvSpPr>
          <p:nvPr>
            <p:ph idx="15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Most popular</a:t>
            </a:r>
          </a:p>
        </p:txBody>
      </p:sp>
      <p:sp>
        <p:nvSpPr>
          <p:cNvPr id="269" name="Text Placeholder 268"/>
          <p:cNvSpPr>
            <a:spLocks noGrp="1"/>
          </p:cNvSpPr>
          <p:nvPr>
            <p:ph idx="153" sz="quarter" type="body"/>
          </p:nvPr>
        </p:nvSpPr>
        <p:spPr/>
        <p:txBody>
          <a:bodyPr/>
          <a:lstStyle/>
          <a:p>
            <a:endParaRPr lang="en-US">
              <a:latin charset="-122" panose="00000500000000000000" pitchFamily="2" typeface="inpin heiti"/>
              <a:ea charset="-122" panose="00000500000000000000" pitchFamily="2" typeface="inpin heiti"/>
              <a:sym charset="-122" panose="00000500000000000000" pitchFamily="2" typeface="inpin heiti"/>
            </a:endParaRPr>
          </a:p>
        </p:txBody>
      </p:sp>
      <p:sp>
        <p:nvSpPr>
          <p:cNvPr id="6" name="Text Placeholder 5"/>
          <p:cNvSpPr>
            <a:spLocks noGrp="1"/>
          </p:cNvSpPr>
          <p:nvPr>
            <p:ph idx="15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Community</a:t>
            </a:r>
          </a:p>
        </p:txBody>
      </p:sp>
      <p:sp>
        <p:nvSpPr>
          <p:cNvPr id="7" name="Text Placeholder 6"/>
          <p:cNvSpPr>
            <a:spLocks noGrp="1"/>
          </p:cNvSpPr>
          <p:nvPr>
            <p:ph idx="15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Starter</a:t>
            </a:r>
          </a:p>
        </p:txBody>
      </p:sp>
      <p:sp>
        <p:nvSpPr>
          <p:cNvPr id="8" name="Text Placeholder 7"/>
          <p:cNvSpPr>
            <a:spLocks noGrp="1"/>
          </p:cNvSpPr>
          <p:nvPr>
            <p:ph idx="16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PRO</a:t>
            </a:r>
          </a:p>
        </p:txBody>
      </p:sp>
      <p:sp>
        <p:nvSpPr>
          <p:cNvPr id="2" name="Text Placeholder 1"/>
          <p:cNvSpPr>
            <a:spLocks noGrp="1"/>
          </p:cNvSpPr>
          <p:nvPr>
            <p:ph idx="14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Free</a:t>
            </a:r>
          </a:p>
        </p:txBody>
      </p:sp>
      <p:sp>
        <p:nvSpPr>
          <p:cNvPr id="10" name="Text Placeholder 9"/>
          <p:cNvSpPr>
            <a:spLocks noGrp="1"/>
          </p:cNvSpPr>
          <p:nvPr>
            <p:ph idx="16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$49/mo</a:t>
            </a:r>
          </a:p>
        </p:txBody>
      </p:sp>
      <p:sp>
        <p:nvSpPr>
          <p:cNvPr id="11" name="Text Placeholder 10"/>
          <p:cNvSpPr>
            <a:spLocks noGrp="1"/>
          </p:cNvSpPr>
          <p:nvPr>
            <p:ph idx="16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$249/mo</a:t>
            </a:r>
          </a:p>
        </p:txBody>
      </p:sp>
      <p:sp>
        <p:nvSpPr>
          <p:cNvPr id="12" name="Text Placeholder 11"/>
          <p:cNvSpPr>
            <a:spLocks noGrp="1"/>
          </p:cNvSpPr>
          <p:nvPr>
            <p:ph idx="16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Records</a:t>
            </a:r>
          </a:p>
        </p:txBody>
      </p:sp>
      <p:sp>
        <p:nvSpPr>
          <p:cNvPr id="13" name="Text Placeholder 12"/>
          <p:cNvSpPr>
            <a:spLocks noGrp="1"/>
          </p:cNvSpPr>
          <p:nvPr>
            <p:ph idx="20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10 000</a:t>
            </a:r>
          </a:p>
        </p:txBody>
      </p:sp>
      <p:sp>
        <p:nvSpPr>
          <p:cNvPr id="15" name="Text Placeholder 14"/>
          <p:cNvSpPr>
            <a:spLocks noGrp="1"/>
          </p:cNvSpPr>
          <p:nvPr>
            <p:ph idx="20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Ops/months</a:t>
            </a:r>
          </a:p>
        </p:txBody>
      </p:sp>
      <p:sp>
        <p:nvSpPr>
          <p:cNvPr id="16" name="Text Placeholder 15"/>
          <p:cNvSpPr>
            <a:spLocks noGrp="1"/>
          </p:cNvSpPr>
          <p:nvPr>
            <p:ph idx="21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100 000</a:t>
            </a:r>
          </a:p>
        </p:txBody>
      </p:sp>
      <p:sp>
        <p:nvSpPr>
          <p:cNvPr id="20" name="Text Placeholder 19"/>
          <p:cNvSpPr>
            <a:spLocks noGrp="1"/>
          </p:cNvSpPr>
          <p:nvPr>
            <p:ph idx="21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Support</a:t>
            </a:r>
          </a:p>
        </p:txBody>
      </p:sp>
      <p:sp>
        <p:nvSpPr>
          <p:cNvPr id="23" name="Text Placeholder 22"/>
          <p:cNvSpPr>
            <a:spLocks noGrp="1"/>
          </p:cNvSpPr>
          <p:nvPr>
            <p:ph idx="21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24" name="Text Placeholder 23"/>
          <p:cNvSpPr>
            <a:spLocks noGrp="1"/>
          </p:cNvSpPr>
          <p:nvPr>
            <p:ph idx="21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Analytics</a:t>
            </a:r>
          </a:p>
        </p:txBody>
      </p:sp>
      <p:sp>
        <p:nvSpPr>
          <p:cNvPr id="25" name="Text Placeholder 24"/>
          <p:cNvSpPr>
            <a:spLocks noGrp="1"/>
          </p:cNvSpPr>
          <p:nvPr>
            <p:ph idx="21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26" name="Text Placeholder 25"/>
          <p:cNvSpPr>
            <a:spLocks noGrp="1"/>
          </p:cNvSpPr>
          <p:nvPr>
            <p:ph idx="21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Records</a:t>
            </a:r>
          </a:p>
        </p:txBody>
      </p:sp>
      <p:sp>
        <p:nvSpPr>
          <p:cNvPr id="27" name="Text Placeholder 26"/>
          <p:cNvSpPr>
            <a:spLocks noGrp="1"/>
          </p:cNvSpPr>
          <p:nvPr>
            <p:ph idx="21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100 000</a:t>
            </a:r>
          </a:p>
        </p:txBody>
      </p:sp>
      <p:sp>
        <p:nvSpPr>
          <p:cNvPr id="28" name="Text Placeholder 27"/>
          <p:cNvSpPr>
            <a:spLocks noGrp="1"/>
          </p:cNvSpPr>
          <p:nvPr>
            <p:ph idx="21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Ops/months</a:t>
            </a:r>
          </a:p>
        </p:txBody>
      </p:sp>
      <p:sp>
        <p:nvSpPr>
          <p:cNvPr id="29" name="Text Placeholder 28"/>
          <p:cNvSpPr>
            <a:spLocks noGrp="1"/>
          </p:cNvSpPr>
          <p:nvPr>
            <p:ph idx="21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1 000 000</a:t>
            </a:r>
          </a:p>
        </p:txBody>
      </p:sp>
      <p:sp>
        <p:nvSpPr>
          <p:cNvPr id="30" name="Text Placeholder 29"/>
          <p:cNvSpPr>
            <a:spLocks noGrp="1"/>
          </p:cNvSpPr>
          <p:nvPr>
            <p:ph idx="21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Support</a:t>
            </a:r>
          </a:p>
        </p:txBody>
      </p:sp>
      <p:sp>
        <p:nvSpPr>
          <p:cNvPr id="33" name="Text Placeholder 32"/>
          <p:cNvSpPr>
            <a:spLocks noGrp="1"/>
          </p:cNvSpPr>
          <p:nvPr>
            <p:ph idx="22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Forum</a:t>
            </a:r>
          </a:p>
        </p:txBody>
      </p:sp>
      <p:sp>
        <p:nvSpPr>
          <p:cNvPr id="38" name="Text Placeholder 37"/>
          <p:cNvSpPr>
            <a:spLocks noGrp="1"/>
          </p:cNvSpPr>
          <p:nvPr>
            <p:ph idx="22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Analytics</a:t>
            </a:r>
          </a:p>
        </p:txBody>
      </p:sp>
      <p:sp>
        <p:nvSpPr>
          <p:cNvPr id="39" name="Text Placeholder 38"/>
          <p:cNvSpPr>
            <a:spLocks noGrp="1"/>
          </p:cNvSpPr>
          <p:nvPr>
            <p:ph idx="22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30 Days</a:t>
            </a:r>
          </a:p>
        </p:txBody>
      </p:sp>
      <p:sp>
        <p:nvSpPr>
          <p:cNvPr id="40" name="Text Placeholder 39"/>
          <p:cNvSpPr>
            <a:spLocks noGrp="1"/>
          </p:cNvSpPr>
          <p:nvPr>
            <p:ph idx="22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Records</a:t>
            </a:r>
          </a:p>
        </p:txBody>
      </p:sp>
      <p:sp>
        <p:nvSpPr>
          <p:cNvPr id="41" name="Text Placeholder 40"/>
          <p:cNvSpPr>
            <a:spLocks noGrp="1"/>
          </p:cNvSpPr>
          <p:nvPr>
            <p:ph idx="22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1 000 000</a:t>
            </a:r>
          </a:p>
        </p:txBody>
      </p:sp>
      <p:sp>
        <p:nvSpPr>
          <p:cNvPr id="42" name="Text Placeholder 41"/>
          <p:cNvSpPr>
            <a:spLocks noGrp="1"/>
          </p:cNvSpPr>
          <p:nvPr>
            <p:ph idx="22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Ops/months</a:t>
            </a:r>
          </a:p>
        </p:txBody>
      </p:sp>
      <p:sp>
        <p:nvSpPr>
          <p:cNvPr id="43" name="Text Placeholder 42"/>
          <p:cNvSpPr>
            <a:spLocks noGrp="1"/>
          </p:cNvSpPr>
          <p:nvPr>
            <p:ph idx="22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10 000 000</a:t>
            </a:r>
          </a:p>
        </p:txBody>
      </p:sp>
      <p:sp>
        <p:nvSpPr>
          <p:cNvPr id="44" name="Text Placeholder 43"/>
          <p:cNvSpPr>
            <a:spLocks noGrp="1"/>
          </p:cNvSpPr>
          <p:nvPr>
            <p:ph idx="22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Support</a:t>
            </a:r>
          </a:p>
        </p:txBody>
      </p:sp>
      <p:sp>
        <p:nvSpPr>
          <p:cNvPr id="45" name="Text Placeholder 44"/>
          <p:cNvSpPr>
            <a:spLocks noGrp="1"/>
          </p:cNvSpPr>
          <p:nvPr>
            <p:ph idx="22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Email</a:t>
            </a:r>
          </a:p>
        </p:txBody>
      </p:sp>
      <p:sp>
        <p:nvSpPr>
          <p:cNvPr id="46" name="Text Placeholder 45"/>
          <p:cNvSpPr>
            <a:spLocks noGrp="1"/>
          </p:cNvSpPr>
          <p:nvPr>
            <p:ph idx="22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Analytics</a:t>
            </a:r>
          </a:p>
        </p:txBody>
      </p:sp>
      <p:sp>
        <p:nvSpPr>
          <p:cNvPr id="47" name="Text Placeholder 46"/>
          <p:cNvSpPr>
            <a:spLocks noGrp="1"/>
          </p:cNvSpPr>
          <p:nvPr>
            <p:ph idx="23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90 Days</a:t>
            </a:r>
          </a:p>
        </p:txBody>
      </p:sp>
      <p:sp>
        <p:nvSpPr>
          <p:cNvPr id="187" name="Text Placeholder 186"/>
          <p:cNvSpPr>
            <a:spLocks noGrp="1"/>
          </p:cNvSpPr>
          <p:nvPr>
            <p:ph idx="23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Available upon Request</a:t>
            </a:r>
          </a:p>
        </p:txBody>
      </p:sp>
      <p:sp>
        <p:nvSpPr>
          <p:cNvPr id="286" name="Text Placeholder 285"/>
          <p:cNvSpPr>
            <a:spLocks noGrp="1"/>
          </p:cNvSpPr>
          <p:nvPr>
            <p:ph idx="23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Ops/months</a:t>
            </a:r>
          </a:p>
        </p:txBody>
      </p:sp>
      <p:sp>
        <p:nvSpPr>
          <p:cNvPr id="191" name="Text Placeholder 190"/>
          <p:cNvSpPr>
            <a:spLocks noGrp="1"/>
          </p:cNvSpPr>
          <p:nvPr>
            <p:ph idx="23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Customizable solutions</a:t>
            </a:r>
          </a:p>
        </p:txBody>
      </p:sp>
      <p:sp>
        <p:nvSpPr>
          <p:cNvPr id="287" name="Text Placeholder 286"/>
          <p:cNvSpPr>
            <a:spLocks noGrp="1"/>
          </p:cNvSpPr>
          <p:nvPr>
            <p:ph idx="23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Support</a:t>
            </a:r>
          </a:p>
        </p:txBody>
      </p:sp>
      <p:sp>
        <p:nvSpPr>
          <p:cNvPr id="193" name="Text Placeholder 192"/>
          <p:cNvSpPr>
            <a:spLocks noGrp="1"/>
          </p:cNvSpPr>
          <p:nvPr>
            <p:ph idx="23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Individualized support</a:t>
            </a:r>
          </a:p>
        </p:txBody>
      </p:sp>
      <p:pic>
        <p:nvPicPr>
          <p:cNvPr id="9" name="图片占位符 8">
            <a:extLst>
              <a:ext uri="{FF2B5EF4-FFF2-40B4-BE49-F238E27FC236}">
                <a16:creationId xmlns:a16="http://schemas.microsoft.com/office/drawing/2014/main" id="{3AA736BC-CF0F-4919-BCCD-FB7B01993CCE}"/>
              </a:ext>
            </a:extLst>
          </p:cNvPr>
          <p:cNvPicPr>
            <a:picLocks noChangeAspect="1" noGrp="1"/>
          </p:cNvPicPr>
          <p:nvPr>
            <p:ph idx="14" sz="quarter" type="pic"/>
          </p:nvPr>
        </p:nvPicPr>
        <p:blipFill>
          <a:blip r:embed="rId3">
            <a:extLst>
              <a:ext uri="{28A0092B-C50C-407E-A947-70E740481C1C}">
                <a14:useLocalDpi/>
              </a:ext>
            </a:extLst>
          </a:blip>
          <a:stretch>
            <a:fillRect/>
          </a:stretch>
        </p:blipFill>
        <p:spPr/>
      </p:pic>
      <p:sp>
        <p:nvSpPr>
          <p:cNvPr id="289" name="Text Placeholder 288"/>
          <p:cNvSpPr>
            <a:spLocks noGrp="1"/>
          </p:cNvSpPr>
          <p:nvPr>
            <p:ph idx="24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Enterprise</a:t>
            </a:r>
          </a:p>
        </p:txBody>
      </p:sp>
      <p:sp>
        <p:nvSpPr>
          <p:cNvPr id="373" name="Text Placeholder 372"/>
          <p:cNvSpPr>
            <a:spLocks noGrp="1"/>
          </p:cNvSpPr>
          <p:nvPr>
            <p:ph idx="24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Analytics</a:t>
            </a:r>
          </a:p>
        </p:txBody>
      </p:sp>
      <p:sp>
        <p:nvSpPr>
          <p:cNvPr id="374" name="Text Placeholder 373"/>
          <p:cNvSpPr>
            <a:spLocks noGrp="1"/>
          </p:cNvSpPr>
          <p:nvPr>
            <p:ph idx="24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Customizable time</a:t>
            </a:r>
          </a:p>
        </p:txBody>
      </p:sp>
      <p:sp>
        <p:nvSpPr>
          <p:cNvPr id="3" name="Slide Number Placeholder 2"/>
          <p:cNvSpPr>
            <a:spLocks noGrp="1"/>
          </p:cNvSpPr>
          <p:nvPr>
            <p:ph idx="2" sz="quarter" type="sldNum"/>
          </p:nvPr>
        </p:nvSpPr>
        <p:spPr/>
        <p:txBody>
          <a:bodyPr/>
          <a:lstStyle/>
          <a:p>
            <a:fld id="{263DADE7-B445-4039-81FB-042B81AF4941}" type="slidenum">
              <a:rPr lang="uk-UA" smtClean="0">
                <a:latin charset="-122" panose="00000500000000000000" pitchFamily="2" typeface="inpin heiti"/>
                <a:ea charset="-122" panose="00000500000000000000" pitchFamily="2" typeface="inpin heiti"/>
                <a:sym charset="-122" panose="00000500000000000000" pitchFamily="2" typeface="inpin heiti"/>
              </a:rPr>
              <a:t>7</a:t>
            </a:fld>
          </a:p>
        </p:txBody>
      </p:sp>
    </p:spTree>
    <p:extLst>
      <p:ext uri="{BB962C8B-B14F-4D97-AF65-F5344CB8AC3E}">
        <p14:creationId val="3831137818"/>
      </p:ext>
    </p:extLst>
  </p:cSld>
  <p:clrMapOvr>
    <a:masterClrMapping/>
  </p:clrMapOvr>
  <p:transition spd="med">
    <p:pull/>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Picture Placeholder 24"/>
          <p:cNvSpPr>
            <a:spLocks noGrp="1"/>
          </p:cNvSpPr>
          <p:nvPr>
            <p:ph idx="156" sz="quarter" type="pic"/>
          </p:nvPr>
        </p:nvSpPr>
        <p:spPr/>
        <p:txBody>
          <a:bodyPr/>
          <a:lstStyle/>
          <a:p/>
        </p:txBody>
      </p:sp>
      <p:sp>
        <p:nvSpPr>
          <p:cNvPr id="222" name="Text Placeholder 221"/>
          <p:cNvSpPr>
            <a:spLocks noGrp="1"/>
          </p:cNvSpPr>
          <p:nvPr>
            <p:ph idx="14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223" name="Text Placeholder 222"/>
          <p:cNvSpPr>
            <a:spLocks noGrp="1"/>
          </p:cNvSpPr>
          <p:nvPr>
            <p:ph idx="22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7" name="Text Placeholder 6"/>
          <p:cNvSpPr>
            <a:spLocks noGrp="1"/>
          </p:cNvSpPr>
          <p:nvPr>
            <p:ph idx="15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Starter</a:t>
            </a:r>
          </a:p>
        </p:txBody>
      </p:sp>
      <p:sp>
        <p:nvSpPr>
          <p:cNvPr id="8" name="Text Placeholder 7"/>
          <p:cNvSpPr>
            <a:spLocks noGrp="1"/>
          </p:cNvSpPr>
          <p:nvPr>
            <p:ph idx="15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PRO</a:t>
            </a:r>
          </a:p>
        </p:txBody>
      </p:sp>
      <p:sp>
        <p:nvSpPr>
          <p:cNvPr id="2" name="Text Placeholder 1"/>
          <p:cNvSpPr>
            <a:spLocks noGrp="1"/>
          </p:cNvSpPr>
          <p:nvPr>
            <p:ph idx="14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$39.00</a:t>
            </a:r>
          </a:p>
        </p:txBody>
      </p:sp>
      <p:sp>
        <p:nvSpPr>
          <p:cNvPr id="384" name="Text Placeholder 383"/>
          <p:cNvSpPr>
            <a:spLocks noGrp="1"/>
          </p:cNvSpPr>
          <p:nvPr>
            <p:ph idx="22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10" name="Text Placeholder 9"/>
          <p:cNvSpPr>
            <a:spLocks noGrp="1"/>
          </p:cNvSpPr>
          <p:nvPr>
            <p:ph idx="16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$149.00</a:t>
            </a:r>
          </a:p>
        </p:txBody>
      </p:sp>
      <p:sp>
        <p:nvSpPr>
          <p:cNvPr id="4" name="Text Placeholder 3"/>
          <p:cNvSpPr>
            <a:spLocks noGrp="1"/>
          </p:cNvSpPr>
          <p:nvPr>
            <p:ph idx="15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All Extensions Included</a:t>
            </a:r>
          </a:p>
        </p:txBody>
      </p:sp>
      <p:sp>
        <p:nvSpPr>
          <p:cNvPr id="6" name="Text Placeholder 5"/>
          <p:cNvSpPr>
            <a:spLocks noGrp="1"/>
          </p:cNvSpPr>
          <p:nvPr>
            <p:ph idx="15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All Extensions Included</a:t>
            </a:r>
          </a:p>
        </p:txBody>
      </p:sp>
      <p:sp>
        <p:nvSpPr>
          <p:cNvPr id="385" name="Text Placeholder 384"/>
          <p:cNvSpPr>
            <a:spLocks noGrp="1"/>
          </p:cNvSpPr>
          <p:nvPr>
            <p:ph idx="23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t>
            </a:r>
          </a:p>
        </p:txBody>
      </p:sp>
      <p:sp>
        <p:nvSpPr>
          <p:cNvPr id="168" name="Text Placeholder 167"/>
          <p:cNvSpPr>
            <a:spLocks noGrp="1"/>
          </p:cNvSpPr>
          <p:nvPr>
            <p:ph idx="224"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Digital Asset Management</a:t>
            </a:r>
          </a:p>
          <a:p>
            <a:r>
              <a:rPr lang="en-US">
                <a:latin charset="-122" panose="00000500000000000000" pitchFamily="2" typeface="inpin heiti"/>
                <a:ea charset="-122" panose="00000500000000000000" pitchFamily="2" typeface="inpin heiti"/>
                <a:sym charset="-122" panose="00000500000000000000" pitchFamily="2" typeface="inpin heiti"/>
              </a:rPr>
              <a:t>Free Access</a:t>
            </a:r>
          </a:p>
          <a:p>
            <a:r>
              <a:rPr lang="en-US">
                <a:latin charset="-122" panose="00000500000000000000" pitchFamily="2" typeface="inpin heiti"/>
                <a:ea charset="-122" panose="00000500000000000000" pitchFamily="2" typeface="inpin heiti"/>
                <a:sym charset="-122" panose="00000500000000000000" pitchFamily="2" typeface="inpin heiti"/>
              </a:rPr>
              <a:t>Image &amp; Video</a:t>
            </a:r>
          </a:p>
          <a:p>
            <a:r>
              <a:rPr lang="en-US">
                <a:latin charset="-122" panose="00000500000000000000" pitchFamily="2" typeface="inpin heiti"/>
                <a:ea charset="-122" panose="00000500000000000000" pitchFamily="2" typeface="inpin heiti"/>
                <a:sym charset="-122" panose="00000500000000000000" pitchFamily="2" typeface="inpin heiti"/>
              </a:rPr>
              <a:t>Analytics</a:t>
            </a:r>
          </a:p>
          <a:p>
            <a:r>
              <a:rPr lang="en-US">
                <a:latin charset="-122" panose="00000500000000000000" pitchFamily="2" typeface="inpin heiti"/>
                <a:ea charset="-122" panose="00000500000000000000" pitchFamily="2" typeface="inpin heiti"/>
                <a:sym charset="-122" panose="00000500000000000000" pitchFamily="2" typeface="inpin heiti"/>
              </a:rPr>
              <a:t>Distribution</a:t>
            </a:r>
          </a:p>
          <a:p>
            <a:r>
              <a:rPr lang="en-US">
                <a:latin charset="-122" panose="00000500000000000000" pitchFamily="2" typeface="inpin heiti"/>
                <a:ea charset="-122" panose="00000500000000000000" pitchFamily="2" typeface="inpin heiti"/>
                <a:sym charset="-122" panose="00000500000000000000" pitchFamily="2" typeface="inpin heiti"/>
              </a:rPr>
              <a:t>Free Support</a:t>
            </a:r>
          </a:p>
        </p:txBody>
      </p:sp>
      <p:sp>
        <p:nvSpPr>
          <p:cNvPr id="172" name="Text Placeholder 171"/>
          <p:cNvSpPr>
            <a:spLocks noGrp="1"/>
          </p:cNvSpPr>
          <p:nvPr>
            <p:ph idx="22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Analytics Tools</a:t>
            </a:r>
          </a:p>
          <a:p>
            <a:r>
              <a:rPr lang="en-US">
                <a:latin charset="-122" panose="00000500000000000000" pitchFamily="2" typeface="inpin heiti"/>
                <a:ea charset="-122" panose="00000500000000000000" pitchFamily="2" typeface="inpin heiti"/>
                <a:sym charset="-122" panose="00000500000000000000" pitchFamily="2" typeface="inpin heiti"/>
              </a:rPr>
              <a:t>Financial Control Panel</a:t>
            </a:r>
          </a:p>
          <a:p>
            <a:r>
              <a:rPr lang="en-US">
                <a:latin charset="-122" panose="00000500000000000000" pitchFamily="2" typeface="inpin heiti"/>
                <a:ea charset="-122" panose="00000500000000000000" pitchFamily="2" typeface="inpin heiti"/>
                <a:sym charset="-122" panose="00000500000000000000" pitchFamily="2" typeface="inpin heiti"/>
              </a:rPr>
              <a:t>Digital Asset Management</a:t>
            </a:r>
          </a:p>
          <a:p>
            <a:r>
              <a:rPr lang="en-US">
                <a:latin charset="-122" panose="00000500000000000000" pitchFamily="2" typeface="inpin heiti"/>
                <a:ea charset="-122" panose="00000500000000000000" pitchFamily="2" typeface="inpin heiti"/>
                <a:sym charset="-122" panose="00000500000000000000" pitchFamily="2" typeface="inpin heiti"/>
              </a:rPr>
              <a:t>Free Access</a:t>
            </a:r>
          </a:p>
          <a:p>
            <a:r>
              <a:rPr lang="en-US">
                <a:latin charset="-122" panose="00000500000000000000" pitchFamily="2" typeface="inpin heiti"/>
                <a:ea charset="-122" panose="00000500000000000000" pitchFamily="2" typeface="inpin heiti"/>
                <a:sym charset="-122" panose="00000500000000000000" pitchFamily="2" typeface="inpin heiti"/>
              </a:rPr>
              <a:t>Image &amp; Video</a:t>
            </a:r>
          </a:p>
          <a:p>
            <a:r>
              <a:rPr lang="en-US">
                <a:latin charset="-122" panose="00000500000000000000" pitchFamily="2" typeface="inpin heiti"/>
                <a:ea charset="-122" panose="00000500000000000000" pitchFamily="2" typeface="inpin heiti"/>
                <a:sym charset="-122" panose="00000500000000000000" pitchFamily="2" typeface="inpin heiti"/>
              </a:rPr>
              <a:t>Analytics</a:t>
            </a:r>
          </a:p>
          <a:p>
            <a:r>
              <a:rPr lang="en-US">
                <a:latin charset="-122" panose="00000500000000000000" pitchFamily="2" typeface="inpin heiti"/>
                <a:ea charset="-122" panose="00000500000000000000" pitchFamily="2" typeface="inpin heiti"/>
                <a:sym charset="-122" panose="00000500000000000000" pitchFamily="2" typeface="inpin heiti"/>
              </a:rPr>
              <a:t>Distribution</a:t>
            </a:r>
          </a:p>
          <a:p>
            <a:r>
              <a:rPr lang="en-US">
                <a:latin charset="-122" panose="00000500000000000000" pitchFamily="2" typeface="inpin heiti"/>
                <a:ea charset="-122" panose="00000500000000000000" pitchFamily="2" typeface="inpin heiti"/>
                <a:sym charset="-122" panose="00000500000000000000" pitchFamily="2" typeface="inpin heiti"/>
              </a:rPr>
              <a:t>Free Support</a:t>
            </a:r>
          </a:p>
        </p:txBody>
      </p:sp>
      <p:sp>
        <p:nvSpPr>
          <p:cNvPr id="207" name="Text Placeholder 206"/>
          <p:cNvSpPr>
            <a:spLocks noGrp="1"/>
          </p:cNvSpPr>
          <p:nvPr>
            <p:ph idx="23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Per Month</a:t>
            </a:r>
          </a:p>
        </p:txBody>
      </p:sp>
      <p:sp>
        <p:nvSpPr>
          <p:cNvPr id="208" name="Text Placeholder 207"/>
          <p:cNvSpPr>
            <a:spLocks noGrp="1"/>
          </p:cNvSpPr>
          <p:nvPr>
            <p:ph idx="233"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Per Month</a:t>
            </a:r>
          </a:p>
        </p:txBody>
      </p:sp>
      <p:sp>
        <p:nvSpPr>
          <p:cNvPr id="3" name="Slide Number Placeholder 2"/>
          <p:cNvSpPr>
            <a:spLocks noGrp="1"/>
          </p:cNvSpPr>
          <p:nvPr>
            <p:ph idx="2" sz="quarter" type="sldNum"/>
          </p:nvPr>
        </p:nvSpPr>
        <p:spPr/>
        <p:txBody>
          <a:bodyPr/>
          <a:lstStyle/>
          <a:p>
            <a:fld id="{8CA54217-52C7-406E-B190-927CA5259ED0}" type="slidenum">
              <a:rPr lang="uk-UA" smtClean="0">
                <a:latin charset="-122" panose="00000500000000000000" pitchFamily="2" typeface="inpin heiti"/>
                <a:ea charset="-122" panose="00000500000000000000" pitchFamily="2" typeface="inpin heiti"/>
                <a:sym charset="-122" panose="00000500000000000000" pitchFamily="2" typeface="inpin heiti"/>
              </a:rPr>
              <a:t>8</a:t>
            </a:fld>
          </a:p>
        </p:txBody>
      </p:sp>
    </p:spTree>
    <p:extLst>
      <p:ext uri="{BB962C8B-B14F-4D97-AF65-F5344CB8AC3E}">
        <p14:creationId val="1372652330"/>
      </p:ext>
    </p:extLst>
  </p:cSld>
  <p:clrMapOvr>
    <a:masterClrMapping/>
  </p:clrMapOvr>
  <p:transition spd="med">
    <p:pull/>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Slide Number Placeholder 2"/>
          <p:cNvSpPr>
            <a:spLocks noGrp="1"/>
          </p:cNvSpPr>
          <p:nvPr>
            <p:ph idx="2" sz="quarter" type="sldNum"/>
          </p:nvPr>
        </p:nvSpPr>
        <p:spPr/>
        <p:txBody>
          <a:bodyPr/>
          <a:lstStyle/>
          <a:p>
            <a:fld id="{809297D8-46B8-468C-9F58-4AC95BF9E466}" type="slidenum">
              <a:rPr lang="uk-UA" smtClean="0">
                <a:latin charset="-122" panose="00000500000000000000" pitchFamily="2" typeface="inpin heiti"/>
                <a:ea charset="-122" panose="00000500000000000000" pitchFamily="2" typeface="inpin heiti"/>
                <a:sym charset="-122" panose="00000500000000000000" pitchFamily="2" typeface="inpin heiti"/>
              </a:rPr>
              <a:t>9</a:t>
            </a:fld>
          </a:p>
        </p:txBody>
      </p:sp>
      <p:sp>
        <p:nvSpPr>
          <p:cNvPr id="16" name="Text Placeholder 15"/>
          <p:cNvSpPr>
            <a:spLocks noGrp="1"/>
          </p:cNvSpPr>
          <p:nvPr>
            <p:ph idx="13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OUR TEAM</a:t>
            </a:r>
          </a:p>
        </p:txBody>
      </p:sp>
      <p:sp>
        <p:nvSpPr>
          <p:cNvPr id="2" name="Text Placeholder 1"/>
          <p:cNvSpPr>
            <a:spLocks noGrp="1"/>
          </p:cNvSpPr>
          <p:nvPr>
            <p:ph idx="162"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Alicia Bronx</a:t>
            </a:r>
          </a:p>
        </p:txBody>
      </p:sp>
      <p:sp>
        <p:nvSpPr>
          <p:cNvPr id="4" name="Text Placeholder 3"/>
          <p:cNvSpPr>
            <a:spLocks noGrp="1"/>
          </p:cNvSpPr>
          <p:nvPr>
            <p:ph idx="165"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Designer</a:t>
            </a:r>
          </a:p>
        </p:txBody>
      </p:sp>
      <p:sp>
        <p:nvSpPr>
          <p:cNvPr id="5" name="Text Placeholder 4"/>
          <p:cNvSpPr>
            <a:spLocks noGrp="1"/>
          </p:cNvSpPr>
          <p:nvPr>
            <p:ph idx="166"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Eva Altezza</a:t>
            </a:r>
          </a:p>
        </p:txBody>
      </p:sp>
      <p:sp>
        <p:nvSpPr>
          <p:cNvPr id="6" name="Text Placeholder 5"/>
          <p:cNvSpPr>
            <a:spLocks noGrp="1"/>
          </p:cNvSpPr>
          <p:nvPr>
            <p:ph idx="167"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Support Specialist</a:t>
            </a:r>
          </a:p>
        </p:txBody>
      </p:sp>
      <p:sp>
        <p:nvSpPr>
          <p:cNvPr id="19" name="Text Placeholder 18"/>
          <p:cNvSpPr>
            <a:spLocks noGrp="1"/>
          </p:cNvSpPr>
          <p:nvPr>
            <p:ph idx="168"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Bob Planets</a:t>
            </a:r>
          </a:p>
        </p:txBody>
      </p:sp>
      <p:sp>
        <p:nvSpPr>
          <p:cNvPr id="20" name="Text Placeholder 19"/>
          <p:cNvSpPr>
            <a:spLocks noGrp="1"/>
          </p:cNvSpPr>
          <p:nvPr>
            <p:ph idx="169"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Founder, CEO</a:t>
            </a:r>
          </a:p>
        </p:txBody>
      </p:sp>
      <p:sp>
        <p:nvSpPr>
          <p:cNvPr id="21" name="Text Placeholder 20"/>
          <p:cNvSpPr>
            <a:spLocks noGrp="1"/>
          </p:cNvSpPr>
          <p:nvPr>
            <p:ph idx="170"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Aida Winters</a:t>
            </a:r>
          </a:p>
        </p:txBody>
      </p:sp>
      <p:sp>
        <p:nvSpPr>
          <p:cNvPr id="22" name="Text Placeholder 21"/>
          <p:cNvSpPr>
            <a:spLocks noGrp="1"/>
          </p:cNvSpPr>
          <p:nvPr>
            <p:ph idx="171" sz="quarter" type="body"/>
          </p:nvPr>
        </p:nvSpPr>
        <p:spPr/>
        <p:txBody>
          <a:bodyPr/>
          <a:lstStyle/>
          <a:p>
            <a:r>
              <a:rPr lang="en-US">
                <a:latin charset="-122" panose="00000500000000000000" pitchFamily="2" typeface="inpin heiti"/>
                <a:ea charset="-122" panose="00000500000000000000" pitchFamily="2" typeface="inpin heiti"/>
                <a:sym charset="-122" panose="00000500000000000000" pitchFamily="2" typeface="inpin heiti"/>
              </a:rPr>
              <a:t>Developer</a:t>
            </a:r>
          </a:p>
        </p:txBody>
      </p:sp>
      <p:pic>
        <p:nvPicPr>
          <p:cNvPr id="25" name="图片占位符 24">
            <a:extLst>
              <a:ext uri="{FF2B5EF4-FFF2-40B4-BE49-F238E27FC236}">
                <a16:creationId xmlns:a16="http://schemas.microsoft.com/office/drawing/2014/main" id="{867DE0DE-C0C1-964B-8357-B8AAC74996B4}"/>
              </a:ext>
            </a:extLst>
          </p:cNvPr>
          <p:cNvPicPr>
            <a:picLocks noChangeAspect="1" noGrp="1"/>
          </p:cNvPicPr>
          <p:nvPr>
            <p:ph idx="173" sz="quarter" type="pic"/>
          </p:nvPr>
        </p:nvPicPr>
        <p:blipFill>
          <a:blip r:embed="rId3">
            <a:extLst>
              <a:ext uri="{28A0092B-C50C-407E-A947-70E740481C1C}">
                <a14:useLocalDpi val="0"/>
              </a:ext>
            </a:extLst>
          </a:blip>
          <a:srcRect l="16804" r="16804"/>
          <a:stretch>
            <a:fillRect/>
          </a:stretch>
        </p:blipFill>
        <p:spPr/>
      </p:pic>
      <p:pic>
        <p:nvPicPr>
          <p:cNvPr id="27" name="图片占位符 26">
            <a:extLst>
              <a:ext uri="{FF2B5EF4-FFF2-40B4-BE49-F238E27FC236}">
                <a16:creationId xmlns:a16="http://schemas.microsoft.com/office/drawing/2014/main" id="{D87EC0F7-4B59-1D44-BB72-FD22C20E9C61}"/>
              </a:ext>
            </a:extLst>
          </p:cNvPr>
          <p:cNvPicPr>
            <a:picLocks noChangeAspect="1" noGrp="1"/>
          </p:cNvPicPr>
          <p:nvPr>
            <p:ph idx="14" sz="quarter" type="pic"/>
          </p:nvPr>
        </p:nvPicPr>
        <p:blipFill>
          <a:blip r:embed="rId4">
            <a:extLst>
              <a:ext uri="{28A0092B-C50C-407E-A947-70E740481C1C}">
                <a14:useLocalDpi val="0"/>
              </a:ext>
            </a:extLst>
          </a:blip>
          <a:srcRect l="16801" r="16801"/>
          <a:stretch>
            <a:fillRect/>
          </a:stretch>
        </p:blipFill>
        <p:spPr/>
      </p:pic>
      <p:pic>
        <p:nvPicPr>
          <p:cNvPr id="29" name="图片占位符 28">
            <a:extLst>
              <a:ext uri="{FF2B5EF4-FFF2-40B4-BE49-F238E27FC236}">
                <a16:creationId xmlns:a16="http://schemas.microsoft.com/office/drawing/2014/main" id="{B39153F0-E25A-4642-92D8-B177F8FC22DB}"/>
              </a:ext>
            </a:extLst>
          </p:cNvPr>
          <p:cNvPicPr>
            <a:picLocks noChangeAspect="1" noGrp="1"/>
          </p:cNvPicPr>
          <p:nvPr>
            <p:ph idx="172" sz="quarter" type="pic"/>
          </p:nvPr>
        </p:nvPicPr>
        <p:blipFill>
          <a:blip r:embed="rId5">
            <a:extLst>
              <a:ext uri="{28A0092B-C50C-407E-A947-70E740481C1C}">
                <a14:useLocalDpi val="0"/>
              </a:ext>
            </a:extLst>
          </a:blip>
          <a:srcRect l="16759" r="16759"/>
          <a:stretch>
            <a:fillRect/>
          </a:stretch>
        </p:blipFill>
        <p:spPr/>
      </p:pic>
      <p:pic>
        <p:nvPicPr>
          <p:cNvPr id="35" name="图片占位符 34">
            <a:extLst>
              <a:ext uri="{FF2B5EF4-FFF2-40B4-BE49-F238E27FC236}">
                <a16:creationId xmlns:a16="http://schemas.microsoft.com/office/drawing/2014/main" id="{E2FF2CFA-CD1A-1448-869E-956A7785BA1A}"/>
              </a:ext>
            </a:extLst>
          </p:cNvPr>
          <p:cNvPicPr>
            <a:picLocks noChangeAspect="1" noGrp="1"/>
          </p:cNvPicPr>
          <p:nvPr>
            <p:ph idx="174" sz="quarter" type="pic"/>
          </p:nvPr>
        </p:nvPicPr>
        <p:blipFill>
          <a:blip r:embed="rId6">
            <a:extLst>
              <a:ext uri="{28A0092B-C50C-407E-A947-70E740481C1C}">
                <a14:useLocalDpi val="0"/>
              </a:ext>
            </a:extLst>
          </a:blip>
          <a:srcRect l="11481" r="11481"/>
          <a:stretch>
            <a:fillRect/>
          </a:stretch>
        </p:blipFill>
        <p:spPr/>
      </p:pic>
    </p:spTree>
    <p:extLst>
      <p:ext uri="{BB962C8B-B14F-4D97-AF65-F5344CB8AC3E}">
        <p14:creationId val="2552270803"/>
      </p:ext>
    </p:extLst>
  </p:cSld>
  <p:clrMapOvr>
    <a:masterClrMapping/>
  </p:clrMapOvr>
  <p:transition spd="med">
    <p:pull dir="u"/>
  </p:transition>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OUTPUT_FOLDER" val="G:\0  4月份第五批已完成修改\17862166"/>
  <p:tag name="ISPRING_PRESENTATION_TITLE" val="2视频"/>
  <p:tag name="ISPRING_SCORM_ENDPOINT" val="&lt;endpoint&gt;&lt;enable&gt;0&lt;/enable&gt;&lt;lrs&gt;http://&lt;/lrs&gt;&lt;auth&gt;0&lt;/auth&gt;&lt;login&gt;&lt;/login&gt;&lt;password&gt;&lt;/password&gt;&lt;key&gt;&lt;/key&gt;&lt;name&gt;&lt;/name&gt;&lt;email&gt;&lt;/email&gt;&lt;/endpoint&gt;&#10;"/>
  <p:tag name="ISPRING_SCORM_PASSING_SCORE" val="0.000000"/>
  <p:tag name="ISPRING_SCORM_RATE_QUIZZES" val="0"/>
  <p:tag name="ISPRING_SCORM_RATE_SLIDES" val="0"/>
  <p:tag name="ISPRING_ULTRA_SCORM_COURSE_ID" val="D05D60BC-1BD8-46B2-B660-CF4B79734168"/>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Custom 3">
      <a:dk1>
        <a:sysClr val="windowText" lastClr="000000"/>
      </a:dk1>
      <a:lt1>
        <a:sysClr val="window" lastClr="FFFFFF"/>
      </a:lt1>
      <a:dk2>
        <a:srgbClr val="B8CCD4"/>
      </a:dk2>
      <a:lt2>
        <a:srgbClr val="F2F2F2"/>
      </a:lt2>
      <a:accent1>
        <a:srgbClr val="DBD8E9"/>
      </a:accent1>
      <a:accent2>
        <a:srgbClr val="F3DDDF"/>
      </a:accent2>
      <a:accent3>
        <a:srgbClr val="AD9DA0"/>
      </a:accent3>
      <a:accent4>
        <a:srgbClr val="F8F5F0"/>
      </a:accent4>
      <a:accent5>
        <a:srgbClr val="F1F3F6"/>
      </a:accent5>
      <a:accent6>
        <a:srgbClr val="C4E0EB"/>
      </a:accent6>
      <a:hlink>
        <a:srgbClr val="A399DF"/>
      </a:hlink>
      <a:folHlink>
        <a:srgbClr val="C4E0EB"/>
      </a:folHlink>
    </a:clrScheme>
    <a:fontScheme name="Playfair Display_Questrial">
      <a:majorFont>
        <a:latin typeface="Playfair Display"/>
        <a:ea typeface="Arial"/>
        <a:cs typeface="Arial"/>
      </a:majorFont>
      <a:minorFont>
        <a:latin typeface="Questrial"/>
        <a:ea typeface="Arial"/>
        <a:cs typeface="Arial"/>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E1943ED4-74EF-4F8C-B10E-AE5D64934FE9}" name="Basic" vid="{0DB25F52-A022-425B-980A-129996713691}"/>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301</Paragraphs>
  <Slides>26</Slides>
  <Notes>26</Notes>
  <TotalTime>24811</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26</vt:i4>
      </vt:variant>
    </vt:vector>
  </HeadingPairs>
  <TitlesOfParts>
    <vt:vector baseType="lpstr" size="38">
      <vt:lpstr>Arial</vt:lpstr>
      <vt:lpstr>Playfair Display</vt:lpstr>
      <vt:lpstr>Questrial</vt:lpstr>
      <vt:lpstr>Work Sans Medium</vt:lpstr>
      <vt:lpstr>Work Sans</vt:lpstr>
      <vt:lpstr>Helvetica</vt:lpstr>
      <vt:lpstr>Open Sans</vt:lpstr>
      <vt:lpstr>Work Sans Light</vt:lpstr>
      <vt:lpstr>Calibri Light</vt:lpstr>
      <vt:lpstr>Calibri</vt:lpstr>
      <vt:lpstr>inpin heiti</vt:lpstr>
      <vt:lpstr>Main Master Slide</vt:lpstr>
      <vt:lpstr>创意设计 简约画册</vt:lpstr>
      <vt:lpstr>PowerPoint Presentation</vt:lpstr>
      <vt:lpstr>PowerPoint Presentation</vt:lpstr>
      <vt:lpstr>PowerPoint Presentation</vt:lpstr>
      <vt:lpstr>PowerPoint Presentation</vt:lpstr>
      <vt:lpstr>Part-Two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Thank.You.Very much.</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2016-02-06T19:59:13Z</dcterms:created>
  <cp:lastModifiedBy>优品PPT</cp:lastModifiedBy>
  <dcterms:modified xsi:type="dcterms:W3CDTF">2021-08-20T11:16:34Z</dcterms:modified>
  <cp:revision>23</cp:revision>
  <dc:title>创意设计  简约汇报</dc:title>
</cp:coreProperties>
</file>